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5" r:id="rId1"/>
    <p:sldMasterId id="2147483680" r:id="rId2"/>
    <p:sldMasterId id="2147483765" r:id="rId3"/>
    <p:sldMasterId id="2147483816" r:id="rId4"/>
    <p:sldMasterId id="2147483830" r:id="rId5"/>
    <p:sldMasterId id="2147484282" r:id="rId6"/>
    <p:sldMasterId id="2147484295" r:id="rId7"/>
    <p:sldMasterId id="2147484308" r:id="rId8"/>
    <p:sldMasterId id="2147484321" r:id="rId9"/>
    <p:sldMasterId id="2147484334" r:id="rId10"/>
  </p:sldMasterIdLst>
  <p:notesMasterIdLst>
    <p:notesMasterId r:id="rId46"/>
  </p:notesMasterIdLst>
  <p:handoutMasterIdLst>
    <p:handoutMasterId r:id="rId47"/>
  </p:handoutMasterIdLst>
  <p:sldIdLst>
    <p:sldId id="554" r:id="rId11"/>
    <p:sldId id="555" r:id="rId12"/>
    <p:sldId id="556" r:id="rId13"/>
    <p:sldId id="557" r:id="rId14"/>
    <p:sldId id="558" r:id="rId15"/>
    <p:sldId id="559" r:id="rId16"/>
    <p:sldId id="561" r:id="rId17"/>
    <p:sldId id="563" r:id="rId18"/>
    <p:sldId id="530" r:id="rId19"/>
    <p:sldId id="606" r:id="rId20"/>
    <p:sldId id="564" r:id="rId21"/>
    <p:sldId id="592" r:id="rId22"/>
    <p:sldId id="593" r:id="rId23"/>
    <p:sldId id="565" r:id="rId24"/>
    <p:sldId id="566" r:id="rId25"/>
    <p:sldId id="567" r:id="rId26"/>
    <p:sldId id="568" r:id="rId27"/>
    <p:sldId id="569" r:id="rId28"/>
    <p:sldId id="601" r:id="rId29"/>
    <p:sldId id="605" r:id="rId30"/>
    <p:sldId id="580" r:id="rId31"/>
    <p:sldId id="581" r:id="rId32"/>
    <p:sldId id="582" r:id="rId33"/>
    <p:sldId id="583" r:id="rId34"/>
    <p:sldId id="586" r:id="rId35"/>
    <p:sldId id="588" r:id="rId36"/>
    <p:sldId id="531" r:id="rId37"/>
    <p:sldId id="576" r:id="rId38"/>
    <p:sldId id="541" r:id="rId39"/>
    <p:sldId id="574" r:id="rId40"/>
    <p:sldId id="575" r:id="rId41"/>
    <p:sldId id="553" r:id="rId42"/>
    <p:sldId id="577" r:id="rId43"/>
    <p:sldId id="552" r:id="rId44"/>
    <p:sldId id="570" r:id="rId45"/>
  </p:sldIdLst>
  <p:sldSz cx="9144000" cy="6858000" type="screen4x3"/>
  <p:notesSz cx="6669088" cy="9928225"/>
  <p:defaultTextStyle>
    <a:defPPr>
      <a:defRPr lang="en-GB"/>
    </a:defPPr>
    <a:lvl1pPr algn="l" rtl="0" fontAlgn="base">
      <a:spcBef>
        <a:spcPct val="20000"/>
      </a:spcBef>
      <a:spcAft>
        <a:spcPct val="0"/>
      </a:spcAft>
      <a:defRPr sz="2800" kern="1200">
        <a:solidFill>
          <a:schemeClr val="tx1"/>
        </a:solidFill>
        <a:latin typeface="Arial" charset="0"/>
        <a:ea typeface="+mn-ea"/>
        <a:cs typeface="+mn-cs"/>
      </a:defRPr>
    </a:lvl1pPr>
    <a:lvl2pPr marL="457200" algn="l" rtl="0" fontAlgn="base">
      <a:spcBef>
        <a:spcPct val="20000"/>
      </a:spcBef>
      <a:spcAft>
        <a:spcPct val="0"/>
      </a:spcAft>
      <a:defRPr sz="2800" kern="1200">
        <a:solidFill>
          <a:schemeClr val="tx1"/>
        </a:solidFill>
        <a:latin typeface="Arial" charset="0"/>
        <a:ea typeface="+mn-ea"/>
        <a:cs typeface="+mn-cs"/>
      </a:defRPr>
    </a:lvl2pPr>
    <a:lvl3pPr marL="914400" algn="l" rtl="0" fontAlgn="base">
      <a:spcBef>
        <a:spcPct val="20000"/>
      </a:spcBef>
      <a:spcAft>
        <a:spcPct val="0"/>
      </a:spcAft>
      <a:defRPr sz="2800" kern="1200">
        <a:solidFill>
          <a:schemeClr val="tx1"/>
        </a:solidFill>
        <a:latin typeface="Arial" charset="0"/>
        <a:ea typeface="+mn-ea"/>
        <a:cs typeface="+mn-cs"/>
      </a:defRPr>
    </a:lvl3pPr>
    <a:lvl4pPr marL="1371600" algn="l" rtl="0" fontAlgn="base">
      <a:spcBef>
        <a:spcPct val="20000"/>
      </a:spcBef>
      <a:spcAft>
        <a:spcPct val="0"/>
      </a:spcAft>
      <a:defRPr sz="2800" kern="1200">
        <a:solidFill>
          <a:schemeClr val="tx1"/>
        </a:solidFill>
        <a:latin typeface="Arial" charset="0"/>
        <a:ea typeface="+mn-ea"/>
        <a:cs typeface="+mn-cs"/>
      </a:defRPr>
    </a:lvl4pPr>
    <a:lvl5pPr marL="1828800" algn="l" rtl="0" fontAlgn="base">
      <a:spcBef>
        <a:spcPct val="20000"/>
      </a:spcBef>
      <a:spcAft>
        <a:spcPct val="0"/>
      </a:spcAft>
      <a:defRPr sz="2800" kern="1200">
        <a:solidFill>
          <a:schemeClr val="tx1"/>
        </a:solidFill>
        <a:latin typeface="Arial" charset="0"/>
        <a:ea typeface="+mn-ea"/>
        <a:cs typeface="+mn-cs"/>
      </a:defRPr>
    </a:lvl5pPr>
    <a:lvl6pPr marL="2286000" algn="l" defTabSz="914400" rtl="0" eaLnBrk="1" latinLnBrk="0" hangingPunct="1">
      <a:defRPr sz="2800" kern="1200">
        <a:solidFill>
          <a:schemeClr val="tx1"/>
        </a:solidFill>
        <a:latin typeface="Arial" charset="0"/>
        <a:ea typeface="+mn-ea"/>
        <a:cs typeface="+mn-cs"/>
      </a:defRPr>
    </a:lvl6pPr>
    <a:lvl7pPr marL="2743200" algn="l" defTabSz="914400" rtl="0" eaLnBrk="1" latinLnBrk="0" hangingPunct="1">
      <a:defRPr sz="2800" kern="1200">
        <a:solidFill>
          <a:schemeClr val="tx1"/>
        </a:solidFill>
        <a:latin typeface="Arial" charset="0"/>
        <a:ea typeface="+mn-ea"/>
        <a:cs typeface="+mn-cs"/>
      </a:defRPr>
    </a:lvl7pPr>
    <a:lvl8pPr marL="3200400" algn="l" defTabSz="914400" rtl="0" eaLnBrk="1" latinLnBrk="0" hangingPunct="1">
      <a:defRPr sz="2800" kern="1200">
        <a:solidFill>
          <a:schemeClr val="tx1"/>
        </a:solidFill>
        <a:latin typeface="Arial" charset="0"/>
        <a:ea typeface="+mn-ea"/>
        <a:cs typeface="+mn-cs"/>
      </a:defRPr>
    </a:lvl8pPr>
    <a:lvl9pPr marL="3657600" algn="l" defTabSz="914400" rtl="0" eaLnBrk="1" latinLnBrk="0" hangingPunct="1">
      <a:defRPr sz="28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845" userDrawn="1">
          <p15:clr>
            <a:srgbClr val="A4A3A4"/>
          </p15:clr>
        </p15:guide>
        <p15:guide id="2" orient="horz" pos="2364" userDrawn="1">
          <p15:clr>
            <a:srgbClr val="A4A3A4"/>
          </p15:clr>
        </p15:guide>
        <p15:guide id="3" orient="horz" pos="51" userDrawn="1">
          <p15:clr>
            <a:srgbClr val="A4A3A4"/>
          </p15:clr>
        </p15:guide>
        <p15:guide id="4" orient="horz" pos="1049" userDrawn="1">
          <p15:clr>
            <a:srgbClr val="A4A3A4"/>
          </p15:clr>
        </p15:guide>
        <p15:guide id="5" orient="horz" pos="4269" userDrawn="1">
          <p15:clr>
            <a:srgbClr val="A4A3A4"/>
          </p15:clr>
        </p15:guide>
        <p15:guide id="6" orient="horz" pos="3793" userDrawn="1">
          <p15:clr>
            <a:srgbClr val="A4A3A4"/>
          </p15:clr>
        </p15:guide>
        <p15:guide id="7" orient="horz" pos="686" userDrawn="1">
          <p15:clr>
            <a:srgbClr val="A4A3A4"/>
          </p15:clr>
        </p15:guide>
        <p15:guide id="8" orient="horz" pos="2478" userDrawn="1">
          <p15:clr>
            <a:srgbClr val="A4A3A4"/>
          </p15:clr>
        </p15:guide>
        <p15:guide id="9" pos="2925" userDrawn="1">
          <p15:clr>
            <a:srgbClr val="A4A3A4"/>
          </p15:clr>
        </p15:guide>
        <p15:guide id="10" pos="2835" userDrawn="1">
          <p15:clr>
            <a:srgbClr val="A4A3A4"/>
          </p15:clr>
        </p15:guide>
        <p15:guide id="11" pos="228" userDrawn="1">
          <p15:clr>
            <a:srgbClr val="A4A3A4"/>
          </p15:clr>
        </p15:guide>
        <p15:guide id="12" pos="50" userDrawn="1">
          <p15:clr>
            <a:srgbClr val="A4A3A4"/>
          </p15:clr>
        </p15:guide>
        <p15:guide id="13" pos="5532" userDrawn="1">
          <p15:clr>
            <a:srgbClr val="A4A3A4"/>
          </p15:clr>
        </p15:guide>
        <p15:guide id="14" pos="5709" userDrawn="1">
          <p15:clr>
            <a:srgbClr val="A4A3A4"/>
          </p15:clr>
        </p15:guide>
        <p15:guide id="15" pos="453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663300"/>
    <a:srgbClr val="F2E9D5"/>
    <a:srgbClr val="B0001A"/>
    <a:srgbClr val="003626"/>
    <a:srgbClr val="004832"/>
    <a:srgbClr val="004731"/>
    <a:srgbClr val="004200"/>
    <a:srgbClr val="000000"/>
    <a:srgbClr val="D255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1250" autoAdjust="0"/>
    <p:restoredTop sz="94667" autoAdjust="0"/>
  </p:normalViewPr>
  <p:slideViewPr>
    <p:cSldViewPr snapToObjects="1">
      <p:cViewPr varScale="1">
        <p:scale>
          <a:sx n="70" d="100"/>
          <a:sy n="70" d="100"/>
        </p:scale>
        <p:origin x="78" y="84"/>
      </p:cViewPr>
      <p:guideLst>
        <p:guide orient="horz" pos="845"/>
        <p:guide orient="horz" pos="2364"/>
        <p:guide orient="horz" pos="51"/>
        <p:guide orient="horz" pos="1049"/>
        <p:guide orient="horz" pos="4269"/>
        <p:guide orient="horz" pos="3793"/>
        <p:guide orient="horz" pos="686"/>
        <p:guide orient="horz" pos="2478"/>
        <p:guide pos="2925"/>
        <p:guide pos="2835"/>
        <p:guide pos="228"/>
        <p:guide pos="50"/>
        <p:guide pos="5532"/>
        <p:guide pos="5709"/>
        <p:guide pos="4532"/>
      </p:guideLst>
    </p:cSldViewPr>
  </p:slideViewPr>
  <p:outlineViewPr>
    <p:cViewPr>
      <p:scale>
        <a:sx n="33" d="100"/>
        <a:sy n="33" d="100"/>
      </p:scale>
      <p:origin x="0" y="14178"/>
    </p:cViewPr>
  </p:outlineViewPr>
  <p:notesTextViewPr>
    <p:cViewPr>
      <p:scale>
        <a:sx n="100" d="100"/>
        <a:sy n="100" d="100"/>
      </p:scale>
      <p:origin x="0" y="0"/>
    </p:cViewPr>
  </p:notesTextViewPr>
  <p:sorterViewPr>
    <p:cViewPr varScale="1">
      <p:scale>
        <a:sx n="100" d="100"/>
        <a:sy n="100" d="100"/>
      </p:scale>
      <p:origin x="0" y="0"/>
    </p:cViewPr>
  </p:sorterViewPr>
  <p:notesViewPr>
    <p:cSldViewPr snapToObjects="1">
      <p:cViewPr varScale="1">
        <p:scale>
          <a:sx n="66" d="100"/>
          <a:sy n="66" d="100"/>
        </p:scale>
        <p:origin x="0" y="0"/>
      </p:cViewPr>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170" name="Rectangle 2"/>
          <p:cNvSpPr>
            <a:spLocks noGrp="1" noChangeArrowheads="1"/>
          </p:cNvSpPr>
          <p:nvPr>
            <p:ph type="hdr" sz="quarter"/>
          </p:nvPr>
        </p:nvSpPr>
        <p:spPr bwMode="auto">
          <a:xfrm>
            <a:off x="0" y="0"/>
            <a:ext cx="2889938" cy="49641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spcBef>
                <a:spcPct val="0"/>
              </a:spcBef>
              <a:defRPr sz="1200"/>
            </a:lvl1pPr>
          </a:lstStyle>
          <a:p>
            <a:pPr>
              <a:defRPr/>
            </a:pPr>
            <a:endParaRPr lang="en-GB"/>
          </a:p>
        </p:txBody>
      </p:sp>
      <p:sp>
        <p:nvSpPr>
          <p:cNvPr id="135171" name="Rectangle 3"/>
          <p:cNvSpPr>
            <a:spLocks noGrp="1" noChangeArrowheads="1"/>
          </p:cNvSpPr>
          <p:nvPr>
            <p:ph type="dt" sz="quarter" idx="1"/>
          </p:nvPr>
        </p:nvSpPr>
        <p:spPr bwMode="auto">
          <a:xfrm>
            <a:off x="3777607" y="0"/>
            <a:ext cx="2889938" cy="49641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0"/>
              </a:spcBef>
              <a:defRPr sz="1200"/>
            </a:lvl1pPr>
          </a:lstStyle>
          <a:p>
            <a:pPr>
              <a:defRPr/>
            </a:pPr>
            <a:endParaRPr lang="en-GB"/>
          </a:p>
        </p:txBody>
      </p:sp>
      <p:sp>
        <p:nvSpPr>
          <p:cNvPr id="135172" name="Rectangle 4"/>
          <p:cNvSpPr>
            <a:spLocks noGrp="1" noChangeArrowheads="1"/>
          </p:cNvSpPr>
          <p:nvPr>
            <p:ph type="ftr" sz="quarter" idx="2"/>
          </p:nvPr>
        </p:nvSpPr>
        <p:spPr bwMode="auto">
          <a:xfrm>
            <a:off x="0" y="9430091"/>
            <a:ext cx="2889938" cy="49641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spcBef>
                <a:spcPct val="0"/>
              </a:spcBef>
              <a:defRPr sz="1200"/>
            </a:lvl1pPr>
          </a:lstStyle>
          <a:p>
            <a:pPr>
              <a:defRPr/>
            </a:pPr>
            <a:endParaRPr lang="en-GB"/>
          </a:p>
        </p:txBody>
      </p:sp>
      <p:sp>
        <p:nvSpPr>
          <p:cNvPr id="135173" name="Rectangle 5"/>
          <p:cNvSpPr>
            <a:spLocks noGrp="1" noChangeArrowheads="1"/>
          </p:cNvSpPr>
          <p:nvPr>
            <p:ph type="sldNum" sz="quarter" idx="3"/>
          </p:nvPr>
        </p:nvSpPr>
        <p:spPr bwMode="auto">
          <a:xfrm>
            <a:off x="3777607" y="9430091"/>
            <a:ext cx="2889938" cy="49641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spcBef>
                <a:spcPct val="0"/>
              </a:spcBef>
              <a:defRPr sz="1200"/>
            </a:lvl1pPr>
          </a:lstStyle>
          <a:p>
            <a:pPr>
              <a:defRPr/>
            </a:pPr>
            <a:fld id="{93492464-595C-401F-B35C-B3FA0C8B4B5E}" type="slidenum">
              <a:rPr lang="en-GB"/>
              <a:pPr>
                <a:defRPr/>
              </a:pPr>
              <a:t>‹#›</a:t>
            </a:fld>
            <a:endParaRPr lang="en-GB"/>
          </a:p>
        </p:txBody>
      </p:sp>
    </p:spTree>
    <p:extLst>
      <p:ext uri="{BB962C8B-B14F-4D97-AF65-F5344CB8AC3E}">
        <p14:creationId xmlns:p14="http://schemas.microsoft.com/office/powerpoint/2010/main" val="3362859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218" name="Rectangle 2"/>
          <p:cNvSpPr>
            <a:spLocks noGrp="1" noChangeArrowheads="1"/>
          </p:cNvSpPr>
          <p:nvPr>
            <p:ph type="hdr" sz="quarter"/>
          </p:nvPr>
        </p:nvSpPr>
        <p:spPr bwMode="auto">
          <a:xfrm>
            <a:off x="0" y="0"/>
            <a:ext cx="2889938" cy="49641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spcBef>
                <a:spcPct val="0"/>
              </a:spcBef>
              <a:defRPr sz="1200"/>
            </a:lvl1pPr>
          </a:lstStyle>
          <a:p>
            <a:pPr>
              <a:defRPr/>
            </a:pPr>
            <a:endParaRPr lang="en-GB"/>
          </a:p>
        </p:txBody>
      </p:sp>
      <p:sp>
        <p:nvSpPr>
          <p:cNvPr id="137219" name="Rectangle 3"/>
          <p:cNvSpPr>
            <a:spLocks noGrp="1" noChangeArrowheads="1"/>
          </p:cNvSpPr>
          <p:nvPr>
            <p:ph type="dt" idx="1"/>
          </p:nvPr>
        </p:nvSpPr>
        <p:spPr bwMode="auto">
          <a:xfrm>
            <a:off x="3777607" y="0"/>
            <a:ext cx="2889938" cy="49641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0"/>
              </a:spcBef>
              <a:defRPr sz="1200"/>
            </a:lvl1pPr>
          </a:lstStyle>
          <a:p>
            <a:pPr>
              <a:defRPr/>
            </a:pPr>
            <a:endParaRPr lang="en-GB"/>
          </a:p>
        </p:txBody>
      </p:sp>
      <p:sp>
        <p:nvSpPr>
          <p:cNvPr id="102404" name="Rectangle 4"/>
          <p:cNvSpPr>
            <a:spLocks noGrp="1" noRot="1" noChangeAspect="1" noChangeArrowheads="1" noTextEdit="1"/>
          </p:cNvSpPr>
          <p:nvPr>
            <p:ph type="sldImg" idx="2"/>
          </p:nvPr>
        </p:nvSpPr>
        <p:spPr bwMode="auto">
          <a:xfrm>
            <a:off x="854075" y="744538"/>
            <a:ext cx="4960938" cy="3722687"/>
          </a:xfrm>
          <a:prstGeom prst="rect">
            <a:avLst/>
          </a:prstGeom>
          <a:noFill/>
          <a:ln w="9525">
            <a:solidFill>
              <a:srgbClr val="000000"/>
            </a:solidFill>
            <a:miter lim="800000"/>
            <a:headEnd/>
            <a:tailEnd/>
          </a:ln>
        </p:spPr>
      </p:sp>
      <p:sp>
        <p:nvSpPr>
          <p:cNvPr id="137221" name="Rectangle 5"/>
          <p:cNvSpPr>
            <a:spLocks noGrp="1" noChangeArrowheads="1"/>
          </p:cNvSpPr>
          <p:nvPr>
            <p:ph type="body" sz="quarter" idx="3"/>
          </p:nvPr>
        </p:nvSpPr>
        <p:spPr bwMode="auto">
          <a:xfrm>
            <a:off x="666909" y="4715907"/>
            <a:ext cx="5335270" cy="446770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137222" name="Rectangle 6"/>
          <p:cNvSpPr>
            <a:spLocks noGrp="1" noChangeArrowheads="1"/>
          </p:cNvSpPr>
          <p:nvPr>
            <p:ph type="ftr" sz="quarter" idx="4"/>
          </p:nvPr>
        </p:nvSpPr>
        <p:spPr bwMode="auto">
          <a:xfrm>
            <a:off x="0" y="9430091"/>
            <a:ext cx="2889938" cy="49641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spcBef>
                <a:spcPct val="0"/>
              </a:spcBef>
              <a:defRPr sz="1200"/>
            </a:lvl1pPr>
          </a:lstStyle>
          <a:p>
            <a:pPr>
              <a:defRPr/>
            </a:pPr>
            <a:endParaRPr lang="en-GB"/>
          </a:p>
        </p:txBody>
      </p:sp>
      <p:sp>
        <p:nvSpPr>
          <p:cNvPr id="137223" name="Rectangle 7"/>
          <p:cNvSpPr>
            <a:spLocks noGrp="1" noChangeArrowheads="1"/>
          </p:cNvSpPr>
          <p:nvPr>
            <p:ph type="sldNum" sz="quarter" idx="5"/>
          </p:nvPr>
        </p:nvSpPr>
        <p:spPr bwMode="auto">
          <a:xfrm>
            <a:off x="3777607" y="9430091"/>
            <a:ext cx="2889938" cy="49641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spcBef>
                <a:spcPct val="0"/>
              </a:spcBef>
              <a:defRPr sz="1200"/>
            </a:lvl1pPr>
          </a:lstStyle>
          <a:p>
            <a:pPr>
              <a:defRPr/>
            </a:pPr>
            <a:fld id="{81F340B0-12B6-4554-8783-52E53B944693}" type="slidenum">
              <a:rPr lang="en-GB"/>
              <a:pPr>
                <a:defRPr/>
              </a:pPr>
              <a:t>‹#›</a:t>
            </a:fld>
            <a:endParaRPr lang="en-GB"/>
          </a:p>
        </p:txBody>
      </p:sp>
    </p:spTree>
    <p:extLst>
      <p:ext uri="{BB962C8B-B14F-4D97-AF65-F5344CB8AC3E}">
        <p14:creationId xmlns:p14="http://schemas.microsoft.com/office/powerpoint/2010/main" val="120130816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xfrm>
            <a:off x="852488" y="744538"/>
            <a:ext cx="4964112" cy="3722687"/>
          </a:xfrm>
          <a:ln/>
        </p:spPr>
      </p:sp>
      <p:sp>
        <p:nvSpPr>
          <p:cNvPr id="103427" name="Notes Placeholder 2"/>
          <p:cNvSpPr>
            <a:spLocks noGrp="1"/>
          </p:cNvSpPr>
          <p:nvPr>
            <p:ph type="body" idx="1"/>
          </p:nvPr>
        </p:nvSpPr>
        <p:spPr>
          <a:noFill/>
          <a:ln/>
        </p:spPr>
        <p:txBody>
          <a:bodyPr/>
          <a:lstStyle/>
          <a:p>
            <a:pPr eaLnBrk="1" hangingPunct="1"/>
            <a:endParaRPr lang="en-US" smtClean="0"/>
          </a:p>
        </p:txBody>
      </p:sp>
      <p:sp>
        <p:nvSpPr>
          <p:cNvPr id="103428" name="Slide Number Placeholder 3"/>
          <p:cNvSpPr>
            <a:spLocks noGrp="1"/>
          </p:cNvSpPr>
          <p:nvPr>
            <p:ph type="sldNum" sz="quarter" idx="5"/>
          </p:nvPr>
        </p:nvSpPr>
        <p:spPr>
          <a:noFill/>
        </p:spPr>
        <p:txBody>
          <a:bodyPr/>
          <a:lstStyle/>
          <a:p>
            <a:fld id="{150E859A-FD92-40ED-8B37-B069A1333903}" type="slidenum">
              <a:rPr lang="en-GB" smtClean="0"/>
              <a:pPr/>
              <a:t>1</a:t>
            </a:fld>
            <a:endParaRPr lang="en-GB" smtClean="0"/>
          </a:p>
        </p:txBody>
      </p:sp>
    </p:spTree>
    <p:extLst>
      <p:ext uri="{BB962C8B-B14F-4D97-AF65-F5344CB8AC3E}">
        <p14:creationId xmlns:p14="http://schemas.microsoft.com/office/powerpoint/2010/main" val="5648579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xfrm>
            <a:off x="852488" y="744538"/>
            <a:ext cx="4964112" cy="3722687"/>
          </a:xfrm>
          <a:ln/>
        </p:spPr>
      </p:sp>
      <p:sp>
        <p:nvSpPr>
          <p:cNvPr id="131075" name="Notes Placeholder 2"/>
          <p:cNvSpPr>
            <a:spLocks noGrp="1"/>
          </p:cNvSpPr>
          <p:nvPr>
            <p:ph type="body" idx="1"/>
          </p:nvPr>
        </p:nvSpPr>
        <p:spPr>
          <a:noFill/>
          <a:ln/>
        </p:spPr>
        <p:txBody>
          <a:bodyPr/>
          <a:lstStyle/>
          <a:p>
            <a:endParaRPr lang="en-US" smtClean="0"/>
          </a:p>
        </p:txBody>
      </p:sp>
      <p:sp>
        <p:nvSpPr>
          <p:cNvPr id="131076" name="Slide Number Placeholder 3"/>
          <p:cNvSpPr>
            <a:spLocks noGrp="1"/>
          </p:cNvSpPr>
          <p:nvPr>
            <p:ph type="sldNum" sz="quarter" idx="5"/>
          </p:nvPr>
        </p:nvSpPr>
        <p:spPr>
          <a:noFill/>
        </p:spPr>
        <p:txBody>
          <a:bodyPr/>
          <a:lstStyle/>
          <a:p>
            <a:fld id="{EF321EFF-5DE1-49CC-841E-C5233C06AFD6}" type="slidenum">
              <a:rPr lang="en-GB" smtClean="0"/>
              <a:pPr/>
              <a:t>10</a:t>
            </a:fld>
            <a:endParaRPr lang="en-GB" smtClean="0"/>
          </a:p>
        </p:txBody>
      </p:sp>
    </p:spTree>
    <p:extLst>
      <p:ext uri="{BB962C8B-B14F-4D97-AF65-F5344CB8AC3E}">
        <p14:creationId xmlns:p14="http://schemas.microsoft.com/office/powerpoint/2010/main" val="34722564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xfrm>
            <a:off x="852488" y="744538"/>
            <a:ext cx="4964112" cy="3722687"/>
          </a:xfrm>
          <a:ln/>
        </p:spPr>
      </p:sp>
      <p:sp>
        <p:nvSpPr>
          <p:cNvPr id="128003" name="Notes Placeholder 2"/>
          <p:cNvSpPr>
            <a:spLocks noGrp="1"/>
          </p:cNvSpPr>
          <p:nvPr>
            <p:ph type="body" idx="1"/>
          </p:nvPr>
        </p:nvSpPr>
        <p:spPr>
          <a:noFill/>
          <a:ln/>
        </p:spPr>
        <p:txBody>
          <a:bodyPr/>
          <a:lstStyle/>
          <a:p>
            <a:endParaRPr lang="en-US" smtClean="0"/>
          </a:p>
        </p:txBody>
      </p:sp>
      <p:sp>
        <p:nvSpPr>
          <p:cNvPr id="128004" name="Slide Number Placeholder 3"/>
          <p:cNvSpPr>
            <a:spLocks noGrp="1"/>
          </p:cNvSpPr>
          <p:nvPr>
            <p:ph type="sldNum" sz="quarter" idx="5"/>
          </p:nvPr>
        </p:nvSpPr>
        <p:spPr>
          <a:noFill/>
        </p:spPr>
        <p:txBody>
          <a:bodyPr/>
          <a:lstStyle/>
          <a:p>
            <a:fld id="{750FB6FA-8FDF-4271-ABFC-655AA07A3DA3}" type="slidenum">
              <a:rPr lang="en-GB" smtClean="0"/>
              <a:pPr/>
              <a:t>11</a:t>
            </a:fld>
            <a:endParaRPr lang="en-GB" smtClean="0"/>
          </a:p>
        </p:txBody>
      </p:sp>
    </p:spTree>
    <p:extLst>
      <p:ext uri="{BB962C8B-B14F-4D97-AF65-F5344CB8AC3E}">
        <p14:creationId xmlns:p14="http://schemas.microsoft.com/office/powerpoint/2010/main" val="5540157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xfrm>
            <a:off x="852488" y="744538"/>
            <a:ext cx="4964112" cy="3722687"/>
          </a:xfrm>
          <a:ln/>
        </p:spPr>
      </p:sp>
      <p:sp>
        <p:nvSpPr>
          <p:cNvPr id="131075" name="Notes Placeholder 2"/>
          <p:cNvSpPr>
            <a:spLocks noGrp="1"/>
          </p:cNvSpPr>
          <p:nvPr>
            <p:ph type="body" idx="1"/>
          </p:nvPr>
        </p:nvSpPr>
        <p:spPr>
          <a:noFill/>
          <a:ln/>
        </p:spPr>
        <p:txBody>
          <a:bodyPr/>
          <a:lstStyle/>
          <a:p>
            <a:endParaRPr lang="en-US" smtClean="0"/>
          </a:p>
        </p:txBody>
      </p:sp>
      <p:sp>
        <p:nvSpPr>
          <p:cNvPr id="131076" name="Slide Number Placeholder 3"/>
          <p:cNvSpPr>
            <a:spLocks noGrp="1"/>
          </p:cNvSpPr>
          <p:nvPr>
            <p:ph type="sldNum" sz="quarter" idx="5"/>
          </p:nvPr>
        </p:nvSpPr>
        <p:spPr>
          <a:noFill/>
        </p:spPr>
        <p:txBody>
          <a:bodyPr/>
          <a:lstStyle/>
          <a:p>
            <a:fld id="{EF321EFF-5DE1-49CC-841E-C5233C06AFD6}" type="slidenum">
              <a:rPr lang="en-GB" smtClean="0">
                <a:solidFill>
                  <a:srgbClr val="000000"/>
                </a:solidFill>
              </a:rPr>
              <a:pPr/>
              <a:t>12</a:t>
            </a:fld>
            <a:endParaRPr lang="en-GB" smtClean="0">
              <a:solidFill>
                <a:srgbClr val="000000"/>
              </a:solidFill>
            </a:endParaRPr>
          </a:p>
        </p:txBody>
      </p:sp>
    </p:spTree>
    <p:extLst>
      <p:ext uri="{BB962C8B-B14F-4D97-AF65-F5344CB8AC3E}">
        <p14:creationId xmlns:p14="http://schemas.microsoft.com/office/powerpoint/2010/main" val="24259780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xfrm>
            <a:off x="852488" y="744538"/>
            <a:ext cx="4964112" cy="3722687"/>
          </a:xfrm>
          <a:ln/>
        </p:spPr>
      </p:sp>
      <p:sp>
        <p:nvSpPr>
          <p:cNvPr id="131075" name="Notes Placeholder 2"/>
          <p:cNvSpPr>
            <a:spLocks noGrp="1"/>
          </p:cNvSpPr>
          <p:nvPr>
            <p:ph type="body" idx="1"/>
          </p:nvPr>
        </p:nvSpPr>
        <p:spPr>
          <a:noFill/>
          <a:ln/>
        </p:spPr>
        <p:txBody>
          <a:bodyPr/>
          <a:lstStyle/>
          <a:p>
            <a:endParaRPr lang="en-US" smtClean="0"/>
          </a:p>
        </p:txBody>
      </p:sp>
      <p:sp>
        <p:nvSpPr>
          <p:cNvPr id="131076" name="Slide Number Placeholder 3"/>
          <p:cNvSpPr>
            <a:spLocks noGrp="1"/>
          </p:cNvSpPr>
          <p:nvPr>
            <p:ph type="sldNum" sz="quarter" idx="5"/>
          </p:nvPr>
        </p:nvSpPr>
        <p:spPr>
          <a:noFill/>
        </p:spPr>
        <p:txBody>
          <a:bodyPr/>
          <a:lstStyle/>
          <a:p>
            <a:fld id="{EF321EFF-5DE1-49CC-841E-C5233C06AFD6}" type="slidenum">
              <a:rPr lang="en-GB" smtClean="0">
                <a:solidFill>
                  <a:srgbClr val="000000"/>
                </a:solidFill>
              </a:rPr>
              <a:pPr/>
              <a:t>13</a:t>
            </a:fld>
            <a:endParaRPr lang="en-GB" smtClean="0">
              <a:solidFill>
                <a:srgbClr val="000000"/>
              </a:solidFill>
            </a:endParaRPr>
          </a:p>
        </p:txBody>
      </p:sp>
    </p:spTree>
    <p:extLst>
      <p:ext uri="{BB962C8B-B14F-4D97-AF65-F5344CB8AC3E}">
        <p14:creationId xmlns:p14="http://schemas.microsoft.com/office/powerpoint/2010/main" val="7175498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xfrm>
            <a:off x="852488" y="744538"/>
            <a:ext cx="4964112" cy="3722687"/>
          </a:xfrm>
          <a:ln/>
        </p:spPr>
      </p:sp>
      <p:sp>
        <p:nvSpPr>
          <p:cNvPr id="128003" name="Notes Placeholder 2"/>
          <p:cNvSpPr>
            <a:spLocks noGrp="1"/>
          </p:cNvSpPr>
          <p:nvPr>
            <p:ph type="body" idx="1"/>
          </p:nvPr>
        </p:nvSpPr>
        <p:spPr>
          <a:noFill/>
          <a:ln/>
        </p:spPr>
        <p:txBody>
          <a:bodyPr/>
          <a:lstStyle/>
          <a:p>
            <a:endParaRPr lang="en-US" smtClean="0"/>
          </a:p>
        </p:txBody>
      </p:sp>
      <p:sp>
        <p:nvSpPr>
          <p:cNvPr id="128004" name="Slide Number Placeholder 3"/>
          <p:cNvSpPr>
            <a:spLocks noGrp="1"/>
          </p:cNvSpPr>
          <p:nvPr>
            <p:ph type="sldNum" sz="quarter" idx="5"/>
          </p:nvPr>
        </p:nvSpPr>
        <p:spPr>
          <a:noFill/>
        </p:spPr>
        <p:txBody>
          <a:bodyPr/>
          <a:lstStyle/>
          <a:p>
            <a:fld id="{750FB6FA-8FDF-4271-ABFC-655AA07A3DA3}" type="slidenum">
              <a:rPr lang="en-GB" smtClean="0"/>
              <a:pPr/>
              <a:t>14</a:t>
            </a:fld>
            <a:endParaRPr lang="en-GB" smtClean="0"/>
          </a:p>
        </p:txBody>
      </p:sp>
    </p:spTree>
    <p:extLst>
      <p:ext uri="{BB962C8B-B14F-4D97-AF65-F5344CB8AC3E}">
        <p14:creationId xmlns:p14="http://schemas.microsoft.com/office/powerpoint/2010/main" val="33498536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xfrm>
            <a:off x="852488" y="744538"/>
            <a:ext cx="4964112" cy="3722687"/>
          </a:xfrm>
          <a:ln/>
        </p:spPr>
      </p:sp>
      <p:sp>
        <p:nvSpPr>
          <p:cNvPr id="128003" name="Notes Placeholder 2"/>
          <p:cNvSpPr>
            <a:spLocks noGrp="1"/>
          </p:cNvSpPr>
          <p:nvPr>
            <p:ph type="body" idx="1"/>
          </p:nvPr>
        </p:nvSpPr>
        <p:spPr>
          <a:noFill/>
          <a:ln/>
        </p:spPr>
        <p:txBody>
          <a:bodyPr/>
          <a:lstStyle/>
          <a:p>
            <a:endParaRPr lang="en-US" smtClean="0"/>
          </a:p>
        </p:txBody>
      </p:sp>
      <p:sp>
        <p:nvSpPr>
          <p:cNvPr id="128004" name="Slide Number Placeholder 3"/>
          <p:cNvSpPr>
            <a:spLocks noGrp="1"/>
          </p:cNvSpPr>
          <p:nvPr>
            <p:ph type="sldNum" sz="quarter" idx="5"/>
          </p:nvPr>
        </p:nvSpPr>
        <p:spPr>
          <a:noFill/>
        </p:spPr>
        <p:txBody>
          <a:bodyPr/>
          <a:lstStyle/>
          <a:p>
            <a:fld id="{750FB6FA-8FDF-4271-ABFC-655AA07A3DA3}" type="slidenum">
              <a:rPr lang="en-GB" smtClean="0"/>
              <a:pPr/>
              <a:t>15</a:t>
            </a:fld>
            <a:endParaRPr lang="en-GB" smtClean="0"/>
          </a:p>
        </p:txBody>
      </p:sp>
    </p:spTree>
    <p:extLst>
      <p:ext uri="{BB962C8B-B14F-4D97-AF65-F5344CB8AC3E}">
        <p14:creationId xmlns:p14="http://schemas.microsoft.com/office/powerpoint/2010/main" val="11771380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xfrm>
            <a:off x="852488" y="744538"/>
            <a:ext cx="4964112" cy="3722687"/>
          </a:xfrm>
          <a:ln/>
        </p:spPr>
      </p:sp>
      <p:sp>
        <p:nvSpPr>
          <p:cNvPr id="128003" name="Notes Placeholder 2"/>
          <p:cNvSpPr>
            <a:spLocks noGrp="1"/>
          </p:cNvSpPr>
          <p:nvPr>
            <p:ph type="body" idx="1"/>
          </p:nvPr>
        </p:nvSpPr>
        <p:spPr>
          <a:noFill/>
          <a:ln/>
        </p:spPr>
        <p:txBody>
          <a:bodyPr/>
          <a:lstStyle/>
          <a:p>
            <a:endParaRPr lang="en-US" smtClean="0"/>
          </a:p>
        </p:txBody>
      </p:sp>
      <p:sp>
        <p:nvSpPr>
          <p:cNvPr id="128004" name="Slide Number Placeholder 3"/>
          <p:cNvSpPr>
            <a:spLocks noGrp="1"/>
          </p:cNvSpPr>
          <p:nvPr>
            <p:ph type="sldNum" sz="quarter" idx="5"/>
          </p:nvPr>
        </p:nvSpPr>
        <p:spPr>
          <a:noFill/>
        </p:spPr>
        <p:txBody>
          <a:bodyPr/>
          <a:lstStyle/>
          <a:p>
            <a:fld id="{750FB6FA-8FDF-4271-ABFC-655AA07A3DA3}" type="slidenum">
              <a:rPr lang="en-GB" smtClean="0"/>
              <a:pPr/>
              <a:t>16</a:t>
            </a:fld>
            <a:endParaRPr lang="en-GB" smtClean="0"/>
          </a:p>
        </p:txBody>
      </p:sp>
    </p:spTree>
    <p:extLst>
      <p:ext uri="{BB962C8B-B14F-4D97-AF65-F5344CB8AC3E}">
        <p14:creationId xmlns:p14="http://schemas.microsoft.com/office/powerpoint/2010/main" val="2606353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xfrm>
            <a:off x="852488" y="744538"/>
            <a:ext cx="4964112" cy="3722687"/>
          </a:xfrm>
          <a:ln/>
        </p:spPr>
      </p:sp>
      <p:sp>
        <p:nvSpPr>
          <p:cNvPr id="128003" name="Notes Placeholder 2"/>
          <p:cNvSpPr>
            <a:spLocks noGrp="1"/>
          </p:cNvSpPr>
          <p:nvPr>
            <p:ph type="body" idx="1"/>
          </p:nvPr>
        </p:nvSpPr>
        <p:spPr>
          <a:noFill/>
          <a:ln/>
        </p:spPr>
        <p:txBody>
          <a:bodyPr/>
          <a:lstStyle/>
          <a:p>
            <a:endParaRPr lang="en-US" smtClean="0"/>
          </a:p>
        </p:txBody>
      </p:sp>
      <p:sp>
        <p:nvSpPr>
          <p:cNvPr id="128004" name="Slide Number Placeholder 3"/>
          <p:cNvSpPr>
            <a:spLocks noGrp="1"/>
          </p:cNvSpPr>
          <p:nvPr>
            <p:ph type="sldNum" sz="quarter" idx="5"/>
          </p:nvPr>
        </p:nvSpPr>
        <p:spPr>
          <a:noFill/>
        </p:spPr>
        <p:txBody>
          <a:bodyPr/>
          <a:lstStyle/>
          <a:p>
            <a:fld id="{750FB6FA-8FDF-4271-ABFC-655AA07A3DA3}" type="slidenum">
              <a:rPr lang="en-GB" smtClean="0"/>
              <a:pPr/>
              <a:t>17</a:t>
            </a:fld>
            <a:endParaRPr lang="en-GB" smtClean="0"/>
          </a:p>
        </p:txBody>
      </p:sp>
    </p:spTree>
    <p:extLst>
      <p:ext uri="{BB962C8B-B14F-4D97-AF65-F5344CB8AC3E}">
        <p14:creationId xmlns:p14="http://schemas.microsoft.com/office/powerpoint/2010/main" val="2621646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xfrm>
            <a:off x="852488" y="744538"/>
            <a:ext cx="4964112" cy="3722687"/>
          </a:xfrm>
          <a:ln/>
        </p:spPr>
      </p:sp>
      <p:sp>
        <p:nvSpPr>
          <p:cNvPr id="128003" name="Notes Placeholder 2"/>
          <p:cNvSpPr>
            <a:spLocks noGrp="1"/>
          </p:cNvSpPr>
          <p:nvPr>
            <p:ph type="body" idx="1"/>
          </p:nvPr>
        </p:nvSpPr>
        <p:spPr>
          <a:noFill/>
          <a:ln/>
        </p:spPr>
        <p:txBody>
          <a:bodyPr/>
          <a:lstStyle/>
          <a:p>
            <a:endParaRPr lang="en-US" smtClean="0"/>
          </a:p>
        </p:txBody>
      </p:sp>
      <p:sp>
        <p:nvSpPr>
          <p:cNvPr id="128004" name="Slide Number Placeholder 3"/>
          <p:cNvSpPr>
            <a:spLocks noGrp="1"/>
          </p:cNvSpPr>
          <p:nvPr>
            <p:ph type="sldNum" sz="quarter" idx="5"/>
          </p:nvPr>
        </p:nvSpPr>
        <p:spPr>
          <a:noFill/>
        </p:spPr>
        <p:txBody>
          <a:bodyPr/>
          <a:lstStyle/>
          <a:p>
            <a:fld id="{750FB6FA-8FDF-4271-ABFC-655AA07A3DA3}" type="slidenum">
              <a:rPr lang="en-GB" smtClean="0"/>
              <a:pPr/>
              <a:t>18</a:t>
            </a:fld>
            <a:endParaRPr lang="en-GB" smtClean="0"/>
          </a:p>
        </p:txBody>
      </p:sp>
    </p:spTree>
    <p:extLst>
      <p:ext uri="{BB962C8B-B14F-4D97-AF65-F5344CB8AC3E}">
        <p14:creationId xmlns:p14="http://schemas.microsoft.com/office/powerpoint/2010/main" val="23941519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xfrm>
            <a:off x="852488" y="744538"/>
            <a:ext cx="4964112" cy="3722687"/>
          </a:xfrm>
          <a:ln/>
        </p:spPr>
      </p:sp>
      <p:sp>
        <p:nvSpPr>
          <p:cNvPr id="128003" name="Notes Placeholder 2"/>
          <p:cNvSpPr>
            <a:spLocks noGrp="1"/>
          </p:cNvSpPr>
          <p:nvPr>
            <p:ph type="body" idx="1"/>
          </p:nvPr>
        </p:nvSpPr>
        <p:spPr>
          <a:noFill/>
          <a:ln/>
        </p:spPr>
        <p:txBody>
          <a:bodyPr/>
          <a:lstStyle/>
          <a:p>
            <a:endParaRPr lang="en-US" smtClean="0"/>
          </a:p>
        </p:txBody>
      </p:sp>
      <p:sp>
        <p:nvSpPr>
          <p:cNvPr id="128004" name="Slide Number Placeholder 3"/>
          <p:cNvSpPr>
            <a:spLocks noGrp="1"/>
          </p:cNvSpPr>
          <p:nvPr>
            <p:ph type="sldNum" sz="quarter" idx="5"/>
          </p:nvPr>
        </p:nvSpPr>
        <p:spPr>
          <a:noFill/>
        </p:spPr>
        <p:txBody>
          <a:bodyPr/>
          <a:lstStyle/>
          <a:p>
            <a:fld id="{750FB6FA-8FDF-4271-ABFC-655AA07A3DA3}" type="slidenum">
              <a:rPr lang="en-GB" smtClean="0">
                <a:solidFill>
                  <a:srgbClr val="000000"/>
                </a:solidFill>
              </a:rPr>
              <a:pPr/>
              <a:t>19</a:t>
            </a:fld>
            <a:endParaRPr lang="en-GB" smtClean="0">
              <a:solidFill>
                <a:srgbClr val="000000"/>
              </a:solidFill>
            </a:endParaRPr>
          </a:p>
        </p:txBody>
      </p:sp>
    </p:spTree>
    <p:extLst>
      <p:ext uri="{BB962C8B-B14F-4D97-AF65-F5344CB8AC3E}">
        <p14:creationId xmlns:p14="http://schemas.microsoft.com/office/powerpoint/2010/main" val="11444628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xfrm>
            <a:off x="852488" y="744538"/>
            <a:ext cx="4964112" cy="3722687"/>
          </a:xfrm>
          <a:ln/>
        </p:spPr>
      </p:sp>
      <p:sp>
        <p:nvSpPr>
          <p:cNvPr id="104451" name="Notes Placeholder 2"/>
          <p:cNvSpPr>
            <a:spLocks noGrp="1"/>
          </p:cNvSpPr>
          <p:nvPr>
            <p:ph type="body" idx="1"/>
          </p:nvPr>
        </p:nvSpPr>
        <p:spPr>
          <a:noFill/>
          <a:ln/>
        </p:spPr>
        <p:txBody>
          <a:bodyPr/>
          <a:lstStyle/>
          <a:p>
            <a:endParaRPr lang="en-US" smtClean="0"/>
          </a:p>
        </p:txBody>
      </p:sp>
      <p:sp>
        <p:nvSpPr>
          <p:cNvPr id="104452" name="Slide Number Placeholder 3"/>
          <p:cNvSpPr>
            <a:spLocks noGrp="1"/>
          </p:cNvSpPr>
          <p:nvPr>
            <p:ph type="sldNum" sz="quarter" idx="5"/>
          </p:nvPr>
        </p:nvSpPr>
        <p:spPr>
          <a:noFill/>
        </p:spPr>
        <p:txBody>
          <a:bodyPr/>
          <a:lstStyle/>
          <a:p>
            <a:fld id="{C42A0963-9853-4436-8EC1-A5C54FB64680}" type="slidenum">
              <a:rPr lang="en-GB" smtClean="0">
                <a:solidFill>
                  <a:srgbClr val="000000"/>
                </a:solidFill>
              </a:rPr>
              <a:pPr/>
              <a:t>2</a:t>
            </a:fld>
            <a:endParaRPr lang="en-GB" smtClean="0">
              <a:solidFill>
                <a:srgbClr val="000000"/>
              </a:solidFill>
            </a:endParaRPr>
          </a:p>
        </p:txBody>
      </p:sp>
    </p:spTree>
    <p:extLst>
      <p:ext uri="{BB962C8B-B14F-4D97-AF65-F5344CB8AC3E}">
        <p14:creationId xmlns:p14="http://schemas.microsoft.com/office/powerpoint/2010/main" val="16109925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xfrm>
            <a:off x="852488" y="744538"/>
            <a:ext cx="4964112" cy="3722687"/>
          </a:xfrm>
          <a:ln/>
        </p:spPr>
      </p:sp>
      <p:sp>
        <p:nvSpPr>
          <p:cNvPr id="128003" name="Notes Placeholder 2"/>
          <p:cNvSpPr>
            <a:spLocks noGrp="1"/>
          </p:cNvSpPr>
          <p:nvPr>
            <p:ph type="body" idx="1"/>
          </p:nvPr>
        </p:nvSpPr>
        <p:spPr>
          <a:noFill/>
          <a:ln/>
        </p:spPr>
        <p:txBody>
          <a:bodyPr/>
          <a:lstStyle/>
          <a:p>
            <a:endParaRPr lang="en-US" smtClean="0"/>
          </a:p>
        </p:txBody>
      </p:sp>
      <p:sp>
        <p:nvSpPr>
          <p:cNvPr id="128004" name="Slide Number Placeholder 3"/>
          <p:cNvSpPr>
            <a:spLocks noGrp="1"/>
          </p:cNvSpPr>
          <p:nvPr>
            <p:ph type="sldNum" sz="quarter" idx="5"/>
          </p:nvPr>
        </p:nvSpPr>
        <p:spPr>
          <a:noFill/>
        </p:spPr>
        <p:txBody>
          <a:bodyPr/>
          <a:lstStyle/>
          <a:p>
            <a:fld id="{750FB6FA-8FDF-4271-ABFC-655AA07A3DA3}" type="slidenum">
              <a:rPr lang="en-GB" smtClean="0">
                <a:solidFill>
                  <a:srgbClr val="000000"/>
                </a:solidFill>
              </a:rPr>
              <a:pPr/>
              <a:t>20</a:t>
            </a:fld>
            <a:endParaRPr lang="en-GB" smtClean="0">
              <a:solidFill>
                <a:srgbClr val="000000"/>
              </a:solidFill>
            </a:endParaRPr>
          </a:p>
        </p:txBody>
      </p:sp>
    </p:spTree>
    <p:extLst>
      <p:ext uri="{BB962C8B-B14F-4D97-AF65-F5344CB8AC3E}">
        <p14:creationId xmlns:p14="http://schemas.microsoft.com/office/powerpoint/2010/main" val="16141579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xfrm>
            <a:off x="852488" y="744538"/>
            <a:ext cx="4964112" cy="3722687"/>
          </a:xfrm>
          <a:ln/>
        </p:spPr>
      </p:sp>
      <p:sp>
        <p:nvSpPr>
          <p:cNvPr id="128003" name="Notes Placeholder 2"/>
          <p:cNvSpPr>
            <a:spLocks noGrp="1"/>
          </p:cNvSpPr>
          <p:nvPr>
            <p:ph type="body" idx="1"/>
          </p:nvPr>
        </p:nvSpPr>
        <p:spPr>
          <a:noFill/>
          <a:ln/>
        </p:spPr>
        <p:txBody>
          <a:bodyPr/>
          <a:lstStyle/>
          <a:p>
            <a:endParaRPr lang="en-US" smtClean="0"/>
          </a:p>
        </p:txBody>
      </p:sp>
      <p:sp>
        <p:nvSpPr>
          <p:cNvPr id="128004" name="Slide Number Placeholder 3"/>
          <p:cNvSpPr>
            <a:spLocks noGrp="1"/>
          </p:cNvSpPr>
          <p:nvPr>
            <p:ph type="sldNum" sz="quarter" idx="5"/>
          </p:nvPr>
        </p:nvSpPr>
        <p:spPr>
          <a:noFill/>
        </p:spPr>
        <p:txBody>
          <a:bodyPr/>
          <a:lstStyle/>
          <a:p>
            <a:fld id="{750FB6FA-8FDF-4271-ABFC-655AA07A3DA3}" type="slidenum">
              <a:rPr lang="en-GB" smtClean="0">
                <a:solidFill>
                  <a:srgbClr val="000000"/>
                </a:solidFill>
              </a:rPr>
              <a:pPr/>
              <a:t>21</a:t>
            </a:fld>
            <a:endParaRPr lang="en-GB" smtClean="0">
              <a:solidFill>
                <a:srgbClr val="000000"/>
              </a:solidFill>
            </a:endParaRPr>
          </a:p>
        </p:txBody>
      </p:sp>
    </p:spTree>
    <p:extLst>
      <p:ext uri="{BB962C8B-B14F-4D97-AF65-F5344CB8AC3E}">
        <p14:creationId xmlns:p14="http://schemas.microsoft.com/office/powerpoint/2010/main" val="26134977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xfrm>
            <a:off x="852488" y="744538"/>
            <a:ext cx="4964112" cy="3722687"/>
          </a:xfrm>
          <a:ln/>
        </p:spPr>
      </p:sp>
      <p:sp>
        <p:nvSpPr>
          <p:cNvPr id="128003" name="Notes Placeholder 2"/>
          <p:cNvSpPr>
            <a:spLocks noGrp="1"/>
          </p:cNvSpPr>
          <p:nvPr>
            <p:ph type="body" idx="1"/>
          </p:nvPr>
        </p:nvSpPr>
        <p:spPr>
          <a:noFill/>
          <a:ln/>
        </p:spPr>
        <p:txBody>
          <a:bodyPr/>
          <a:lstStyle/>
          <a:p>
            <a:endParaRPr lang="en-US" smtClean="0"/>
          </a:p>
        </p:txBody>
      </p:sp>
      <p:sp>
        <p:nvSpPr>
          <p:cNvPr id="128004" name="Slide Number Placeholder 3"/>
          <p:cNvSpPr>
            <a:spLocks noGrp="1"/>
          </p:cNvSpPr>
          <p:nvPr>
            <p:ph type="sldNum" sz="quarter" idx="5"/>
          </p:nvPr>
        </p:nvSpPr>
        <p:spPr>
          <a:noFill/>
        </p:spPr>
        <p:txBody>
          <a:bodyPr/>
          <a:lstStyle/>
          <a:p>
            <a:fld id="{750FB6FA-8FDF-4271-ABFC-655AA07A3DA3}" type="slidenum">
              <a:rPr lang="en-GB" smtClean="0">
                <a:solidFill>
                  <a:srgbClr val="000000"/>
                </a:solidFill>
              </a:rPr>
              <a:pPr/>
              <a:t>22</a:t>
            </a:fld>
            <a:endParaRPr lang="en-GB" smtClean="0">
              <a:solidFill>
                <a:srgbClr val="000000"/>
              </a:solidFill>
            </a:endParaRPr>
          </a:p>
        </p:txBody>
      </p:sp>
    </p:spTree>
    <p:extLst>
      <p:ext uri="{BB962C8B-B14F-4D97-AF65-F5344CB8AC3E}">
        <p14:creationId xmlns:p14="http://schemas.microsoft.com/office/powerpoint/2010/main" val="17593370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xfrm>
            <a:off x="852488" y="744538"/>
            <a:ext cx="4964112" cy="3722687"/>
          </a:xfrm>
          <a:ln/>
        </p:spPr>
      </p:sp>
      <p:sp>
        <p:nvSpPr>
          <p:cNvPr id="128003" name="Notes Placeholder 2"/>
          <p:cNvSpPr>
            <a:spLocks noGrp="1"/>
          </p:cNvSpPr>
          <p:nvPr>
            <p:ph type="body" idx="1"/>
          </p:nvPr>
        </p:nvSpPr>
        <p:spPr>
          <a:noFill/>
          <a:ln/>
        </p:spPr>
        <p:txBody>
          <a:bodyPr/>
          <a:lstStyle/>
          <a:p>
            <a:endParaRPr lang="en-US" smtClean="0"/>
          </a:p>
        </p:txBody>
      </p:sp>
      <p:sp>
        <p:nvSpPr>
          <p:cNvPr id="128004" name="Slide Number Placeholder 3"/>
          <p:cNvSpPr>
            <a:spLocks noGrp="1"/>
          </p:cNvSpPr>
          <p:nvPr>
            <p:ph type="sldNum" sz="quarter" idx="5"/>
          </p:nvPr>
        </p:nvSpPr>
        <p:spPr>
          <a:noFill/>
        </p:spPr>
        <p:txBody>
          <a:bodyPr/>
          <a:lstStyle/>
          <a:p>
            <a:fld id="{750FB6FA-8FDF-4271-ABFC-655AA07A3DA3}" type="slidenum">
              <a:rPr lang="en-GB" smtClean="0">
                <a:solidFill>
                  <a:srgbClr val="000000"/>
                </a:solidFill>
              </a:rPr>
              <a:pPr/>
              <a:t>23</a:t>
            </a:fld>
            <a:endParaRPr lang="en-GB" smtClean="0">
              <a:solidFill>
                <a:srgbClr val="000000"/>
              </a:solidFill>
            </a:endParaRPr>
          </a:p>
        </p:txBody>
      </p:sp>
    </p:spTree>
    <p:extLst>
      <p:ext uri="{BB962C8B-B14F-4D97-AF65-F5344CB8AC3E}">
        <p14:creationId xmlns:p14="http://schemas.microsoft.com/office/powerpoint/2010/main" val="40426583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xfrm>
            <a:off x="852488" y="744538"/>
            <a:ext cx="4964112" cy="3722687"/>
          </a:xfrm>
          <a:ln/>
        </p:spPr>
      </p:sp>
      <p:sp>
        <p:nvSpPr>
          <p:cNvPr id="130051" name="Notes Placeholder 2"/>
          <p:cNvSpPr>
            <a:spLocks noGrp="1"/>
          </p:cNvSpPr>
          <p:nvPr>
            <p:ph type="body" idx="1"/>
          </p:nvPr>
        </p:nvSpPr>
        <p:spPr>
          <a:noFill/>
          <a:ln/>
        </p:spPr>
        <p:txBody>
          <a:bodyPr/>
          <a:lstStyle/>
          <a:p>
            <a:endParaRPr lang="en-US" smtClean="0"/>
          </a:p>
        </p:txBody>
      </p:sp>
      <p:sp>
        <p:nvSpPr>
          <p:cNvPr id="130052" name="Slide Number Placeholder 3"/>
          <p:cNvSpPr>
            <a:spLocks noGrp="1"/>
          </p:cNvSpPr>
          <p:nvPr>
            <p:ph type="sldNum" sz="quarter" idx="5"/>
          </p:nvPr>
        </p:nvSpPr>
        <p:spPr>
          <a:noFill/>
        </p:spPr>
        <p:txBody>
          <a:bodyPr/>
          <a:lstStyle/>
          <a:p>
            <a:fld id="{AB3B6047-2CEB-44BC-9302-7130D44216E1}" type="slidenum">
              <a:rPr lang="en-GB" smtClean="0">
                <a:solidFill>
                  <a:srgbClr val="000000"/>
                </a:solidFill>
              </a:rPr>
              <a:pPr/>
              <a:t>24</a:t>
            </a:fld>
            <a:endParaRPr lang="en-GB" smtClean="0">
              <a:solidFill>
                <a:srgbClr val="000000"/>
              </a:solidFill>
            </a:endParaRPr>
          </a:p>
        </p:txBody>
      </p:sp>
    </p:spTree>
    <p:extLst>
      <p:ext uri="{BB962C8B-B14F-4D97-AF65-F5344CB8AC3E}">
        <p14:creationId xmlns:p14="http://schemas.microsoft.com/office/powerpoint/2010/main" val="25633835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xfrm>
            <a:off x="852488" y="744538"/>
            <a:ext cx="4964112" cy="3722687"/>
          </a:xfrm>
          <a:ln/>
        </p:spPr>
      </p:sp>
      <p:sp>
        <p:nvSpPr>
          <p:cNvPr id="130051" name="Notes Placeholder 2"/>
          <p:cNvSpPr>
            <a:spLocks noGrp="1"/>
          </p:cNvSpPr>
          <p:nvPr>
            <p:ph type="body" idx="1"/>
          </p:nvPr>
        </p:nvSpPr>
        <p:spPr>
          <a:noFill/>
          <a:ln/>
        </p:spPr>
        <p:txBody>
          <a:bodyPr/>
          <a:lstStyle/>
          <a:p>
            <a:endParaRPr lang="en-US" smtClean="0"/>
          </a:p>
        </p:txBody>
      </p:sp>
      <p:sp>
        <p:nvSpPr>
          <p:cNvPr id="130052" name="Slide Number Placeholder 3"/>
          <p:cNvSpPr>
            <a:spLocks noGrp="1"/>
          </p:cNvSpPr>
          <p:nvPr>
            <p:ph type="sldNum" sz="quarter" idx="5"/>
          </p:nvPr>
        </p:nvSpPr>
        <p:spPr>
          <a:noFill/>
        </p:spPr>
        <p:txBody>
          <a:bodyPr/>
          <a:lstStyle/>
          <a:p>
            <a:fld id="{AB3B6047-2CEB-44BC-9302-7130D44216E1}" type="slidenum">
              <a:rPr lang="en-GB" smtClean="0">
                <a:solidFill>
                  <a:srgbClr val="000000"/>
                </a:solidFill>
              </a:rPr>
              <a:pPr/>
              <a:t>25</a:t>
            </a:fld>
            <a:endParaRPr lang="en-GB" smtClean="0">
              <a:solidFill>
                <a:srgbClr val="000000"/>
              </a:solidFill>
            </a:endParaRPr>
          </a:p>
        </p:txBody>
      </p:sp>
    </p:spTree>
    <p:extLst>
      <p:ext uri="{BB962C8B-B14F-4D97-AF65-F5344CB8AC3E}">
        <p14:creationId xmlns:p14="http://schemas.microsoft.com/office/powerpoint/2010/main" val="40642426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xfrm>
            <a:off x="852488" y="744538"/>
            <a:ext cx="4964112" cy="3722687"/>
          </a:xfrm>
          <a:ln/>
        </p:spPr>
      </p:sp>
      <p:sp>
        <p:nvSpPr>
          <p:cNvPr id="130051" name="Notes Placeholder 2"/>
          <p:cNvSpPr>
            <a:spLocks noGrp="1"/>
          </p:cNvSpPr>
          <p:nvPr>
            <p:ph type="body" idx="1"/>
          </p:nvPr>
        </p:nvSpPr>
        <p:spPr>
          <a:noFill/>
          <a:ln/>
        </p:spPr>
        <p:txBody>
          <a:bodyPr/>
          <a:lstStyle/>
          <a:p>
            <a:endParaRPr lang="en-US" smtClean="0"/>
          </a:p>
        </p:txBody>
      </p:sp>
      <p:sp>
        <p:nvSpPr>
          <p:cNvPr id="130052" name="Slide Number Placeholder 3"/>
          <p:cNvSpPr>
            <a:spLocks noGrp="1"/>
          </p:cNvSpPr>
          <p:nvPr>
            <p:ph type="sldNum" sz="quarter" idx="5"/>
          </p:nvPr>
        </p:nvSpPr>
        <p:spPr>
          <a:noFill/>
        </p:spPr>
        <p:txBody>
          <a:bodyPr/>
          <a:lstStyle/>
          <a:p>
            <a:fld id="{AB3B6047-2CEB-44BC-9302-7130D44216E1}" type="slidenum">
              <a:rPr lang="en-GB" smtClean="0">
                <a:solidFill>
                  <a:srgbClr val="000000"/>
                </a:solidFill>
              </a:rPr>
              <a:pPr/>
              <a:t>26</a:t>
            </a:fld>
            <a:endParaRPr lang="en-GB" smtClean="0">
              <a:solidFill>
                <a:srgbClr val="000000"/>
              </a:solidFill>
            </a:endParaRPr>
          </a:p>
        </p:txBody>
      </p:sp>
    </p:spTree>
    <p:extLst>
      <p:ext uri="{BB962C8B-B14F-4D97-AF65-F5344CB8AC3E}">
        <p14:creationId xmlns:p14="http://schemas.microsoft.com/office/powerpoint/2010/main" val="9787031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xfrm>
            <a:off x="852488" y="744538"/>
            <a:ext cx="4964112" cy="3722687"/>
          </a:xfrm>
          <a:ln/>
        </p:spPr>
      </p:sp>
      <p:sp>
        <p:nvSpPr>
          <p:cNvPr id="131075" name="Notes Placeholder 2"/>
          <p:cNvSpPr>
            <a:spLocks noGrp="1"/>
          </p:cNvSpPr>
          <p:nvPr>
            <p:ph type="body" idx="1"/>
          </p:nvPr>
        </p:nvSpPr>
        <p:spPr>
          <a:noFill/>
          <a:ln/>
        </p:spPr>
        <p:txBody>
          <a:bodyPr/>
          <a:lstStyle/>
          <a:p>
            <a:endParaRPr lang="en-US" smtClean="0"/>
          </a:p>
        </p:txBody>
      </p:sp>
      <p:sp>
        <p:nvSpPr>
          <p:cNvPr id="131076" name="Slide Number Placeholder 3"/>
          <p:cNvSpPr>
            <a:spLocks noGrp="1"/>
          </p:cNvSpPr>
          <p:nvPr>
            <p:ph type="sldNum" sz="quarter" idx="5"/>
          </p:nvPr>
        </p:nvSpPr>
        <p:spPr>
          <a:noFill/>
        </p:spPr>
        <p:txBody>
          <a:bodyPr/>
          <a:lstStyle/>
          <a:p>
            <a:fld id="{EF321EFF-5DE1-49CC-841E-C5233C06AFD6}" type="slidenum">
              <a:rPr lang="en-GB" smtClean="0"/>
              <a:pPr/>
              <a:t>27</a:t>
            </a:fld>
            <a:endParaRPr lang="en-GB" smtClean="0"/>
          </a:p>
        </p:txBody>
      </p:sp>
    </p:spTree>
    <p:extLst>
      <p:ext uri="{BB962C8B-B14F-4D97-AF65-F5344CB8AC3E}">
        <p14:creationId xmlns:p14="http://schemas.microsoft.com/office/powerpoint/2010/main" val="2871684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xfrm>
            <a:off x="852488" y="744538"/>
            <a:ext cx="4964112" cy="3722687"/>
          </a:xfrm>
          <a:ln/>
        </p:spPr>
      </p:sp>
      <p:sp>
        <p:nvSpPr>
          <p:cNvPr id="131075" name="Notes Placeholder 2"/>
          <p:cNvSpPr>
            <a:spLocks noGrp="1"/>
          </p:cNvSpPr>
          <p:nvPr>
            <p:ph type="body" idx="1"/>
          </p:nvPr>
        </p:nvSpPr>
        <p:spPr>
          <a:noFill/>
          <a:ln/>
        </p:spPr>
        <p:txBody>
          <a:bodyPr/>
          <a:lstStyle/>
          <a:p>
            <a:endParaRPr lang="en-US" smtClean="0"/>
          </a:p>
        </p:txBody>
      </p:sp>
      <p:sp>
        <p:nvSpPr>
          <p:cNvPr id="131076" name="Slide Number Placeholder 3"/>
          <p:cNvSpPr>
            <a:spLocks noGrp="1"/>
          </p:cNvSpPr>
          <p:nvPr>
            <p:ph type="sldNum" sz="quarter" idx="5"/>
          </p:nvPr>
        </p:nvSpPr>
        <p:spPr>
          <a:noFill/>
        </p:spPr>
        <p:txBody>
          <a:bodyPr/>
          <a:lstStyle/>
          <a:p>
            <a:fld id="{EF321EFF-5DE1-49CC-841E-C5233C06AFD6}" type="slidenum">
              <a:rPr lang="en-GB" smtClean="0">
                <a:solidFill>
                  <a:srgbClr val="000000"/>
                </a:solidFill>
              </a:rPr>
              <a:pPr/>
              <a:t>28</a:t>
            </a:fld>
            <a:endParaRPr lang="en-GB" smtClean="0">
              <a:solidFill>
                <a:srgbClr val="000000"/>
              </a:solidFill>
            </a:endParaRPr>
          </a:p>
        </p:txBody>
      </p:sp>
    </p:spTree>
    <p:extLst>
      <p:ext uri="{BB962C8B-B14F-4D97-AF65-F5344CB8AC3E}">
        <p14:creationId xmlns:p14="http://schemas.microsoft.com/office/powerpoint/2010/main" val="25866821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xfrm>
            <a:off x="852488" y="744538"/>
            <a:ext cx="4964112" cy="3722687"/>
          </a:xfrm>
          <a:ln/>
        </p:spPr>
      </p:sp>
      <p:sp>
        <p:nvSpPr>
          <p:cNvPr id="131075" name="Notes Placeholder 2"/>
          <p:cNvSpPr>
            <a:spLocks noGrp="1"/>
          </p:cNvSpPr>
          <p:nvPr>
            <p:ph type="body" idx="1"/>
          </p:nvPr>
        </p:nvSpPr>
        <p:spPr>
          <a:noFill/>
          <a:ln/>
        </p:spPr>
        <p:txBody>
          <a:bodyPr/>
          <a:lstStyle/>
          <a:p>
            <a:endParaRPr lang="en-US" smtClean="0"/>
          </a:p>
        </p:txBody>
      </p:sp>
      <p:sp>
        <p:nvSpPr>
          <p:cNvPr id="131076" name="Slide Number Placeholder 3"/>
          <p:cNvSpPr>
            <a:spLocks noGrp="1"/>
          </p:cNvSpPr>
          <p:nvPr>
            <p:ph type="sldNum" sz="quarter" idx="5"/>
          </p:nvPr>
        </p:nvSpPr>
        <p:spPr>
          <a:noFill/>
        </p:spPr>
        <p:txBody>
          <a:bodyPr/>
          <a:lstStyle/>
          <a:p>
            <a:fld id="{EF321EFF-5DE1-49CC-841E-C5233C06AFD6}" type="slidenum">
              <a:rPr lang="en-GB" smtClean="0"/>
              <a:pPr/>
              <a:t>29</a:t>
            </a:fld>
            <a:endParaRPr lang="en-GB" smtClean="0"/>
          </a:p>
        </p:txBody>
      </p:sp>
    </p:spTree>
    <p:extLst>
      <p:ext uri="{BB962C8B-B14F-4D97-AF65-F5344CB8AC3E}">
        <p14:creationId xmlns:p14="http://schemas.microsoft.com/office/powerpoint/2010/main" val="37388407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497B3975-CADA-43DE-A0E7-1E0E544E3B8F}" type="slidenum">
              <a:rPr lang="en-GB" smtClean="0">
                <a:solidFill>
                  <a:srgbClr val="000000"/>
                </a:solidFill>
              </a:rPr>
              <a:pPr/>
              <a:t>3</a:t>
            </a:fld>
            <a:endParaRPr lang="en-GB" smtClean="0">
              <a:solidFill>
                <a:srgbClr val="000000"/>
              </a:solidFill>
            </a:endParaRPr>
          </a:p>
        </p:txBody>
      </p:sp>
      <p:sp>
        <p:nvSpPr>
          <p:cNvPr id="105475" name="Rectangle 2"/>
          <p:cNvSpPr>
            <a:spLocks noGrp="1" noRot="1" noChangeAspect="1" noChangeArrowheads="1" noTextEdit="1"/>
          </p:cNvSpPr>
          <p:nvPr>
            <p:ph type="sldImg"/>
          </p:nvPr>
        </p:nvSpPr>
        <p:spPr>
          <a:xfrm>
            <a:off x="852488" y="744538"/>
            <a:ext cx="4964112" cy="3722687"/>
          </a:xfrm>
          <a:ln/>
        </p:spPr>
      </p:sp>
      <p:sp>
        <p:nvSpPr>
          <p:cNvPr id="105476" name="Rectangle 3"/>
          <p:cNvSpPr>
            <a:spLocks noGrp="1" noChangeArrowheads="1"/>
          </p:cNvSpPr>
          <p:nvPr>
            <p:ph type="body" idx="1"/>
          </p:nvPr>
        </p:nvSpPr>
        <p:spPr>
          <a:noFill/>
          <a:ln/>
        </p:spPr>
        <p:txBody>
          <a:bodyPr/>
          <a:lstStyle/>
          <a:p>
            <a:pPr eaLnBrk="1" hangingPunct="1"/>
            <a:r>
              <a:rPr lang="en-GB" dirty="0" smtClean="0"/>
              <a:t>Many new polymers invented in 20</a:t>
            </a:r>
            <a:r>
              <a:rPr lang="en-GB" baseline="30000" dirty="0" smtClean="0"/>
              <a:t>th</a:t>
            </a:r>
            <a:r>
              <a:rPr lang="en-GB" dirty="0" smtClean="0"/>
              <a:t> Century</a:t>
            </a:r>
          </a:p>
          <a:p>
            <a:pPr lvl="1" eaLnBrk="1" hangingPunct="1"/>
            <a:r>
              <a:rPr lang="en-GB" dirty="0" smtClean="0"/>
              <a:t>Wallace Carothers and DuPont: nylon, 1935</a:t>
            </a:r>
          </a:p>
          <a:p>
            <a:pPr lvl="1" eaLnBrk="1" hangingPunct="1"/>
            <a:r>
              <a:rPr lang="en-GB" dirty="0" smtClean="0"/>
              <a:t>Bayer: polyurethane, 1937</a:t>
            </a:r>
          </a:p>
          <a:p>
            <a:pPr lvl="1" eaLnBrk="1" hangingPunct="1"/>
            <a:r>
              <a:rPr lang="en-GB" dirty="0" err="1" smtClean="0"/>
              <a:t>Whinfield</a:t>
            </a:r>
            <a:r>
              <a:rPr lang="en-GB" dirty="0" smtClean="0"/>
              <a:t>, Dickson, </a:t>
            </a:r>
            <a:r>
              <a:rPr lang="en-GB" dirty="0" err="1" smtClean="0"/>
              <a:t>Birtwhistle</a:t>
            </a:r>
            <a:r>
              <a:rPr lang="en-GB" dirty="0" smtClean="0"/>
              <a:t> and Ritchie (ICI): first polyester fibre (Terylene), 1941</a:t>
            </a:r>
          </a:p>
          <a:p>
            <a:pPr lvl="1" eaLnBrk="1" hangingPunct="1"/>
            <a:r>
              <a:rPr lang="en-GB" dirty="0" smtClean="0"/>
              <a:t>DuPont: acrylic, 1944</a:t>
            </a:r>
          </a:p>
          <a:p>
            <a:pPr lvl="1" eaLnBrk="1" hangingPunct="1"/>
            <a:r>
              <a:rPr lang="en-GB" dirty="0" smtClean="0"/>
              <a:t>DuPont: Dacron (polyester), 1946</a:t>
            </a:r>
          </a:p>
          <a:p>
            <a:pPr lvl="1" eaLnBrk="1" hangingPunct="1"/>
            <a:r>
              <a:rPr lang="en-GB" dirty="0" smtClean="0"/>
              <a:t>Banks and Hogan: polypropylene and high density polyethylene, 1951</a:t>
            </a:r>
          </a:p>
          <a:p>
            <a:pPr eaLnBrk="1" hangingPunct="1"/>
            <a:r>
              <a:rPr lang="en-GB" dirty="0" smtClean="0"/>
              <a:t>Non-degradable and non-renewable</a:t>
            </a:r>
          </a:p>
          <a:p>
            <a:pPr eaLnBrk="1" hangingPunct="1"/>
            <a:r>
              <a:rPr lang="en-GB" dirty="0" smtClean="0"/>
              <a:t>Their use increases oil consumption significantly</a:t>
            </a:r>
          </a:p>
          <a:p>
            <a:pPr eaLnBrk="1" hangingPunct="1"/>
            <a:r>
              <a:rPr lang="en-GB" dirty="0" smtClean="0"/>
              <a:t>Polyester now has the highest consumption of all fibres</a:t>
            </a:r>
          </a:p>
          <a:p>
            <a:pPr eaLnBrk="1" hangingPunct="1"/>
            <a:r>
              <a:rPr lang="en-GB" dirty="0" smtClean="0"/>
              <a:t>At the current rate of consumption, fossil fuels expected to last for another 50-60 years</a:t>
            </a:r>
          </a:p>
          <a:p>
            <a:pPr eaLnBrk="1" hangingPunct="1"/>
            <a:endParaRPr lang="en-GB" dirty="0" smtClean="0"/>
          </a:p>
        </p:txBody>
      </p:sp>
    </p:spTree>
    <p:extLst>
      <p:ext uri="{BB962C8B-B14F-4D97-AF65-F5344CB8AC3E}">
        <p14:creationId xmlns:p14="http://schemas.microsoft.com/office/powerpoint/2010/main" val="30687741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xfrm>
            <a:off x="852488" y="744538"/>
            <a:ext cx="4964112" cy="3722687"/>
          </a:xfrm>
          <a:ln/>
        </p:spPr>
      </p:sp>
      <p:sp>
        <p:nvSpPr>
          <p:cNvPr id="131075" name="Notes Placeholder 2"/>
          <p:cNvSpPr>
            <a:spLocks noGrp="1"/>
          </p:cNvSpPr>
          <p:nvPr>
            <p:ph type="body" idx="1"/>
          </p:nvPr>
        </p:nvSpPr>
        <p:spPr>
          <a:noFill/>
          <a:ln/>
        </p:spPr>
        <p:txBody>
          <a:bodyPr/>
          <a:lstStyle/>
          <a:p>
            <a:endParaRPr lang="en-US" smtClean="0"/>
          </a:p>
        </p:txBody>
      </p:sp>
      <p:sp>
        <p:nvSpPr>
          <p:cNvPr id="131076" name="Slide Number Placeholder 3"/>
          <p:cNvSpPr>
            <a:spLocks noGrp="1"/>
          </p:cNvSpPr>
          <p:nvPr>
            <p:ph type="sldNum" sz="quarter" idx="5"/>
          </p:nvPr>
        </p:nvSpPr>
        <p:spPr>
          <a:noFill/>
        </p:spPr>
        <p:txBody>
          <a:bodyPr/>
          <a:lstStyle/>
          <a:p>
            <a:fld id="{EF321EFF-5DE1-49CC-841E-C5233C06AFD6}" type="slidenum">
              <a:rPr lang="en-GB" smtClean="0">
                <a:solidFill>
                  <a:srgbClr val="000000"/>
                </a:solidFill>
              </a:rPr>
              <a:pPr/>
              <a:t>30</a:t>
            </a:fld>
            <a:endParaRPr lang="en-GB" smtClean="0">
              <a:solidFill>
                <a:srgbClr val="000000"/>
              </a:solidFill>
            </a:endParaRPr>
          </a:p>
        </p:txBody>
      </p:sp>
    </p:spTree>
    <p:extLst>
      <p:ext uri="{BB962C8B-B14F-4D97-AF65-F5344CB8AC3E}">
        <p14:creationId xmlns:p14="http://schemas.microsoft.com/office/powerpoint/2010/main" val="2262213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xfrm>
            <a:off x="852488" y="744538"/>
            <a:ext cx="4964112" cy="3722687"/>
          </a:xfrm>
          <a:ln/>
        </p:spPr>
      </p:sp>
      <p:sp>
        <p:nvSpPr>
          <p:cNvPr id="131075" name="Notes Placeholder 2"/>
          <p:cNvSpPr>
            <a:spLocks noGrp="1"/>
          </p:cNvSpPr>
          <p:nvPr>
            <p:ph type="body" idx="1"/>
          </p:nvPr>
        </p:nvSpPr>
        <p:spPr>
          <a:noFill/>
          <a:ln/>
        </p:spPr>
        <p:txBody>
          <a:bodyPr/>
          <a:lstStyle/>
          <a:p>
            <a:endParaRPr lang="en-US" smtClean="0"/>
          </a:p>
        </p:txBody>
      </p:sp>
      <p:sp>
        <p:nvSpPr>
          <p:cNvPr id="131076" name="Slide Number Placeholder 3"/>
          <p:cNvSpPr>
            <a:spLocks noGrp="1"/>
          </p:cNvSpPr>
          <p:nvPr>
            <p:ph type="sldNum" sz="quarter" idx="5"/>
          </p:nvPr>
        </p:nvSpPr>
        <p:spPr>
          <a:noFill/>
        </p:spPr>
        <p:txBody>
          <a:bodyPr/>
          <a:lstStyle/>
          <a:p>
            <a:fld id="{EF321EFF-5DE1-49CC-841E-C5233C06AFD6}" type="slidenum">
              <a:rPr lang="en-GB" smtClean="0">
                <a:solidFill>
                  <a:srgbClr val="000000"/>
                </a:solidFill>
              </a:rPr>
              <a:pPr/>
              <a:t>31</a:t>
            </a:fld>
            <a:endParaRPr lang="en-GB" smtClean="0">
              <a:solidFill>
                <a:srgbClr val="000000"/>
              </a:solidFill>
            </a:endParaRPr>
          </a:p>
        </p:txBody>
      </p:sp>
    </p:spTree>
    <p:extLst>
      <p:ext uri="{BB962C8B-B14F-4D97-AF65-F5344CB8AC3E}">
        <p14:creationId xmlns:p14="http://schemas.microsoft.com/office/powerpoint/2010/main" val="21106145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xfrm>
            <a:off x="852488" y="744538"/>
            <a:ext cx="4964112" cy="3722687"/>
          </a:xfrm>
          <a:ln/>
        </p:spPr>
      </p:sp>
      <p:sp>
        <p:nvSpPr>
          <p:cNvPr id="131075" name="Notes Placeholder 2"/>
          <p:cNvSpPr>
            <a:spLocks noGrp="1"/>
          </p:cNvSpPr>
          <p:nvPr>
            <p:ph type="body" idx="1"/>
          </p:nvPr>
        </p:nvSpPr>
        <p:spPr>
          <a:noFill/>
          <a:ln/>
        </p:spPr>
        <p:txBody>
          <a:bodyPr/>
          <a:lstStyle/>
          <a:p>
            <a:endParaRPr lang="en-US" smtClean="0"/>
          </a:p>
        </p:txBody>
      </p:sp>
      <p:sp>
        <p:nvSpPr>
          <p:cNvPr id="131076" name="Slide Number Placeholder 3"/>
          <p:cNvSpPr>
            <a:spLocks noGrp="1"/>
          </p:cNvSpPr>
          <p:nvPr>
            <p:ph type="sldNum" sz="quarter" idx="5"/>
          </p:nvPr>
        </p:nvSpPr>
        <p:spPr>
          <a:noFill/>
        </p:spPr>
        <p:txBody>
          <a:bodyPr/>
          <a:lstStyle/>
          <a:p>
            <a:fld id="{EF321EFF-5DE1-49CC-841E-C5233C06AFD6}" type="slidenum">
              <a:rPr lang="en-GB" smtClean="0"/>
              <a:pPr/>
              <a:t>32</a:t>
            </a:fld>
            <a:endParaRPr lang="en-GB" smtClean="0"/>
          </a:p>
        </p:txBody>
      </p:sp>
    </p:spTree>
    <p:extLst>
      <p:ext uri="{BB962C8B-B14F-4D97-AF65-F5344CB8AC3E}">
        <p14:creationId xmlns:p14="http://schemas.microsoft.com/office/powerpoint/2010/main" val="22555528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xfrm>
            <a:off x="852488" y="744538"/>
            <a:ext cx="4964112" cy="3722687"/>
          </a:xfrm>
          <a:ln/>
        </p:spPr>
      </p:sp>
      <p:sp>
        <p:nvSpPr>
          <p:cNvPr id="131075" name="Notes Placeholder 2"/>
          <p:cNvSpPr>
            <a:spLocks noGrp="1"/>
          </p:cNvSpPr>
          <p:nvPr>
            <p:ph type="body" idx="1"/>
          </p:nvPr>
        </p:nvSpPr>
        <p:spPr>
          <a:noFill/>
          <a:ln/>
        </p:spPr>
        <p:txBody>
          <a:bodyPr/>
          <a:lstStyle/>
          <a:p>
            <a:endParaRPr lang="en-US" smtClean="0"/>
          </a:p>
        </p:txBody>
      </p:sp>
      <p:sp>
        <p:nvSpPr>
          <p:cNvPr id="131076" name="Slide Number Placeholder 3"/>
          <p:cNvSpPr>
            <a:spLocks noGrp="1"/>
          </p:cNvSpPr>
          <p:nvPr>
            <p:ph type="sldNum" sz="quarter" idx="5"/>
          </p:nvPr>
        </p:nvSpPr>
        <p:spPr>
          <a:noFill/>
        </p:spPr>
        <p:txBody>
          <a:bodyPr/>
          <a:lstStyle/>
          <a:p>
            <a:fld id="{EF321EFF-5DE1-49CC-841E-C5233C06AFD6}" type="slidenum">
              <a:rPr lang="en-GB" smtClean="0">
                <a:solidFill>
                  <a:srgbClr val="000000"/>
                </a:solidFill>
              </a:rPr>
              <a:pPr/>
              <a:t>33</a:t>
            </a:fld>
            <a:endParaRPr lang="en-GB" smtClean="0">
              <a:solidFill>
                <a:srgbClr val="000000"/>
              </a:solidFill>
            </a:endParaRPr>
          </a:p>
        </p:txBody>
      </p:sp>
    </p:spTree>
    <p:extLst>
      <p:ext uri="{BB962C8B-B14F-4D97-AF65-F5344CB8AC3E}">
        <p14:creationId xmlns:p14="http://schemas.microsoft.com/office/powerpoint/2010/main" val="28847663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xfrm>
            <a:off x="852488" y="744538"/>
            <a:ext cx="4964112" cy="3722687"/>
          </a:xfrm>
          <a:ln/>
        </p:spPr>
      </p:sp>
      <p:sp>
        <p:nvSpPr>
          <p:cNvPr id="131075" name="Notes Placeholder 2"/>
          <p:cNvSpPr>
            <a:spLocks noGrp="1"/>
          </p:cNvSpPr>
          <p:nvPr>
            <p:ph type="body" idx="1"/>
          </p:nvPr>
        </p:nvSpPr>
        <p:spPr>
          <a:noFill/>
          <a:ln/>
        </p:spPr>
        <p:txBody>
          <a:bodyPr/>
          <a:lstStyle/>
          <a:p>
            <a:endParaRPr lang="en-US" smtClean="0"/>
          </a:p>
        </p:txBody>
      </p:sp>
      <p:sp>
        <p:nvSpPr>
          <p:cNvPr id="131076" name="Slide Number Placeholder 3"/>
          <p:cNvSpPr>
            <a:spLocks noGrp="1"/>
          </p:cNvSpPr>
          <p:nvPr>
            <p:ph type="sldNum" sz="quarter" idx="5"/>
          </p:nvPr>
        </p:nvSpPr>
        <p:spPr>
          <a:noFill/>
        </p:spPr>
        <p:txBody>
          <a:bodyPr/>
          <a:lstStyle/>
          <a:p>
            <a:fld id="{EF321EFF-5DE1-49CC-841E-C5233C06AFD6}" type="slidenum">
              <a:rPr lang="en-GB" smtClean="0"/>
              <a:pPr/>
              <a:t>34</a:t>
            </a:fld>
            <a:endParaRPr lang="en-GB" smtClean="0"/>
          </a:p>
        </p:txBody>
      </p:sp>
    </p:spTree>
    <p:extLst>
      <p:ext uri="{BB962C8B-B14F-4D97-AF65-F5344CB8AC3E}">
        <p14:creationId xmlns:p14="http://schemas.microsoft.com/office/powerpoint/2010/main" val="1749860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xfrm>
            <a:off x="852488" y="744538"/>
            <a:ext cx="4964112" cy="3722687"/>
          </a:xfrm>
          <a:ln/>
        </p:spPr>
      </p:sp>
      <p:sp>
        <p:nvSpPr>
          <p:cNvPr id="103427" name="Notes Placeholder 2"/>
          <p:cNvSpPr>
            <a:spLocks noGrp="1"/>
          </p:cNvSpPr>
          <p:nvPr>
            <p:ph type="body" idx="1"/>
          </p:nvPr>
        </p:nvSpPr>
        <p:spPr>
          <a:noFill/>
          <a:ln/>
        </p:spPr>
        <p:txBody>
          <a:bodyPr/>
          <a:lstStyle/>
          <a:p>
            <a:pPr eaLnBrk="1" hangingPunct="1"/>
            <a:endParaRPr lang="en-US" smtClean="0"/>
          </a:p>
        </p:txBody>
      </p:sp>
      <p:sp>
        <p:nvSpPr>
          <p:cNvPr id="103428" name="Slide Number Placeholder 3"/>
          <p:cNvSpPr>
            <a:spLocks noGrp="1"/>
          </p:cNvSpPr>
          <p:nvPr>
            <p:ph type="sldNum" sz="quarter" idx="5"/>
          </p:nvPr>
        </p:nvSpPr>
        <p:spPr>
          <a:noFill/>
        </p:spPr>
        <p:txBody>
          <a:bodyPr/>
          <a:lstStyle/>
          <a:p>
            <a:fld id="{150E859A-FD92-40ED-8B37-B069A1333903}" type="slidenum">
              <a:rPr lang="en-GB" smtClean="0">
                <a:solidFill>
                  <a:srgbClr val="000000"/>
                </a:solidFill>
              </a:rPr>
              <a:pPr/>
              <a:t>35</a:t>
            </a:fld>
            <a:endParaRPr lang="en-GB" smtClean="0">
              <a:solidFill>
                <a:srgbClr val="000000"/>
              </a:solidFill>
            </a:endParaRPr>
          </a:p>
        </p:txBody>
      </p:sp>
    </p:spTree>
    <p:extLst>
      <p:ext uri="{BB962C8B-B14F-4D97-AF65-F5344CB8AC3E}">
        <p14:creationId xmlns:p14="http://schemas.microsoft.com/office/powerpoint/2010/main" val="32702991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497B3975-CADA-43DE-A0E7-1E0E544E3B8F}" type="slidenum">
              <a:rPr lang="en-GB" smtClean="0">
                <a:solidFill>
                  <a:srgbClr val="000000"/>
                </a:solidFill>
              </a:rPr>
              <a:pPr/>
              <a:t>4</a:t>
            </a:fld>
            <a:endParaRPr lang="en-GB" smtClean="0">
              <a:solidFill>
                <a:srgbClr val="000000"/>
              </a:solidFill>
            </a:endParaRPr>
          </a:p>
        </p:txBody>
      </p:sp>
      <p:sp>
        <p:nvSpPr>
          <p:cNvPr id="105475" name="Rectangle 2"/>
          <p:cNvSpPr>
            <a:spLocks noGrp="1" noRot="1" noChangeAspect="1" noChangeArrowheads="1" noTextEdit="1"/>
          </p:cNvSpPr>
          <p:nvPr>
            <p:ph type="sldImg"/>
          </p:nvPr>
        </p:nvSpPr>
        <p:spPr>
          <a:xfrm>
            <a:off x="852488" y="744538"/>
            <a:ext cx="4964112" cy="3722687"/>
          </a:xfrm>
          <a:ln/>
        </p:spPr>
      </p:sp>
      <p:sp>
        <p:nvSpPr>
          <p:cNvPr id="105476" name="Rectangle 3"/>
          <p:cNvSpPr>
            <a:spLocks noGrp="1" noChangeArrowheads="1"/>
          </p:cNvSpPr>
          <p:nvPr>
            <p:ph type="body" idx="1"/>
          </p:nvPr>
        </p:nvSpPr>
        <p:spPr>
          <a:noFill/>
          <a:ln/>
        </p:spPr>
        <p:txBody>
          <a:bodyPr/>
          <a:lstStyle/>
          <a:p>
            <a:pPr eaLnBrk="1" hangingPunct="1"/>
            <a:r>
              <a:rPr lang="en-GB" dirty="0" smtClean="0"/>
              <a:t>Many new polymers invented in 20</a:t>
            </a:r>
            <a:r>
              <a:rPr lang="en-GB" baseline="30000" dirty="0" smtClean="0"/>
              <a:t>th</a:t>
            </a:r>
            <a:r>
              <a:rPr lang="en-GB" dirty="0" smtClean="0"/>
              <a:t> Century</a:t>
            </a:r>
          </a:p>
          <a:p>
            <a:pPr lvl="1" eaLnBrk="1" hangingPunct="1"/>
            <a:r>
              <a:rPr lang="en-GB" dirty="0" smtClean="0"/>
              <a:t>Wallace Carothers and DuPont: nylon, 1935</a:t>
            </a:r>
          </a:p>
          <a:p>
            <a:pPr lvl="1" eaLnBrk="1" hangingPunct="1"/>
            <a:r>
              <a:rPr lang="en-GB" dirty="0" smtClean="0"/>
              <a:t>Bayer: polyurethane, 1937</a:t>
            </a:r>
          </a:p>
          <a:p>
            <a:pPr lvl="1" eaLnBrk="1" hangingPunct="1"/>
            <a:r>
              <a:rPr lang="en-GB" dirty="0" err="1" smtClean="0"/>
              <a:t>Whinfield</a:t>
            </a:r>
            <a:r>
              <a:rPr lang="en-GB" dirty="0" smtClean="0"/>
              <a:t>, Dickson, </a:t>
            </a:r>
            <a:r>
              <a:rPr lang="en-GB" dirty="0" err="1" smtClean="0"/>
              <a:t>Birtwhistle</a:t>
            </a:r>
            <a:r>
              <a:rPr lang="en-GB" dirty="0" smtClean="0"/>
              <a:t> and Ritchie (ICI): first polyester fibre (Terylene), 1941</a:t>
            </a:r>
          </a:p>
          <a:p>
            <a:pPr lvl="1" eaLnBrk="1" hangingPunct="1"/>
            <a:r>
              <a:rPr lang="en-GB" dirty="0" smtClean="0"/>
              <a:t>DuPont: acrylic, 1944</a:t>
            </a:r>
          </a:p>
          <a:p>
            <a:pPr lvl="1" eaLnBrk="1" hangingPunct="1"/>
            <a:r>
              <a:rPr lang="en-GB" dirty="0" smtClean="0"/>
              <a:t>DuPont: Dacron (polyester), 1946</a:t>
            </a:r>
          </a:p>
          <a:p>
            <a:pPr lvl="1" eaLnBrk="1" hangingPunct="1"/>
            <a:r>
              <a:rPr lang="en-GB" dirty="0" smtClean="0"/>
              <a:t>Banks and Hogan: polypropylene and high density polyethylene, 1951</a:t>
            </a:r>
          </a:p>
          <a:p>
            <a:pPr eaLnBrk="1" hangingPunct="1"/>
            <a:r>
              <a:rPr lang="en-GB" dirty="0" smtClean="0"/>
              <a:t>Non-degradable and non-renewable</a:t>
            </a:r>
          </a:p>
          <a:p>
            <a:pPr eaLnBrk="1" hangingPunct="1"/>
            <a:r>
              <a:rPr lang="en-GB" dirty="0" smtClean="0"/>
              <a:t>Their use increases oil consumption significantly</a:t>
            </a:r>
          </a:p>
          <a:p>
            <a:pPr eaLnBrk="1" hangingPunct="1"/>
            <a:r>
              <a:rPr lang="en-GB" dirty="0" smtClean="0"/>
              <a:t>Polyester now has the highest consumption of all fibres</a:t>
            </a:r>
          </a:p>
          <a:p>
            <a:pPr eaLnBrk="1" hangingPunct="1"/>
            <a:r>
              <a:rPr lang="en-GB" dirty="0" smtClean="0"/>
              <a:t>At the current rate of consumption, fossil fuels expected to last for another 50-60 years</a:t>
            </a:r>
          </a:p>
          <a:p>
            <a:pPr eaLnBrk="1" hangingPunct="1"/>
            <a:endParaRPr lang="en-GB" dirty="0" smtClean="0"/>
          </a:p>
        </p:txBody>
      </p:sp>
    </p:spTree>
    <p:extLst>
      <p:ext uri="{BB962C8B-B14F-4D97-AF65-F5344CB8AC3E}">
        <p14:creationId xmlns:p14="http://schemas.microsoft.com/office/powerpoint/2010/main" val="32596618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xfrm>
            <a:off x="852488" y="744538"/>
            <a:ext cx="4964112" cy="3722687"/>
          </a:xfrm>
          <a:ln/>
        </p:spPr>
      </p:sp>
      <p:sp>
        <p:nvSpPr>
          <p:cNvPr id="109571" name="Notes Placeholder 2"/>
          <p:cNvSpPr>
            <a:spLocks noGrp="1"/>
          </p:cNvSpPr>
          <p:nvPr>
            <p:ph type="body" idx="1"/>
          </p:nvPr>
        </p:nvSpPr>
        <p:spPr>
          <a:noFill/>
          <a:ln/>
        </p:spPr>
        <p:txBody>
          <a:bodyPr/>
          <a:lstStyle/>
          <a:p>
            <a:endParaRPr lang="en-US" smtClean="0"/>
          </a:p>
        </p:txBody>
      </p:sp>
      <p:sp>
        <p:nvSpPr>
          <p:cNvPr id="109572"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eaLnBrk="0" hangingPunct="0">
              <a:spcBef>
                <a:spcPct val="0"/>
              </a:spcBef>
            </a:pPr>
            <a:fld id="{4F243189-5309-4973-B487-CF918784B866}" type="slidenum">
              <a:rPr lang="en-GB" sz="1200">
                <a:solidFill>
                  <a:srgbClr val="000000"/>
                </a:solidFill>
              </a:rPr>
              <a:pPr algn="r" eaLnBrk="0" hangingPunct="0">
                <a:spcBef>
                  <a:spcPct val="0"/>
                </a:spcBef>
              </a:pPr>
              <a:t>5</a:t>
            </a:fld>
            <a:endParaRPr lang="en-GB" sz="1200">
              <a:solidFill>
                <a:srgbClr val="000000"/>
              </a:solidFill>
            </a:endParaRPr>
          </a:p>
        </p:txBody>
      </p:sp>
    </p:spTree>
    <p:extLst>
      <p:ext uri="{BB962C8B-B14F-4D97-AF65-F5344CB8AC3E}">
        <p14:creationId xmlns:p14="http://schemas.microsoft.com/office/powerpoint/2010/main" val="17416377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xfrm>
            <a:off x="852488" y="744538"/>
            <a:ext cx="4964112" cy="3722687"/>
          </a:xfrm>
          <a:ln/>
        </p:spPr>
      </p:sp>
      <p:sp>
        <p:nvSpPr>
          <p:cNvPr id="110595" name="Notes Placeholder 2"/>
          <p:cNvSpPr>
            <a:spLocks noGrp="1"/>
          </p:cNvSpPr>
          <p:nvPr>
            <p:ph type="body" idx="1"/>
          </p:nvPr>
        </p:nvSpPr>
        <p:spPr>
          <a:noFill/>
          <a:ln/>
        </p:spPr>
        <p:txBody>
          <a:bodyPr/>
          <a:lstStyle/>
          <a:p>
            <a:endParaRPr lang="en-US" smtClean="0"/>
          </a:p>
        </p:txBody>
      </p:sp>
      <p:sp>
        <p:nvSpPr>
          <p:cNvPr id="110596"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eaLnBrk="0" hangingPunct="0">
              <a:spcBef>
                <a:spcPct val="0"/>
              </a:spcBef>
            </a:pPr>
            <a:fld id="{BFD14FF9-F10D-4B5D-8369-2BACB6618481}" type="slidenum">
              <a:rPr lang="en-GB" sz="1200">
                <a:solidFill>
                  <a:srgbClr val="000000"/>
                </a:solidFill>
              </a:rPr>
              <a:pPr algn="r" eaLnBrk="0" hangingPunct="0">
                <a:spcBef>
                  <a:spcPct val="0"/>
                </a:spcBef>
              </a:pPr>
              <a:t>6</a:t>
            </a:fld>
            <a:endParaRPr lang="en-GB" sz="1200">
              <a:solidFill>
                <a:srgbClr val="000000"/>
              </a:solidFill>
            </a:endParaRPr>
          </a:p>
        </p:txBody>
      </p:sp>
    </p:spTree>
    <p:extLst>
      <p:ext uri="{BB962C8B-B14F-4D97-AF65-F5344CB8AC3E}">
        <p14:creationId xmlns:p14="http://schemas.microsoft.com/office/powerpoint/2010/main" val="32623383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B55EC129-289B-4023-B2B2-9D2BE0583DA8}" type="slidenum">
              <a:rPr lang="en-GB" smtClean="0">
                <a:solidFill>
                  <a:srgbClr val="000000"/>
                </a:solidFill>
              </a:rPr>
              <a:pPr/>
              <a:t>7</a:t>
            </a:fld>
            <a:endParaRPr lang="en-GB" smtClean="0">
              <a:solidFill>
                <a:srgbClr val="000000"/>
              </a:solidFill>
            </a:endParaRPr>
          </a:p>
        </p:txBody>
      </p:sp>
      <p:sp>
        <p:nvSpPr>
          <p:cNvPr id="112643" name="Rectangle 2"/>
          <p:cNvSpPr>
            <a:spLocks noGrp="1" noRot="1" noChangeAspect="1" noChangeArrowheads="1" noTextEdit="1"/>
          </p:cNvSpPr>
          <p:nvPr>
            <p:ph type="sldImg"/>
          </p:nvPr>
        </p:nvSpPr>
        <p:spPr>
          <a:xfrm>
            <a:off x="852488" y="744538"/>
            <a:ext cx="4964112" cy="3722687"/>
          </a:xfrm>
          <a:ln/>
        </p:spPr>
      </p:sp>
      <p:sp>
        <p:nvSpPr>
          <p:cNvPr id="112644" name="Rectangle 3"/>
          <p:cNvSpPr>
            <a:spLocks noGrp="1" noChangeArrowheads="1"/>
          </p:cNvSpPr>
          <p:nvPr>
            <p:ph type="body" idx="1"/>
          </p:nvPr>
        </p:nvSpPr>
        <p:spPr>
          <a:noFill/>
          <a:ln/>
        </p:spPr>
        <p:txBody>
          <a:bodyPr/>
          <a:lstStyle/>
          <a:p>
            <a:pPr eaLnBrk="1" hangingPunct="1"/>
            <a:r>
              <a:rPr lang="en-GB" smtClean="0"/>
              <a:t>Some industries use this to their advantage</a:t>
            </a:r>
          </a:p>
          <a:p>
            <a:pPr eaLnBrk="1" hangingPunct="1"/>
            <a:r>
              <a:rPr lang="en-GB" smtClean="0"/>
              <a:t>Something purported as ‘green’ is often not so in reality</a:t>
            </a:r>
          </a:p>
        </p:txBody>
      </p:sp>
    </p:spTree>
    <p:extLst>
      <p:ext uri="{BB962C8B-B14F-4D97-AF65-F5344CB8AC3E}">
        <p14:creationId xmlns:p14="http://schemas.microsoft.com/office/powerpoint/2010/main" val="515513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xfrm>
            <a:off x="852488" y="744538"/>
            <a:ext cx="4964112" cy="3722687"/>
          </a:xfrm>
          <a:ln/>
        </p:spPr>
      </p:sp>
      <p:sp>
        <p:nvSpPr>
          <p:cNvPr id="121859" name="Notes Placeholder 2"/>
          <p:cNvSpPr>
            <a:spLocks noGrp="1"/>
          </p:cNvSpPr>
          <p:nvPr>
            <p:ph type="body" idx="1"/>
          </p:nvPr>
        </p:nvSpPr>
        <p:spPr>
          <a:noFill/>
          <a:ln/>
        </p:spPr>
        <p:txBody>
          <a:bodyPr/>
          <a:lstStyle/>
          <a:p>
            <a:endParaRPr lang="en-US" smtClean="0"/>
          </a:p>
        </p:txBody>
      </p:sp>
      <p:sp>
        <p:nvSpPr>
          <p:cNvPr id="121860" name="Slide Number Placeholder 3"/>
          <p:cNvSpPr>
            <a:spLocks noGrp="1"/>
          </p:cNvSpPr>
          <p:nvPr>
            <p:ph type="sldNum" sz="quarter" idx="5"/>
          </p:nvPr>
        </p:nvSpPr>
        <p:spPr>
          <a:noFill/>
        </p:spPr>
        <p:txBody>
          <a:bodyPr/>
          <a:lstStyle/>
          <a:p>
            <a:fld id="{6B616553-B04B-4CCC-95D1-554ABC3C68A3}" type="slidenum">
              <a:rPr lang="en-GB" smtClean="0"/>
              <a:pPr/>
              <a:t>8</a:t>
            </a:fld>
            <a:endParaRPr lang="en-GB" smtClean="0"/>
          </a:p>
        </p:txBody>
      </p:sp>
    </p:spTree>
    <p:extLst>
      <p:ext uri="{BB962C8B-B14F-4D97-AF65-F5344CB8AC3E}">
        <p14:creationId xmlns:p14="http://schemas.microsoft.com/office/powerpoint/2010/main" val="20524451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xfrm>
            <a:off x="852488" y="744538"/>
            <a:ext cx="4964112" cy="3722687"/>
          </a:xfrm>
          <a:ln/>
        </p:spPr>
      </p:sp>
      <p:sp>
        <p:nvSpPr>
          <p:cNvPr id="131075" name="Notes Placeholder 2"/>
          <p:cNvSpPr>
            <a:spLocks noGrp="1"/>
          </p:cNvSpPr>
          <p:nvPr>
            <p:ph type="body" idx="1"/>
          </p:nvPr>
        </p:nvSpPr>
        <p:spPr>
          <a:noFill/>
          <a:ln/>
        </p:spPr>
        <p:txBody>
          <a:bodyPr/>
          <a:lstStyle/>
          <a:p>
            <a:endParaRPr lang="en-US" smtClean="0"/>
          </a:p>
        </p:txBody>
      </p:sp>
      <p:sp>
        <p:nvSpPr>
          <p:cNvPr id="131076" name="Slide Number Placeholder 3"/>
          <p:cNvSpPr>
            <a:spLocks noGrp="1"/>
          </p:cNvSpPr>
          <p:nvPr>
            <p:ph type="sldNum" sz="quarter" idx="5"/>
          </p:nvPr>
        </p:nvSpPr>
        <p:spPr>
          <a:noFill/>
        </p:spPr>
        <p:txBody>
          <a:bodyPr/>
          <a:lstStyle/>
          <a:p>
            <a:fld id="{EF321EFF-5DE1-49CC-841E-C5233C06AFD6}" type="slidenum">
              <a:rPr lang="en-GB" smtClean="0"/>
              <a:pPr/>
              <a:t>9</a:t>
            </a:fld>
            <a:endParaRPr lang="en-GB" smtClean="0"/>
          </a:p>
        </p:txBody>
      </p:sp>
    </p:spTree>
    <p:extLst>
      <p:ext uri="{BB962C8B-B14F-4D97-AF65-F5344CB8AC3E}">
        <p14:creationId xmlns:p14="http://schemas.microsoft.com/office/powerpoint/2010/main" val="13548092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ltGray">
          <a:xfrm>
            <a:off x="76200" y="76200"/>
            <a:ext cx="8991600" cy="6705600"/>
          </a:xfrm>
          <a:prstGeom prst="rect">
            <a:avLst/>
          </a:prstGeom>
          <a:solidFill>
            <a:schemeClr val="accent1"/>
          </a:solidFill>
          <a:ln w="9525">
            <a:noFill/>
            <a:miter lim="800000"/>
            <a:headEnd/>
            <a:tailEnd/>
          </a:ln>
          <a:effectLst/>
        </p:spPr>
        <p:txBody>
          <a:bodyPr wrap="none" anchor="ctr"/>
          <a:lstStyle/>
          <a:p>
            <a:pPr algn="ctr" eaLnBrk="0" hangingPunct="0">
              <a:spcBef>
                <a:spcPct val="0"/>
              </a:spcBef>
              <a:defRPr/>
            </a:pPr>
            <a:endParaRPr lang="en-US" sz="2400">
              <a:solidFill>
                <a:srgbClr val="8D010F"/>
              </a:solidFill>
              <a:latin typeface="Times" pitchFamily="18" charset="0"/>
            </a:endParaRPr>
          </a:p>
        </p:txBody>
      </p:sp>
      <p:pic>
        <p:nvPicPr>
          <p:cNvPr id="5" name="Picture 11" descr="LeedsUniWhite"/>
          <p:cNvPicPr>
            <a:picLocks noChangeAspect="1" noChangeArrowheads="1"/>
          </p:cNvPicPr>
          <p:nvPr/>
        </p:nvPicPr>
        <p:blipFill>
          <a:blip r:embed="rId2" cstate="print"/>
          <a:srcRect/>
          <a:stretch>
            <a:fillRect/>
          </a:stretch>
        </p:blipFill>
        <p:spPr bwMode="auto">
          <a:xfrm>
            <a:off x="6511925" y="441325"/>
            <a:ext cx="2274888" cy="647700"/>
          </a:xfrm>
          <a:prstGeom prst="rect">
            <a:avLst/>
          </a:prstGeom>
          <a:noFill/>
          <a:ln w="9525">
            <a:noFill/>
            <a:miter lim="800000"/>
            <a:headEnd/>
            <a:tailEnd/>
          </a:ln>
        </p:spPr>
      </p:pic>
      <p:sp>
        <p:nvSpPr>
          <p:cNvPr id="6" name="Line 9"/>
          <p:cNvSpPr>
            <a:spLocks noChangeShapeType="1"/>
          </p:cNvSpPr>
          <p:nvPr/>
        </p:nvSpPr>
        <p:spPr bwMode="white">
          <a:xfrm>
            <a:off x="201614" y="1341438"/>
            <a:ext cx="8713787" cy="0"/>
          </a:xfrm>
          <a:prstGeom prst="line">
            <a:avLst/>
          </a:prstGeom>
          <a:noFill/>
          <a:ln w="9525">
            <a:solidFill>
              <a:schemeClr val="bg1"/>
            </a:solidFill>
            <a:round/>
            <a:headEnd/>
            <a:tailEnd/>
          </a:ln>
          <a:effectLst/>
        </p:spPr>
        <p:txBody>
          <a:bodyPr wrap="none" anchor="ctr"/>
          <a:lstStyle/>
          <a:p>
            <a:pPr>
              <a:defRPr/>
            </a:pPr>
            <a:endParaRPr lang="en-GB" sz="2000"/>
          </a:p>
        </p:txBody>
      </p:sp>
      <p:sp>
        <p:nvSpPr>
          <p:cNvPr id="7" name="Text Box 10"/>
          <p:cNvSpPr txBox="1">
            <a:spLocks noChangeArrowheads="1"/>
          </p:cNvSpPr>
          <p:nvPr/>
        </p:nvSpPr>
        <p:spPr bwMode="ltGray">
          <a:xfrm>
            <a:off x="355600" y="420690"/>
            <a:ext cx="4876800" cy="738187"/>
          </a:xfrm>
          <a:prstGeom prst="rect">
            <a:avLst/>
          </a:prstGeom>
          <a:noFill/>
          <a:ln w="9525">
            <a:noFill/>
            <a:miter lim="800000"/>
            <a:headEnd/>
            <a:tailEnd/>
          </a:ln>
          <a:effectLst/>
        </p:spPr>
        <p:txBody>
          <a:bodyPr lIns="0" tIns="0" rIns="0" bIns="36000" anchor="b"/>
          <a:lstStyle/>
          <a:p>
            <a:pPr eaLnBrk="0" hangingPunct="0">
              <a:spcBef>
                <a:spcPct val="0"/>
              </a:spcBef>
              <a:defRPr/>
            </a:pPr>
            <a:r>
              <a:rPr lang="en-GB" sz="2800">
                <a:solidFill>
                  <a:schemeClr val="bg1"/>
                </a:solidFill>
              </a:rPr>
              <a:t>School of something</a:t>
            </a:r>
          </a:p>
          <a:p>
            <a:pPr eaLnBrk="0" hangingPunct="0">
              <a:spcBef>
                <a:spcPct val="0"/>
              </a:spcBef>
              <a:defRPr/>
            </a:pPr>
            <a:r>
              <a:rPr lang="en-GB" sz="1400">
                <a:solidFill>
                  <a:schemeClr val="bg1"/>
                </a:solidFill>
              </a:rPr>
              <a:t>FACULTY OF OTHER</a:t>
            </a:r>
          </a:p>
        </p:txBody>
      </p:sp>
      <p:sp>
        <p:nvSpPr>
          <p:cNvPr id="43011" name="Rectangle 3"/>
          <p:cNvSpPr>
            <a:spLocks noGrp="1" noChangeArrowheads="1"/>
          </p:cNvSpPr>
          <p:nvPr>
            <p:ph type="ctrTitle"/>
          </p:nvPr>
        </p:nvSpPr>
        <p:spPr>
          <a:xfrm>
            <a:off x="349250" y="2565402"/>
            <a:ext cx="7772400" cy="549275"/>
          </a:xfrm>
        </p:spPr>
        <p:txBody>
          <a:bodyPr anchor="t">
            <a:spAutoFit/>
          </a:bodyPr>
          <a:lstStyle>
            <a:lvl1pPr>
              <a:defRPr sz="3600">
                <a:solidFill>
                  <a:schemeClr val="bg1"/>
                </a:solidFill>
              </a:defRPr>
            </a:lvl1pPr>
          </a:lstStyle>
          <a:p>
            <a:r>
              <a:rPr lang="en-GB"/>
              <a:t>Click to edit Master title style</a:t>
            </a:r>
          </a:p>
        </p:txBody>
      </p:sp>
      <p:sp>
        <p:nvSpPr>
          <p:cNvPr id="43012" name="Rectangle 4"/>
          <p:cNvSpPr>
            <a:spLocks noGrp="1" noChangeArrowheads="1"/>
          </p:cNvSpPr>
          <p:nvPr>
            <p:ph type="subTitle" idx="1"/>
          </p:nvPr>
        </p:nvSpPr>
        <p:spPr bwMode="ltGray">
          <a:xfrm>
            <a:off x="352426" y="3990977"/>
            <a:ext cx="5394325" cy="519113"/>
          </a:xfrm>
        </p:spPr>
        <p:txBody>
          <a:bodyPr/>
          <a:lstStyle>
            <a:lvl1pPr>
              <a:defRPr sz="2000">
                <a:solidFill>
                  <a:schemeClr val="bg1"/>
                </a:solidFill>
              </a:defRPr>
            </a:lvl1pPr>
          </a:lstStyle>
          <a:p>
            <a:r>
              <a:rPr lang="en-GB"/>
              <a:t>Click to edit Master subtitle style</a:t>
            </a:r>
          </a:p>
        </p:txBody>
      </p:sp>
      <p:sp>
        <p:nvSpPr>
          <p:cNvPr id="8" name="Rectangle 5"/>
          <p:cNvSpPr>
            <a:spLocks noGrp="1" noChangeArrowheads="1"/>
          </p:cNvSpPr>
          <p:nvPr>
            <p:ph type="dt" sz="half" idx="10"/>
          </p:nvPr>
        </p:nvSpPr>
        <p:spPr>
          <a:xfrm>
            <a:off x="457200" y="6927850"/>
            <a:ext cx="2133600" cy="476250"/>
          </a:xfrm>
        </p:spPr>
        <p:txBody>
          <a:bodyPr/>
          <a:lstStyle>
            <a:lvl1pPr>
              <a:defRPr/>
            </a:lvl1pPr>
          </a:lstStyle>
          <a:p>
            <a:pPr>
              <a:defRPr/>
            </a:pPr>
            <a:endParaRPr lang="en-GB"/>
          </a:p>
        </p:txBody>
      </p:sp>
      <p:sp>
        <p:nvSpPr>
          <p:cNvPr id="9" name="Rectangle 6"/>
          <p:cNvSpPr>
            <a:spLocks noGrp="1" noChangeArrowheads="1"/>
          </p:cNvSpPr>
          <p:nvPr>
            <p:ph type="ftr" sz="quarter" idx="11"/>
          </p:nvPr>
        </p:nvSpPr>
        <p:spPr>
          <a:xfrm>
            <a:off x="3124200" y="6927850"/>
            <a:ext cx="2895600" cy="476250"/>
          </a:xfrm>
        </p:spPr>
        <p:txBody>
          <a:bodyPr/>
          <a:lstStyle>
            <a:lvl1pPr>
              <a:defRPr/>
            </a:lvl1pPr>
          </a:lstStyle>
          <a:p>
            <a:pPr>
              <a:defRPr/>
            </a:pPr>
            <a:endParaRPr lang="en-GB"/>
          </a:p>
        </p:txBody>
      </p:sp>
      <p:sp>
        <p:nvSpPr>
          <p:cNvPr id="10" name="Rectangle 7"/>
          <p:cNvSpPr>
            <a:spLocks noGrp="1" noChangeArrowheads="1"/>
          </p:cNvSpPr>
          <p:nvPr>
            <p:ph type="sldNum" sz="quarter" idx="12"/>
          </p:nvPr>
        </p:nvSpPr>
        <p:spPr>
          <a:xfrm>
            <a:off x="6553200" y="6927850"/>
            <a:ext cx="2133600" cy="476250"/>
          </a:xfrm>
        </p:spPr>
        <p:txBody>
          <a:bodyPr/>
          <a:lstStyle>
            <a:lvl1pPr>
              <a:defRPr/>
            </a:lvl1pPr>
          </a:lstStyle>
          <a:p>
            <a:pPr>
              <a:defRPr/>
            </a:pPr>
            <a:fld id="{419BEC26-D38F-4E93-B527-EE6CA31710E9}" type="slidenum">
              <a:rPr lang="en-GB"/>
              <a:pPr>
                <a:defRPr/>
              </a:pPr>
              <a:t>‹#›</a:t>
            </a:fld>
            <a:endParaRPr lang="en-GB"/>
          </a:p>
        </p:txBody>
      </p:sp>
    </p:spTree>
  </p:cSld>
  <p:clrMapOvr>
    <a:masterClrMapping/>
  </p:clrMapOvr>
  <p:transition spd="med">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8613" y="422277"/>
            <a:ext cx="2106612" cy="559276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55601" y="422277"/>
            <a:ext cx="6170613" cy="5592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dt" sz="half" idx="10"/>
          </p:nvPr>
        </p:nvSpPr>
        <p:spPr/>
        <p:txBody>
          <a:bodyPr/>
          <a:lstStyle>
            <a:lvl1pPr>
              <a:defRPr/>
            </a:lvl1pPr>
          </a:lstStyle>
          <a:p>
            <a:pPr>
              <a:defRPr/>
            </a:pPr>
            <a:endParaRPr lang="en-GB"/>
          </a:p>
        </p:txBody>
      </p:sp>
      <p:sp>
        <p:nvSpPr>
          <p:cNvPr id="5" name="Rectangle 6"/>
          <p:cNvSpPr>
            <a:spLocks noGrp="1" noChangeArrowheads="1"/>
          </p:cNvSpPr>
          <p:nvPr>
            <p:ph type="ftr" sz="quarter" idx="11"/>
          </p:nvPr>
        </p:nvSpPr>
        <p:spPr/>
        <p:txBody>
          <a:bodyPr/>
          <a:lstStyle>
            <a:lvl1pPr>
              <a:defRPr/>
            </a:lvl1pPr>
          </a:lstStyle>
          <a:p>
            <a:pPr>
              <a:defRPr/>
            </a:pPr>
            <a:endParaRPr lang="en-GB"/>
          </a:p>
        </p:txBody>
      </p:sp>
      <p:sp>
        <p:nvSpPr>
          <p:cNvPr id="6" name="Rectangle 7"/>
          <p:cNvSpPr>
            <a:spLocks noGrp="1" noChangeArrowheads="1"/>
          </p:cNvSpPr>
          <p:nvPr>
            <p:ph type="sldNum" sz="quarter" idx="12"/>
          </p:nvPr>
        </p:nvSpPr>
        <p:spPr/>
        <p:txBody>
          <a:bodyPr/>
          <a:lstStyle>
            <a:lvl1pPr>
              <a:defRPr/>
            </a:lvl1pPr>
          </a:lstStyle>
          <a:p>
            <a:pPr>
              <a:defRPr/>
            </a:pPr>
            <a:fld id="{A9A32371-7F3F-4657-B0A9-A8E96189EB7F}" type="slidenum">
              <a:rPr lang="en-GB"/>
              <a:pPr>
                <a:defRPr/>
              </a:pPr>
              <a:t>‹#›</a:t>
            </a:fld>
            <a:endParaRPr lang="en-GB"/>
          </a:p>
        </p:txBody>
      </p:sp>
    </p:spTree>
  </p:cSld>
  <p:clrMapOvr>
    <a:masterClrMapping/>
  </p:clrMapOvr>
  <p:transition spd="med">
    <p:fade thruBlk="1"/>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5"/>
          <p:cNvSpPr>
            <a:spLocks noGrp="1" noChangeArrowheads="1"/>
          </p:cNvSpPr>
          <p:nvPr>
            <p:ph type="dt" sz="half" idx="10"/>
          </p:nvPr>
        </p:nvSpPr>
        <p:spPr/>
        <p:txBody>
          <a:bodyPr/>
          <a:lstStyle>
            <a:lvl1pPr>
              <a:defRPr/>
            </a:lvl1pPr>
          </a:lstStyle>
          <a:p>
            <a:pPr>
              <a:defRPr/>
            </a:pPr>
            <a:endParaRPr lang="en-GB">
              <a:solidFill>
                <a:srgbClr val="000005"/>
              </a:solidFill>
            </a:endParaRPr>
          </a:p>
        </p:txBody>
      </p:sp>
      <p:sp>
        <p:nvSpPr>
          <p:cNvPr id="8" name="Rectangle 6"/>
          <p:cNvSpPr>
            <a:spLocks noGrp="1" noChangeArrowheads="1"/>
          </p:cNvSpPr>
          <p:nvPr>
            <p:ph type="ftr" sz="quarter" idx="11"/>
          </p:nvPr>
        </p:nvSpPr>
        <p:spPr/>
        <p:txBody>
          <a:bodyPr/>
          <a:lstStyle>
            <a:lvl1pPr>
              <a:defRPr/>
            </a:lvl1pPr>
          </a:lstStyle>
          <a:p>
            <a:pPr>
              <a:defRPr/>
            </a:pPr>
            <a:endParaRPr lang="en-GB">
              <a:solidFill>
                <a:srgbClr val="000005"/>
              </a:solidFill>
            </a:endParaRPr>
          </a:p>
        </p:txBody>
      </p:sp>
      <p:sp>
        <p:nvSpPr>
          <p:cNvPr id="9" name="Rectangle 7"/>
          <p:cNvSpPr>
            <a:spLocks noGrp="1" noChangeArrowheads="1"/>
          </p:cNvSpPr>
          <p:nvPr>
            <p:ph type="sldNum" sz="quarter" idx="12"/>
          </p:nvPr>
        </p:nvSpPr>
        <p:spPr/>
        <p:txBody>
          <a:bodyPr/>
          <a:lstStyle>
            <a:lvl1pPr>
              <a:defRPr/>
            </a:lvl1pPr>
          </a:lstStyle>
          <a:p>
            <a:pPr>
              <a:defRPr/>
            </a:pPr>
            <a:fld id="{9DF42667-ECCE-4112-A89D-49C3F8A21BB3}" type="slidenum">
              <a:rPr lang="en-GB">
                <a:solidFill>
                  <a:srgbClr val="000005"/>
                </a:solidFill>
              </a:rPr>
              <a:pPr>
                <a:defRPr/>
              </a:pPr>
              <a:t>‹#›</a:t>
            </a:fld>
            <a:endParaRPr lang="en-GB">
              <a:solidFill>
                <a:srgbClr val="000005"/>
              </a:solidFill>
            </a:endParaRPr>
          </a:p>
        </p:txBody>
      </p:sp>
    </p:spTree>
    <p:extLst>
      <p:ext uri="{BB962C8B-B14F-4D97-AF65-F5344CB8AC3E}">
        <p14:creationId xmlns:p14="http://schemas.microsoft.com/office/powerpoint/2010/main" val="2222571371"/>
      </p:ext>
    </p:extLst>
  </p:cSld>
  <p:clrMapOvr>
    <a:masterClrMapping/>
  </p:clrMapOvr>
  <p:transition spd="med">
    <p:fade thruBlk="1"/>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5"/>
          <p:cNvSpPr>
            <a:spLocks noGrp="1" noChangeArrowheads="1"/>
          </p:cNvSpPr>
          <p:nvPr>
            <p:ph type="dt" sz="half" idx="10"/>
          </p:nvPr>
        </p:nvSpPr>
        <p:spPr/>
        <p:txBody>
          <a:bodyPr/>
          <a:lstStyle>
            <a:lvl1pPr>
              <a:defRPr/>
            </a:lvl1pPr>
          </a:lstStyle>
          <a:p>
            <a:pPr>
              <a:defRPr/>
            </a:pPr>
            <a:endParaRPr lang="en-GB">
              <a:solidFill>
                <a:srgbClr val="000005"/>
              </a:solidFill>
            </a:endParaRPr>
          </a:p>
        </p:txBody>
      </p:sp>
      <p:sp>
        <p:nvSpPr>
          <p:cNvPr id="4" name="Rectangle 6"/>
          <p:cNvSpPr>
            <a:spLocks noGrp="1" noChangeArrowheads="1"/>
          </p:cNvSpPr>
          <p:nvPr>
            <p:ph type="ftr" sz="quarter" idx="11"/>
          </p:nvPr>
        </p:nvSpPr>
        <p:spPr/>
        <p:txBody>
          <a:bodyPr/>
          <a:lstStyle>
            <a:lvl1pPr>
              <a:defRPr/>
            </a:lvl1pPr>
          </a:lstStyle>
          <a:p>
            <a:pPr>
              <a:defRPr/>
            </a:pPr>
            <a:endParaRPr lang="en-GB">
              <a:solidFill>
                <a:srgbClr val="000005"/>
              </a:solidFill>
            </a:endParaRPr>
          </a:p>
        </p:txBody>
      </p:sp>
      <p:sp>
        <p:nvSpPr>
          <p:cNvPr id="5" name="Rectangle 7"/>
          <p:cNvSpPr>
            <a:spLocks noGrp="1" noChangeArrowheads="1"/>
          </p:cNvSpPr>
          <p:nvPr>
            <p:ph type="sldNum" sz="quarter" idx="12"/>
          </p:nvPr>
        </p:nvSpPr>
        <p:spPr/>
        <p:txBody>
          <a:bodyPr/>
          <a:lstStyle>
            <a:lvl1pPr>
              <a:defRPr/>
            </a:lvl1pPr>
          </a:lstStyle>
          <a:p>
            <a:pPr>
              <a:defRPr/>
            </a:pPr>
            <a:fld id="{E0C6C404-6AE1-4C9E-B22A-6D4DC350CF13}" type="slidenum">
              <a:rPr lang="en-GB">
                <a:solidFill>
                  <a:srgbClr val="000005"/>
                </a:solidFill>
              </a:rPr>
              <a:pPr>
                <a:defRPr/>
              </a:pPr>
              <a:t>‹#›</a:t>
            </a:fld>
            <a:endParaRPr lang="en-GB">
              <a:solidFill>
                <a:srgbClr val="000005"/>
              </a:solidFill>
            </a:endParaRPr>
          </a:p>
        </p:txBody>
      </p:sp>
    </p:spTree>
    <p:extLst>
      <p:ext uri="{BB962C8B-B14F-4D97-AF65-F5344CB8AC3E}">
        <p14:creationId xmlns:p14="http://schemas.microsoft.com/office/powerpoint/2010/main" val="2862693993"/>
      </p:ext>
    </p:extLst>
  </p:cSld>
  <p:clrMapOvr>
    <a:masterClrMapping/>
  </p:clrMapOvr>
  <p:transition spd="med">
    <p:fade thruBlk="1"/>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p:txBody>
          <a:bodyPr/>
          <a:lstStyle>
            <a:lvl1pPr>
              <a:defRPr/>
            </a:lvl1pPr>
          </a:lstStyle>
          <a:p>
            <a:pPr>
              <a:defRPr/>
            </a:pPr>
            <a:endParaRPr lang="en-GB">
              <a:solidFill>
                <a:srgbClr val="000005"/>
              </a:solidFill>
            </a:endParaRPr>
          </a:p>
        </p:txBody>
      </p:sp>
      <p:sp>
        <p:nvSpPr>
          <p:cNvPr id="3" name="Rectangle 6"/>
          <p:cNvSpPr>
            <a:spLocks noGrp="1" noChangeArrowheads="1"/>
          </p:cNvSpPr>
          <p:nvPr>
            <p:ph type="ftr" sz="quarter" idx="11"/>
          </p:nvPr>
        </p:nvSpPr>
        <p:spPr/>
        <p:txBody>
          <a:bodyPr/>
          <a:lstStyle>
            <a:lvl1pPr>
              <a:defRPr/>
            </a:lvl1pPr>
          </a:lstStyle>
          <a:p>
            <a:pPr>
              <a:defRPr/>
            </a:pPr>
            <a:endParaRPr lang="en-GB">
              <a:solidFill>
                <a:srgbClr val="000005"/>
              </a:solidFill>
            </a:endParaRPr>
          </a:p>
        </p:txBody>
      </p:sp>
      <p:sp>
        <p:nvSpPr>
          <p:cNvPr id="4" name="Rectangle 7"/>
          <p:cNvSpPr>
            <a:spLocks noGrp="1" noChangeArrowheads="1"/>
          </p:cNvSpPr>
          <p:nvPr>
            <p:ph type="sldNum" sz="quarter" idx="12"/>
          </p:nvPr>
        </p:nvSpPr>
        <p:spPr/>
        <p:txBody>
          <a:bodyPr/>
          <a:lstStyle>
            <a:lvl1pPr>
              <a:defRPr/>
            </a:lvl1pPr>
          </a:lstStyle>
          <a:p>
            <a:pPr>
              <a:defRPr/>
            </a:pPr>
            <a:fld id="{B9E7FDF8-FBED-4C58-846D-C67983B6531B}" type="slidenum">
              <a:rPr lang="en-GB">
                <a:solidFill>
                  <a:srgbClr val="000005"/>
                </a:solidFill>
              </a:rPr>
              <a:pPr>
                <a:defRPr/>
              </a:pPr>
              <a:t>‹#›</a:t>
            </a:fld>
            <a:endParaRPr lang="en-GB">
              <a:solidFill>
                <a:srgbClr val="000005"/>
              </a:solidFill>
            </a:endParaRPr>
          </a:p>
        </p:txBody>
      </p:sp>
    </p:spTree>
    <p:extLst>
      <p:ext uri="{BB962C8B-B14F-4D97-AF65-F5344CB8AC3E}">
        <p14:creationId xmlns:p14="http://schemas.microsoft.com/office/powerpoint/2010/main" val="2382278640"/>
      </p:ext>
    </p:extLst>
  </p:cSld>
  <p:clrMapOvr>
    <a:masterClrMapping/>
  </p:clrMapOvr>
  <p:transition spd="med">
    <p:fade thruBlk="1"/>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p:txBody>
          <a:bodyPr/>
          <a:lstStyle>
            <a:lvl1pPr>
              <a:defRPr/>
            </a:lvl1pPr>
          </a:lstStyle>
          <a:p>
            <a:pPr>
              <a:defRPr/>
            </a:pPr>
            <a:endParaRPr lang="en-GB">
              <a:solidFill>
                <a:srgbClr val="000005"/>
              </a:solidFill>
            </a:endParaRPr>
          </a:p>
        </p:txBody>
      </p:sp>
      <p:sp>
        <p:nvSpPr>
          <p:cNvPr id="6" name="Rectangle 6"/>
          <p:cNvSpPr>
            <a:spLocks noGrp="1" noChangeArrowheads="1"/>
          </p:cNvSpPr>
          <p:nvPr>
            <p:ph type="ftr" sz="quarter" idx="11"/>
          </p:nvPr>
        </p:nvSpPr>
        <p:spPr/>
        <p:txBody>
          <a:bodyPr/>
          <a:lstStyle>
            <a:lvl1pPr>
              <a:defRPr/>
            </a:lvl1pPr>
          </a:lstStyle>
          <a:p>
            <a:pPr>
              <a:defRPr/>
            </a:pPr>
            <a:endParaRPr lang="en-GB">
              <a:solidFill>
                <a:srgbClr val="000005"/>
              </a:solidFill>
            </a:endParaRPr>
          </a:p>
        </p:txBody>
      </p:sp>
      <p:sp>
        <p:nvSpPr>
          <p:cNvPr id="7" name="Rectangle 7"/>
          <p:cNvSpPr>
            <a:spLocks noGrp="1" noChangeArrowheads="1"/>
          </p:cNvSpPr>
          <p:nvPr>
            <p:ph type="sldNum" sz="quarter" idx="12"/>
          </p:nvPr>
        </p:nvSpPr>
        <p:spPr/>
        <p:txBody>
          <a:bodyPr/>
          <a:lstStyle>
            <a:lvl1pPr>
              <a:defRPr/>
            </a:lvl1pPr>
          </a:lstStyle>
          <a:p>
            <a:pPr>
              <a:defRPr/>
            </a:pPr>
            <a:fld id="{8573902E-3026-45EF-973B-D6B3844C31A7}" type="slidenum">
              <a:rPr lang="en-GB">
                <a:solidFill>
                  <a:srgbClr val="000005"/>
                </a:solidFill>
              </a:rPr>
              <a:pPr>
                <a:defRPr/>
              </a:pPr>
              <a:t>‹#›</a:t>
            </a:fld>
            <a:endParaRPr lang="en-GB">
              <a:solidFill>
                <a:srgbClr val="000005"/>
              </a:solidFill>
            </a:endParaRPr>
          </a:p>
        </p:txBody>
      </p:sp>
    </p:spTree>
    <p:extLst>
      <p:ext uri="{BB962C8B-B14F-4D97-AF65-F5344CB8AC3E}">
        <p14:creationId xmlns:p14="http://schemas.microsoft.com/office/powerpoint/2010/main" val="3149856057"/>
      </p:ext>
    </p:extLst>
  </p:cSld>
  <p:clrMapOvr>
    <a:masterClrMapping/>
  </p:clrMapOvr>
  <p:transition spd="med">
    <p:fade thruBlk="1"/>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p:txBody>
          <a:bodyPr/>
          <a:lstStyle>
            <a:lvl1pPr>
              <a:defRPr/>
            </a:lvl1pPr>
          </a:lstStyle>
          <a:p>
            <a:pPr>
              <a:defRPr/>
            </a:pPr>
            <a:endParaRPr lang="en-GB">
              <a:solidFill>
                <a:srgbClr val="000005"/>
              </a:solidFill>
            </a:endParaRPr>
          </a:p>
        </p:txBody>
      </p:sp>
      <p:sp>
        <p:nvSpPr>
          <p:cNvPr id="6" name="Rectangle 6"/>
          <p:cNvSpPr>
            <a:spLocks noGrp="1" noChangeArrowheads="1"/>
          </p:cNvSpPr>
          <p:nvPr>
            <p:ph type="ftr" sz="quarter" idx="11"/>
          </p:nvPr>
        </p:nvSpPr>
        <p:spPr/>
        <p:txBody>
          <a:bodyPr/>
          <a:lstStyle>
            <a:lvl1pPr>
              <a:defRPr/>
            </a:lvl1pPr>
          </a:lstStyle>
          <a:p>
            <a:pPr>
              <a:defRPr/>
            </a:pPr>
            <a:endParaRPr lang="en-GB">
              <a:solidFill>
                <a:srgbClr val="000005"/>
              </a:solidFill>
            </a:endParaRPr>
          </a:p>
        </p:txBody>
      </p:sp>
      <p:sp>
        <p:nvSpPr>
          <p:cNvPr id="7" name="Rectangle 7"/>
          <p:cNvSpPr>
            <a:spLocks noGrp="1" noChangeArrowheads="1"/>
          </p:cNvSpPr>
          <p:nvPr>
            <p:ph type="sldNum" sz="quarter" idx="12"/>
          </p:nvPr>
        </p:nvSpPr>
        <p:spPr/>
        <p:txBody>
          <a:bodyPr/>
          <a:lstStyle>
            <a:lvl1pPr>
              <a:defRPr/>
            </a:lvl1pPr>
          </a:lstStyle>
          <a:p>
            <a:pPr>
              <a:defRPr/>
            </a:pPr>
            <a:fld id="{5E93DB02-B5BF-40B6-B962-7468526E8028}" type="slidenum">
              <a:rPr lang="en-GB">
                <a:solidFill>
                  <a:srgbClr val="000005"/>
                </a:solidFill>
              </a:rPr>
              <a:pPr>
                <a:defRPr/>
              </a:pPr>
              <a:t>‹#›</a:t>
            </a:fld>
            <a:endParaRPr lang="en-GB">
              <a:solidFill>
                <a:srgbClr val="000005"/>
              </a:solidFill>
            </a:endParaRPr>
          </a:p>
        </p:txBody>
      </p:sp>
    </p:spTree>
    <p:extLst>
      <p:ext uri="{BB962C8B-B14F-4D97-AF65-F5344CB8AC3E}">
        <p14:creationId xmlns:p14="http://schemas.microsoft.com/office/powerpoint/2010/main" val="3953182265"/>
      </p:ext>
    </p:extLst>
  </p:cSld>
  <p:clrMapOvr>
    <a:masterClrMapping/>
  </p:clrMapOvr>
  <p:transition spd="med">
    <p:fade thruBlk="1"/>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dt" sz="half" idx="10"/>
          </p:nvPr>
        </p:nvSpPr>
        <p:spPr/>
        <p:txBody>
          <a:bodyPr/>
          <a:lstStyle>
            <a:lvl1pPr>
              <a:defRPr/>
            </a:lvl1pPr>
          </a:lstStyle>
          <a:p>
            <a:pPr>
              <a:defRPr/>
            </a:pPr>
            <a:endParaRPr lang="en-GB">
              <a:solidFill>
                <a:srgbClr val="000005"/>
              </a:solidFill>
            </a:endParaRPr>
          </a:p>
        </p:txBody>
      </p:sp>
      <p:sp>
        <p:nvSpPr>
          <p:cNvPr id="5" name="Rectangle 6"/>
          <p:cNvSpPr>
            <a:spLocks noGrp="1" noChangeArrowheads="1"/>
          </p:cNvSpPr>
          <p:nvPr>
            <p:ph type="ftr" sz="quarter" idx="11"/>
          </p:nvPr>
        </p:nvSpPr>
        <p:spPr/>
        <p:txBody>
          <a:bodyPr/>
          <a:lstStyle>
            <a:lvl1pPr>
              <a:defRPr/>
            </a:lvl1pPr>
          </a:lstStyle>
          <a:p>
            <a:pPr>
              <a:defRPr/>
            </a:pPr>
            <a:endParaRPr lang="en-GB">
              <a:solidFill>
                <a:srgbClr val="000005"/>
              </a:solidFill>
            </a:endParaRPr>
          </a:p>
        </p:txBody>
      </p:sp>
      <p:sp>
        <p:nvSpPr>
          <p:cNvPr id="6" name="Rectangle 7"/>
          <p:cNvSpPr>
            <a:spLocks noGrp="1" noChangeArrowheads="1"/>
          </p:cNvSpPr>
          <p:nvPr>
            <p:ph type="sldNum" sz="quarter" idx="12"/>
          </p:nvPr>
        </p:nvSpPr>
        <p:spPr/>
        <p:txBody>
          <a:bodyPr/>
          <a:lstStyle>
            <a:lvl1pPr>
              <a:defRPr/>
            </a:lvl1pPr>
          </a:lstStyle>
          <a:p>
            <a:pPr>
              <a:defRPr/>
            </a:pPr>
            <a:fld id="{13AB76C5-3459-443A-B458-634F6BBA6964}" type="slidenum">
              <a:rPr lang="en-GB">
                <a:solidFill>
                  <a:srgbClr val="000005"/>
                </a:solidFill>
              </a:rPr>
              <a:pPr>
                <a:defRPr/>
              </a:pPr>
              <a:t>‹#›</a:t>
            </a:fld>
            <a:endParaRPr lang="en-GB">
              <a:solidFill>
                <a:srgbClr val="000005"/>
              </a:solidFill>
            </a:endParaRPr>
          </a:p>
        </p:txBody>
      </p:sp>
    </p:spTree>
    <p:extLst>
      <p:ext uri="{BB962C8B-B14F-4D97-AF65-F5344CB8AC3E}">
        <p14:creationId xmlns:p14="http://schemas.microsoft.com/office/powerpoint/2010/main" val="3092304536"/>
      </p:ext>
    </p:extLst>
  </p:cSld>
  <p:clrMapOvr>
    <a:masterClrMapping/>
  </p:clrMapOvr>
  <p:transition spd="med">
    <p:fade thruBlk="1"/>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8613" y="422277"/>
            <a:ext cx="2106612" cy="559276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55601" y="422277"/>
            <a:ext cx="6170613" cy="5592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dt" sz="half" idx="10"/>
          </p:nvPr>
        </p:nvSpPr>
        <p:spPr/>
        <p:txBody>
          <a:bodyPr/>
          <a:lstStyle>
            <a:lvl1pPr>
              <a:defRPr/>
            </a:lvl1pPr>
          </a:lstStyle>
          <a:p>
            <a:pPr>
              <a:defRPr/>
            </a:pPr>
            <a:endParaRPr lang="en-GB">
              <a:solidFill>
                <a:srgbClr val="000005"/>
              </a:solidFill>
            </a:endParaRPr>
          </a:p>
        </p:txBody>
      </p:sp>
      <p:sp>
        <p:nvSpPr>
          <p:cNvPr id="5" name="Rectangle 6"/>
          <p:cNvSpPr>
            <a:spLocks noGrp="1" noChangeArrowheads="1"/>
          </p:cNvSpPr>
          <p:nvPr>
            <p:ph type="ftr" sz="quarter" idx="11"/>
          </p:nvPr>
        </p:nvSpPr>
        <p:spPr/>
        <p:txBody>
          <a:bodyPr/>
          <a:lstStyle>
            <a:lvl1pPr>
              <a:defRPr/>
            </a:lvl1pPr>
          </a:lstStyle>
          <a:p>
            <a:pPr>
              <a:defRPr/>
            </a:pPr>
            <a:endParaRPr lang="en-GB">
              <a:solidFill>
                <a:srgbClr val="000005"/>
              </a:solidFill>
            </a:endParaRPr>
          </a:p>
        </p:txBody>
      </p:sp>
      <p:sp>
        <p:nvSpPr>
          <p:cNvPr id="6" name="Rectangle 7"/>
          <p:cNvSpPr>
            <a:spLocks noGrp="1" noChangeArrowheads="1"/>
          </p:cNvSpPr>
          <p:nvPr>
            <p:ph type="sldNum" sz="quarter" idx="12"/>
          </p:nvPr>
        </p:nvSpPr>
        <p:spPr/>
        <p:txBody>
          <a:bodyPr/>
          <a:lstStyle>
            <a:lvl1pPr>
              <a:defRPr/>
            </a:lvl1pPr>
          </a:lstStyle>
          <a:p>
            <a:pPr>
              <a:defRPr/>
            </a:pPr>
            <a:fld id="{A9A32371-7F3F-4657-B0A9-A8E96189EB7F}" type="slidenum">
              <a:rPr lang="en-GB">
                <a:solidFill>
                  <a:srgbClr val="000005"/>
                </a:solidFill>
              </a:rPr>
              <a:pPr>
                <a:defRPr/>
              </a:pPr>
              <a:t>‹#›</a:t>
            </a:fld>
            <a:endParaRPr lang="en-GB">
              <a:solidFill>
                <a:srgbClr val="000005"/>
              </a:solidFill>
            </a:endParaRPr>
          </a:p>
        </p:txBody>
      </p:sp>
    </p:spTree>
    <p:extLst>
      <p:ext uri="{BB962C8B-B14F-4D97-AF65-F5344CB8AC3E}">
        <p14:creationId xmlns:p14="http://schemas.microsoft.com/office/powerpoint/2010/main" val="1811963907"/>
      </p:ext>
    </p:extLst>
  </p:cSld>
  <p:clrMapOvr>
    <a:masterClrMapping/>
  </p:clrMapOvr>
  <p:transition spd="med">
    <p:fade thruBlk="1"/>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55600" y="422275"/>
            <a:ext cx="4876800" cy="738188"/>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355601" y="1665288"/>
            <a:ext cx="4138613" cy="4349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6613" y="1665290"/>
            <a:ext cx="4138612" cy="209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46613" y="3916365"/>
            <a:ext cx="4138612" cy="209867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Rectangle 5"/>
          <p:cNvSpPr>
            <a:spLocks noGrp="1" noChangeArrowheads="1"/>
          </p:cNvSpPr>
          <p:nvPr>
            <p:ph type="dt" sz="half" idx="10"/>
          </p:nvPr>
        </p:nvSpPr>
        <p:spPr/>
        <p:txBody>
          <a:bodyPr/>
          <a:lstStyle>
            <a:lvl1pPr>
              <a:defRPr/>
            </a:lvl1pPr>
          </a:lstStyle>
          <a:p>
            <a:pPr>
              <a:defRPr/>
            </a:pPr>
            <a:endParaRPr lang="en-GB">
              <a:solidFill>
                <a:srgbClr val="000005"/>
              </a:solidFill>
            </a:endParaRPr>
          </a:p>
        </p:txBody>
      </p:sp>
      <p:sp>
        <p:nvSpPr>
          <p:cNvPr id="7" name="Rectangle 6"/>
          <p:cNvSpPr>
            <a:spLocks noGrp="1" noChangeArrowheads="1"/>
          </p:cNvSpPr>
          <p:nvPr>
            <p:ph type="ftr" sz="quarter" idx="11"/>
          </p:nvPr>
        </p:nvSpPr>
        <p:spPr/>
        <p:txBody>
          <a:bodyPr/>
          <a:lstStyle>
            <a:lvl1pPr>
              <a:defRPr/>
            </a:lvl1pPr>
          </a:lstStyle>
          <a:p>
            <a:pPr>
              <a:defRPr/>
            </a:pPr>
            <a:endParaRPr lang="en-GB">
              <a:solidFill>
                <a:srgbClr val="000005"/>
              </a:solidFill>
            </a:endParaRPr>
          </a:p>
        </p:txBody>
      </p:sp>
      <p:sp>
        <p:nvSpPr>
          <p:cNvPr id="8" name="Rectangle 7"/>
          <p:cNvSpPr>
            <a:spLocks noGrp="1" noChangeArrowheads="1"/>
          </p:cNvSpPr>
          <p:nvPr>
            <p:ph type="sldNum" sz="quarter" idx="12"/>
          </p:nvPr>
        </p:nvSpPr>
        <p:spPr/>
        <p:txBody>
          <a:bodyPr/>
          <a:lstStyle>
            <a:lvl1pPr>
              <a:defRPr/>
            </a:lvl1pPr>
          </a:lstStyle>
          <a:p>
            <a:pPr>
              <a:defRPr/>
            </a:pPr>
            <a:fld id="{4067EA64-FB11-4602-B3B0-AD813A14EC60}" type="slidenum">
              <a:rPr lang="en-GB">
                <a:solidFill>
                  <a:srgbClr val="000005"/>
                </a:solidFill>
              </a:rPr>
              <a:pPr>
                <a:defRPr/>
              </a:pPr>
              <a:t>‹#›</a:t>
            </a:fld>
            <a:endParaRPr lang="en-GB">
              <a:solidFill>
                <a:srgbClr val="000005"/>
              </a:solidFill>
            </a:endParaRPr>
          </a:p>
        </p:txBody>
      </p:sp>
    </p:spTree>
    <p:extLst>
      <p:ext uri="{BB962C8B-B14F-4D97-AF65-F5344CB8AC3E}">
        <p14:creationId xmlns:p14="http://schemas.microsoft.com/office/powerpoint/2010/main" val="1233336043"/>
      </p:ext>
    </p:extLst>
  </p:cSld>
  <p:clrMapOvr>
    <a:masterClrMapping/>
  </p:clrMapOvr>
  <p:transition spd="med">
    <p:fade thruBlk="1"/>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5600" y="422275"/>
            <a:ext cx="4876800" cy="738188"/>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355601" y="1665288"/>
            <a:ext cx="4138613" cy="43497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4646613" y="1665288"/>
            <a:ext cx="4138612" cy="4349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5"/>
          <p:cNvSpPr>
            <a:spLocks noGrp="1" noChangeArrowheads="1"/>
          </p:cNvSpPr>
          <p:nvPr>
            <p:ph type="dt" sz="half" idx="10"/>
          </p:nvPr>
        </p:nvSpPr>
        <p:spPr/>
        <p:txBody>
          <a:bodyPr/>
          <a:lstStyle>
            <a:lvl1pPr>
              <a:defRPr/>
            </a:lvl1pPr>
          </a:lstStyle>
          <a:p>
            <a:pPr>
              <a:defRPr/>
            </a:pPr>
            <a:endParaRPr lang="en-GB">
              <a:solidFill>
                <a:srgbClr val="000005"/>
              </a:solidFill>
            </a:endParaRPr>
          </a:p>
        </p:txBody>
      </p:sp>
      <p:sp>
        <p:nvSpPr>
          <p:cNvPr id="6" name="Rectangle 6"/>
          <p:cNvSpPr>
            <a:spLocks noGrp="1" noChangeArrowheads="1"/>
          </p:cNvSpPr>
          <p:nvPr>
            <p:ph type="ftr" sz="quarter" idx="11"/>
          </p:nvPr>
        </p:nvSpPr>
        <p:spPr/>
        <p:txBody>
          <a:bodyPr/>
          <a:lstStyle>
            <a:lvl1pPr>
              <a:defRPr/>
            </a:lvl1pPr>
          </a:lstStyle>
          <a:p>
            <a:pPr>
              <a:defRPr/>
            </a:pPr>
            <a:endParaRPr lang="en-GB">
              <a:solidFill>
                <a:srgbClr val="000005"/>
              </a:solidFill>
            </a:endParaRPr>
          </a:p>
        </p:txBody>
      </p:sp>
      <p:sp>
        <p:nvSpPr>
          <p:cNvPr id="7" name="Rectangle 7"/>
          <p:cNvSpPr>
            <a:spLocks noGrp="1" noChangeArrowheads="1"/>
          </p:cNvSpPr>
          <p:nvPr>
            <p:ph type="sldNum" sz="quarter" idx="12"/>
          </p:nvPr>
        </p:nvSpPr>
        <p:spPr/>
        <p:txBody>
          <a:bodyPr/>
          <a:lstStyle>
            <a:lvl1pPr>
              <a:defRPr/>
            </a:lvl1pPr>
          </a:lstStyle>
          <a:p>
            <a:pPr>
              <a:defRPr/>
            </a:pPr>
            <a:fld id="{3CE82E08-20CE-48BA-9B8E-BE53C8A828BA}" type="slidenum">
              <a:rPr lang="en-GB">
                <a:solidFill>
                  <a:srgbClr val="000005"/>
                </a:solidFill>
              </a:rPr>
              <a:pPr>
                <a:defRPr/>
              </a:pPr>
              <a:t>‹#›</a:t>
            </a:fld>
            <a:endParaRPr lang="en-GB">
              <a:solidFill>
                <a:srgbClr val="000005"/>
              </a:solidFill>
            </a:endParaRPr>
          </a:p>
        </p:txBody>
      </p:sp>
    </p:spTree>
    <p:extLst>
      <p:ext uri="{BB962C8B-B14F-4D97-AF65-F5344CB8AC3E}">
        <p14:creationId xmlns:p14="http://schemas.microsoft.com/office/powerpoint/2010/main" val="355578482"/>
      </p:ext>
    </p:extLst>
  </p:cSld>
  <p:clrMapOvr>
    <a:masterClrMapping/>
  </p:clrMapOvr>
  <p:transition spd="med">
    <p:fade thruBlk="1"/>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ltGray">
          <a:xfrm>
            <a:off x="76200" y="76200"/>
            <a:ext cx="8991600" cy="6705600"/>
          </a:xfrm>
          <a:prstGeom prst="rect">
            <a:avLst/>
          </a:prstGeom>
          <a:solidFill>
            <a:schemeClr val="accent1"/>
          </a:solidFill>
          <a:ln w="9525">
            <a:noFill/>
            <a:miter lim="800000"/>
            <a:headEnd/>
            <a:tailEnd/>
          </a:ln>
          <a:effectLst/>
        </p:spPr>
        <p:txBody>
          <a:bodyPr wrap="none" anchor="ctr"/>
          <a:lstStyle/>
          <a:p>
            <a:pPr algn="ctr" eaLnBrk="0" hangingPunct="0">
              <a:spcBef>
                <a:spcPct val="0"/>
              </a:spcBef>
              <a:defRPr/>
            </a:pPr>
            <a:endParaRPr lang="en-US" sz="2400">
              <a:solidFill>
                <a:srgbClr val="8D010F"/>
              </a:solidFill>
              <a:latin typeface="Times" pitchFamily="18" charset="0"/>
            </a:endParaRPr>
          </a:p>
        </p:txBody>
      </p:sp>
      <p:pic>
        <p:nvPicPr>
          <p:cNvPr id="5" name="Picture 11" descr="LeedsUniWhite"/>
          <p:cNvPicPr>
            <a:picLocks noChangeAspect="1" noChangeArrowheads="1"/>
          </p:cNvPicPr>
          <p:nvPr/>
        </p:nvPicPr>
        <p:blipFill>
          <a:blip r:embed="rId2" cstate="print"/>
          <a:srcRect/>
          <a:stretch>
            <a:fillRect/>
          </a:stretch>
        </p:blipFill>
        <p:spPr bwMode="auto">
          <a:xfrm>
            <a:off x="6511925" y="441325"/>
            <a:ext cx="2274888" cy="647700"/>
          </a:xfrm>
          <a:prstGeom prst="rect">
            <a:avLst/>
          </a:prstGeom>
          <a:noFill/>
          <a:ln w="9525">
            <a:noFill/>
            <a:miter lim="800000"/>
            <a:headEnd/>
            <a:tailEnd/>
          </a:ln>
        </p:spPr>
      </p:pic>
      <p:sp>
        <p:nvSpPr>
          <p:cNvPr id="6" name="Line 9"/>
          <p:cNvSpPr>
            <a:spLocks noChangeShapeType="1"/>
          </p:cNvSpPr>
          <p:nvPr/>
        </p:nvSpPr>
        <p:spPr bwMode="white">
          <a:xfrm>
            <a:off x="201614" y="1341438"/>
            <a:ext cx="8713787" cy="0"/>
          </a:xfrm>
          <a:prstGeom prst="line">
            <a:avLst/>
          </a:prstGeom>
          <a:noFill/>
          <a:ln w="9525">
            <a:solidFill>
              <a:schemeClr val="bg1"/>
            </a:solidFill>
            <a:round/>
            <a:headEnd/>
            <a:tailEnd/>
          </a:ln>
          <a:effectLst/>
        </p:spPr>
        <p:txBody>
          <a:bodyPr wrap="none" anchor="ctr"/>
          <a:lstStyle/>
          <a:p>
            <a:pPr>
              <a:defRPr/>
            </a:pPr>
            <a:endParaRPr lang="en-GB" sz="2000">
              <a:solidFill>
                <a:srgbClr val="000005"/>
              </a:solidFill>
            </a:endParaRPr>
          </a:p>
        </p:txBody>
      </p:sp>
      <p:sp>
        <p:nvSpPr>
          <p:cNvPr id="7" name="Text Box 10"/>
          <p:cNvSpPr txBox="1">
            <a:spLocks noChangeArrowheads="1"/>
          </p:cNvSpPr>
          <p:nvPr/>
        </p:nvSpPr>
        <p:spPr bwMode="ltGray">
          <a:xfrm>
            <a:off x="355600" y="420690"/>
            <a:ext cx="4876800" cy="738187"/>
          </a:xfrm>
          <a:prstGeom prst="rect">
            <a:avLst/>
          </a:prstGeom>
          <a:noFill/>
          <a:ln w="9525">
            <a:noFill/>
            <a:miter lim="800000"/>
            <a:headEnd/>
            <a:tailEnd/>
          </a:ln>
          <a:effectLst/>
        </p:spPr>
        <p:txBody>
          <a:bodyPr lIns="0" tIns="0" rIns="0" bIns="36000" anchor="b"/>
          <a:lstStyle/>
          <a:p>
            <a:pPr eaLnBrk="0" hangingPunct="0">
              <a:spcBef>
                <a:spcPct val="0"/>
              </a:spcBef>
              <a:defRPr/>
            </a:pPr>
            <a:r>
              <a:rPr lang="en-GB" sz="2800" dirty="0">
                <a:solidFill>
                  <a:srgbClr val="FFFFFF"/>
                </a:solidFill>
                <a:latin typeface="Segoe UI" panose="020B0502040204020203" pitchFamily="34" charset="0"/>
                <a:cs typeface="Segoe UI" panose="020B0502040204020203" pitchFamily="34" charset="0"/>
              </a:rPr>
              <a:t>School of something</a:t>
            </a:r>
          </a:p>
          <a:p>
            <a:pPr eaLnBrk="0" hangingPunct="0">
              <a:spcBef>
                <a:spcPct val="0"/>
              </a:spcBef>
              <a:defRPr/>
            </a:pPr>
            <a:r>
              <a:rPr lang="en-GB" sz="1400" dirty="0">
                <a:solidFill>
                  <a:srgbClr val="FFFFFF"/>
                </a:solidFill>
                <a:latin typeface="Segoe UI" panose="020B0502040204020203" pitchFamily="34" charset="0"/>
                <a:cs typeface="Segoe UI" panose="020B0502040204020203" pitchFamily="34" charset="0"/>
              </a:rPr>
              <a:t>FACULTY OF OTHER</a:t>
            </a:r>
          </a:p>
        </p:txBody>
      </p:sp>
      <p:sp>
        <p:nvSpPr>
          <p:cNvPr id="43011" name="Rectangle 3"/>
          <p:cNvSpPr>
            <a:spLocks noGrp="1" noChangeArrowheads="1"/>
          </p:cNvSpPr>
          <p:nvPr>
            <p:ph type="ctrTitle"/>
          </p:nvPr>
        </p:nvSpPr>
        <p:spPr>
          <a:xfrm>
            <a:off x="349250" y="2565402"/>
            <a:ext cx="7772400" cy="549275"/>
          </a:xfrm>
        </p:spPr>
        <p:txBody>
          <a:bodyPr anchor="t">
            <a:spAutoFit/>
          </a:bodyPr>
          <a:lstStyle>
            <a:lvl1pPr>
              <a:defRPr sz="3600">
                <a:solidFill>
                  <a:schemeClr val="bg1"/>
                </a:solidFill>
                <a:latin typeface="Segoe UI" panose="020B0502040204020203" pitchFamily="34" charset="0"/>
                <a:cs typeface="Segoe UI" panose="020B0502040204020203" pitchFamily="34" charset="0"/>
              </a:defRPr>
            </a:lvl1pPr>
          </a:lstStyle>
          <a:p>
            <a:r>
              <a:rPr lang="en-GB" dirty="0"/>
              <a:t>Click to edit Master title style</a:t>
            </a:r>
          </a:p>
        </p:txBody>
      </p:sp>
      <p:sp>
        <p:nvSpPr>
          <p:cNvPr id="43012" name="Rectangle 4"/>
          <p:cNvSpPr>
            <a:spLocks noGrp="1" noChangeArrowheads="1"/>
          </p:cNvSpPr>
          <p:nvPr>
            <p:ph type="subTitle" idx="1"/>
          </p:nvPr>
        </p:nvSpPr>
        <p:spPr bwMode="ltGray">
          <a:xfrm>
            <a:off x="352426" y="3990977"/>
            <a:ext cx="5394325" cy="519113"/>
          </a:xfrm>
        </p:spPr>
        <p:txBody>
          <a:bodyPr/>
          <a:lstStyle>
            <a:lvl1pPr>
              <a:defRPr sz="2000">
                <a:solidFill>
                  <a:schemeClr val="bg1"/>
                </a:solidFill>
                <a:latin typeface="Segoe UI" panose="020B0502040204020203" pitchFamily="34" charset="0"/>
                <a:cs typeface="Segoe UI" panose="020B0502040204020203" pitchFamily="34" charset="0"/>
              </a:defRPr>
            </a:lvl1pPr>
          </a:lstStyle>
          <a:p>
            <a:r>
              <a:rPr lang="en-GB" dirty="0"/>
              <a:t>Click to edit Master subtitle style</a:t>
            </a:r>
          </a:p>
        </p:txBody>
      </p:sp>
      <p:sp>
        <p:nvSpPr>
          <p:cNvPr id="8" name="Rectangle 5"/>
          <p:cNvSpPr>
            <a:spLocks noGrp="1" noChangeArrowheads="1"/>
          </p:cNvSpPr>
          <p:nvPr>
            <p:ph type="dt" sz="half" idx="10"/>
          </p:nvPr>
        </p:nvSpPr>
        <p:spPr>
          <a:xfrm>
            <a:off x="457200" y="6927850"/>
            <a:ext cx="2133600" cy="476250"/>
          </a:xfrm>
        </p:spPr>
        <p:txBody>
          <a:bodyPr/>
          <a:lstStyle>
            <a:lvl1pPr>
              <a:defRPr/>
            </a:lvl1pPr>
          </a:lstStyle>
          <a:p>
            <a:pPr>
              <a:defRPr/>
            </a:pPr>
            <a:endParaRPr lang="en-GB">
              <a:solidFill>
                <a:srgbClr val="000005"/>
              </a:solidFill>
            </a:endParaRPr>
          </a:p>
        </p:txBody>
      </p:sp>
      <p:sp>
        <p:nvSpPr>
          <p:cNvPr id="9" name="Rectangle 6"/>
          <p:cNvSpPr>
            <a:spLocks noGrp="1" noChangeArrowheads="1"/>
          </p:cNvSpPr>
          <p:nvPr>
            <p:ph type="ftr" sz="quarter" idx="11"/>
          </p:nvPr>
        </p:nvSpPr>
        <p:spPr>
          <a:xfrm>
            <a:off x="3124200" y="6927850"/>
            <a:ext cx="2895600" cy="476250"/>
          </a:xfrm>
        </p:spPr>
        <p:txBody>
          <a:bodyPr/>
          <a:lstStyle>
            <a:lvl1pPr>
              <a:defRPr/>
            </a:lvl1pPr>
          </a:lstStyle>
          <a:p>
            <a:pPr>
              <a:defRPr/>
            </a:pPr>
            <a:endParaRPr lang="en-GB">
              <a:solidFill>
                <a:srgbClr val="000005"/>
              </a:solidFill>
            </a:endParaRPr>
          </a:p>
        </p:txBody>
      </p:sp>
      <p:sp>
        <p:nvSpPr>
          <p:cNvPr id="10" name="Rectangle 7"/>
          <p:cNvSpPr>
            <a:spLocks noGrp="1" noChangeArrowheads="1"/>
          </p:cNvSpPr>
          <p:nvPr>
            <p:ph type="sldNum" sz="quarter" idx="12"/>
          </p:nvPr>
        </p:nvSpPr>
        <p:spPr>
          <a:xfrm>
            <a:off x="6553200" y="6927850"/>
            <a:ext cx="2133600" cy="476250"/>
          </a:xfrm>
        </p:spPr>
        <p:txBody>
          <a:bodyPr/>
          <a:lstStyle>
            <a:lvl1pPr>
              <a:defRPr/>
            </a:lvl1pPr>
          </a:lstStyle>
          <a:p>
            <a:pPr>
              <a:defRPr/>
            </a:pPr>
            <a:fld id="{419BEC26-D38F-4E93-B527-EE6CA31710E9}" type="slidenum">
              <a:rPr lang="en-GB">
                <a:solidFill>
                  <a:srgbClr val="000005"/>
                </a:solidFill>
              </a:rPr>
              <a:pPr>
                <a:defRPr/>
              </a:pPr>
              <a:t>‹#›</a:t>
            </a:fld>
            <a:endParaRPr lang="en-GB">
              <a:solidFill>
                <a:srgbClr val="000005"/>
              </a:solidFill>
            </a:endParaRPr>
          </a:p>
        </p:txBody>
      </p:sp>
    </p:spTree>
    <p:extLst>
      <p:ext uri="{BB962C8B-B14F-4D97-AF65-F5344CB8AC3E}">
        <p14:creationId xmlns:p14="http://schemas.microsoft.com/office/powerpoint/2010/main" val="508854759"/>
      </p:ext>
    </p:extLst>
  </p:cSld>
  <p:clrMapOvr>
    <a:masterClrMapping/>
  </p:clrMapOvr>
  <p:transition spd="med">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55600" y="422275"/>
            <a:ext cx="4876800" cy="738188"/>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355601" y="1665288"/>
            <a:ext cx="4138613" cy="4349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6613" y="1665290"/>
            <a:ext cx="4138612" cy="209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46613" y="3916365"/>
            <a:ext cx="4138612" cy="209867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Rectangle 5"/>
          <p:cNvSpPr>
            <a:spLocks noGrp="1" noChangeArrowheads="1"/>
          </p:cNvSpPr>
          <p:nvPr>
            <p:ph type="dt" sz="half" idx="10"/>
          </p:nvPr>
        </p:nvSpPr>
        <p:spPr/>
        <p:txBody>
          <a:bodyPr/>
          <a:lstStyle>
            <a:lvl1pPr>
              <a:defRPr/>
            </a:lvl1pPr>
          </a:lstStyle>
          <a:p>
            <a:pPr>
              <a:defRPr/>
            </a:pPr>
            <a:endParaRPr lang="en-GB"/>
          </a:p>
        </p:txBody>
      </p:sp>
      <p:sp>
        <p:nvSpPr>
          <p:cNvPr id="7" name="Rectangle 6"/>
          <p:cNvSpPr>
            <a:spLocks noGrp="1" noChangeArrowheads="1"/>
          </p:cNvSpPr>
          <p:nvPr>
            <p:ph type="ftr" sz="quarter" idx="11"/>
          </p:nvPr>
        </p:nvSpPr>
        <p:spPr/>
        <p:txBody>
          <a:bodyPr/>
          <a:lstStyle>
            <a:lvl1pPr>
              <a:defRPr/>
            </a:lvl1pPr>
          </a:lstStyle>
          <a:p>
            <a:pPr>
              <a:defRPr/>
            </a:pPr>
            <a:endParaRPr lang="en-GB"/>
          </a:p>
        </p:txBody>
      </p:sp>
      <p:sp>
        <p:nvSpPr>
          <p:cNvPr id="8" name="Rectangle 7"/>
          <p:cNvSpPr>
            <a:spLocks noGrp="1" noChangeArrowheads="1"/>
          </p:cNvSpPr>
          <p:nvPr>
            <p:ph type="sldNum" sz="quarter" idx="12"/>
          </p:nvPr>
        </p:nvSpPr>
        <p:spPr/>
        <p:txBody>
          <a:bodyPr/>
          <a:lstStyle>
            <a:lvl1pPr>
              <a:defRPr/>
            </a:lvl1pPr>
          </a:lstStyle>
          <a:p>
            <a:pPr>
              <a:defRPr/>
            </a:pPr>
            <a:fld id="{4067EA64-FB11-4602-B3B0-AD813A14EC60}" type="slidenum">
              <a:rPr lang="en-GB"/>
              <a:pPr>
                <a:defRPr/>
              </a:pPr>
              <a:t>‹#›</a:t>
            </a:fld>
            <a:endParaRPr lang="en-GB"/>
          </a:p>
        </p:txBody>
      </p:sp>
    </p:spTree>
  </p:cSld>
  <p:clrMapOvr>
    <a:masterClrMapping/>
  </p:clrMapOvr>
  <p:transition spd="med">
    <p:fade thruBlk="1"/>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Segoe UI" panose="020B0502040204020203" pitchFamily="34" charset="0"/>
                <a:cs typeface="Segoe UI" panose="020B0502040204020203" pitchFamily="34" charset="0"/>
              </a:defRPr>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Rectangle 5"/>
          <p:cNvSpPr>
            <a:spLocks noGrp="1" noChangeArrowheads="1"/>
          </p:cNvSpPr>
          <p:nvPr>
            <p:ph type="dt" sz="half" idx="10"/>
          </p:nvPr>
        </p:nvSpPr>
        <p:spPr/>
        <p:txBody>
          <a:bodyPr/>
          <a:lstStyle>
            <a:lvl1pPr>
              <a:defRPr/>
            </a:lvl1pPr>
          </a:lstStyle>
          <a:p>
            <a:pPr>
              <a:defRPr/>
            </a:pPr>
            <a:endParaRPr lang="en-GB">
              <a:solidFill>
                <a:srgbClr val="000005"/>
              </a:solidFill>
            </a:endParaRPr>
          </a:p>
        </p:txBody>
      </p:sp>
      <p:sp>
        <p:nvSpPr>
          <p:cNvPr id="5" name="Rectangle 6"/>
          <p:cNvSpPr>
            <a:spLocks noGrp="1" noChangeArrowheads="1"/>
          </p:cNvSpPr>
          <p:nvPr>
            <p:ph type="ftr" sz="quarter" idx="11"/>
          </p:nvPr>
        </p:nvSpPr>
        <p:spPr/>
        <p:txBody>
          <a:bodyPr/>
          <a:lstStyle>
            <a:lvl1pPr>
              <a:defRPr/>
            </a:lvl1pPr>
          </a:lstStyle>
          <a:p>
            <a:pPr>
              <a:defRPr/>
            </a:pPr>
            <a:endParaRPr lang="en-GB">
              <a:solidFill>
                <a:srgbClr val="000005"/>
              </a:solidFill>
            </a:endParaRPr>
          </a:p>
        </p:txBody>
      </p:sp>
      <p:sp>
        <p:nvSpPr>
          <p:cNvPr id="6" name="Rectangle 7"/>
          <p:cNvSpPr>
            <a:spLocks noGrp="1" noChangeArrowheads="1"/>
          </p:cNvSpPr>
          <p:nvPr>
            <p:ph type="sldNum" sz="quarter" idx="12"/>
          </p:nvPr>
        </p:nvSpPr>
        <p:spPr/>
        <p:txBody>
          <a:bodyPr/>
          <a:lstStyle>
            <a:lvl1pPr>
              <a:defRPr/>
            </a:lvl1pPr>
          </a:lstStyle>
          <a:p>
            <a:pPr>
              <a:defRPr/>
            </a:pPr>
            <a:fld id="{217F2AF5-A547-4333-84E4-4B011A9D4FBA}" type="slidenum">
              <a:rPr lang="en-GB">
                <a:solidFill>
                  <a:srgbClr val="000005"/>
                </a:solidFill>
              </a:rPr>
              <a:pPr>
                <a:defRPr/>
              </a:pPr>
              <a:t>‹#›</a:t>
            </a:fld>
            <a:endParaRPr lang="en-GB">
              <a:solidFill>
                <a:srgbClr val="000005"/>
              </a:solidFill>
            </a:endParaRPr>
          </a:p>
        </p:txBody>
      </p:sp>
    </p:spTree>
    <p:extLst>
      <p:ext uri="{BB962C8B-B14F-4D97-AF65-F5344CB8AC3E}">
        <p14:creationId xmlns:p14="http://schemas.microsoft.com/office/powerpoint/2010/main" val="980237257"/>
      </p:ext>
    </p:extLst>
  </p:cSld>
  <p:clrMapOvr>
    <a:masterClrMapping/>
  </p:clrMapOvr>
  <p:transition spd="med">
    <p:fade thruBlk="1"/>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atin typeface="Segoe UI" panose="020B0502040204020203" pitchFamily="34" charset="0"/>
                <a:cs typeface="Segoe UI" panose="020B0502040204020203"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Rectangle 5"/>
          <p:cNvSpPr>
            <a:spLocks noGrp="1" noChangeArrowheads="1"/>
          </p:cNvSpPr>
          <p:nvPr>
            <p:ph type="dt" sz="half" idx="10"/>
          </p:nvPr>
        </p:nvSpPr>
        <p:spPr/>
        <p:txBody>
          <a:bodyPr/>
          <a:lstStyle>
            <a:lvl1pPr>
              <a:defRPr/>
            </a:lvl1pPr>
          </a:lstStyle>
          <a:p>
            <a:pPr>
              <a:defRPr/>
            </a:pPr>
            <a:endParaRPr lang="en-GB">
              <a:solidFill>
                <a:srgbClr val="000005"/>
              </a:solidFill>
            </a:endParaRPr>
          </a:p>
        </p:txBody>
      </p:sp>
      <p:sp>
        <p:nvSpPr>
          <p:cNvPr id="5" name="Rectangle 6"/>
          <p:cNvSpPr>
            <a:spLocks noGrp="1" noChangeArrowheads="1"/>
          </p:cNvSpPr>
          <p:nvPr>
            <p:ph type="ftr" sz="quarter" idx="11"/>
          </p:nvPr>
        </p:nvSpPr>
        <p:spPr/>
        <p:txBody>
          <a:bodyPr/>
          <a:lstStyle>
            <a:lvl1pPr>
              <a:defRPr/>
            </a:lvl1pPr>
          </a:lstStyle>
          <a:p>
            <a:pPr>
              <a:defRPr/>
            </a:pPr>
            <a:endParaRPr lang="en-GB">
              <a:solidFill>
                <a:srgbClr val="000005"/>
              </a:solidFill>
            </a:endParaRPr>
          </a:p>
        </p:txBody>
      </p:sp>
      <p:sp>
        <p:nvSpPr>
          <p:cNvPr id="6" name="Rectangle 7"/>
          <p:cNvSpPr>
            <a:spLocks noGrp="1" noChangeArrowheads="1"/>
          </p:cNvSpPr>
          <p:nvPr>
            <p:ph type="sldNum" sz="quarter" idx="12"/>
          </p:nvPr>
        </p:nvSpPr>
        <p:spPr/>
        <p:txBody>
          <a:bodyPr/>
          <a:lstStyle>
            <a:lvl1pPr>
              <a:defRPr/>
            </a:lvl1pPr>
          </a:lstStyle>
          <a:p>
            <a:pPr>
              <a:defRPr/>
            </a:pPr>
            <a:fld id="{F2AD012B-9F1D-4817-9D13-6FAE97324A0D}" type="slidenum">
              <a:rPr lang="en-GB">
                <a:solidFill>
                  <a:srgbClr val="000005"/>
                </a:solidFill>
              </a:rPr>
              <a:pPr>
                <a:defRPr/>
              </a:pPr>
              <a:t>‹#›</a:t>
            </a:fld>
            <a:endParaRPr lang="en-GB">
              <a:solidFill>
                <a:srgbClr val="000005"/>
              </a:solidFill>
            </a:endParaRPr>
          </a:p>
        </p:txBody>
      </p:sp>
    </p:spTree>
    <p:extLst>
      <p:ext uri="{BB962C8B-B14F-4D97-AF65-F5344CB8AC3E}">
        <p14:creationId xmlns:p14="http://schemas.microsoft.com/office/powerpoint/2010/main" val="2926539327"/>
      </p:ext>
    </p:extLst>
  </p:cSld>
  <p:clrMapOvr>
    <a:masterClrMapping/>
  </p:clrMapOvr>
  <p:transition spd="med">
    <p:fade thruBlk="1"/>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5"/>
          <p:cNvSpPr>
            <a:spLocks noGrp="1" noChangeArrowheads="1"/>
          </p:cNvSpPr>
          <p:nvPr>
            <p:ph type="dt" sz="half" idx="10"/>
          </p:nvPr>
        </p:nvSpPr>
        <p:spPr/>
        <p:txBody>
          <a:bodyPr/>
          <a:lstStyle>
            <a:lvl1pPr>
              <a:defRPr/>
            </a:lvl1pPr>
          </a:lstStyle>
          <a:p>
            <a:pPr>
              <a:defRPr/>
            </a:pPr>
            <a:endParaRPr lang="en-GB">
              <a:solidFill>
                <a:srgbClr val="000005"/>
              </a:solidFill>
            </a:endParaRPr>
          </a:p>
        </p:txBody>
      </p:sp>
      <p:sp>
        <p:nvSpPr>
          <p:cNvPr id="8" name="Rectangle 6"/>
          <p:cNvSpPr>
            <a:spLocks noGrp="1" noChangeArrowheads="1"/>
          </p:cNvSpPr>
          <p:nvPr>
            <p:ph type="ftr" sz="quarter" idx="11"/>
          </p:nvPr>
        </p:nvSpPr>
        <p:spPr/>
        <p:txBody>
          <a:bodyPr/>
          <a:lstStyle>
            <a:lvl1pPr>
              <a:defRPr/>
            </a:lvl1pPr>
          </a:lstStyle>
          <a:p>
            <a:pPr>
              <a:defRPr/>
            </a:pPr>
            <a:endParaRPr lang="en-GB">
              <a:solidFill>
                <a:srgbClr val="000005"/>
              </a:solidFill>
            </a:endParaRPr>
          </a:p>
        </p:txBody>
      </p:sp>
      <p:sp>
        <p:nvSpPr>
          <p:cNvPr id="9" name="Rectangle 7"/>
          <p:cNvSpPr>
            <a:spLocks noGrp="1" noChangeArrowheads="1"/>
          </p:cNvSpPr>
          <p:nvPr>
            <p:ph type="sldNum" sz="quarter" idx="12"/>
          </p:nvPr>
        </p:nvSpPr>
        <p:spPr/>
        <p:txBody>
          <a:bodyPr/>
          <a:lstStyle>
            <a:lvl1pPr>
              <a:defRPr/>
            </a:lvl1pPr>
          </a:lstStyle>
          <a:p>
            <a:pPr>
              <a:defRPr/>
            </a:pPr>
            <a:fld id="{9DF42667-ECCE-4112-A89D-49C3F8A21BB3}" type="slidenum">
              <a:rPr lang="en-GB">
                <a:solidFill>
                  <a:srgbClr val="000005"/>
                </a:solidFill>
              </a:rPr>
              <a:pPr>
                <a:defRPr/>
              </a:pPr>
              <a:t>‹#›</a:t>
            </a:fld>
            <a:endParaRPr lang="en-GB">
              <a:solidFill>
                <a:srgbClr val="000005"/>
              </a:solidFill>
            </a:endParaRPr>
          </a:p>
        </p:txBody>
      </p:sp>
    </p:spTree>
    <p:extLst>
      <p:ext uri="{BB962C8B-B14F-4D97-AF65-F5344CB8AC3E}">
        <p14:creationId xmlns:p14="http://schemas.microsoft.com/office/powerpoint/2010/main" val="1140046059"/>
      </p:ext>
    </p:extLst>
  </p:cSld>
  <p:clrMapOvr>
    <a:masterClrMapping/>
  </p:clrMapOvr>
  <p:transition spd="med">
    <p:fade thruBlk="1"/>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5"/>
          <p:cNvSpPr>
            <a:spLocks noGrp="1" noChangeArrowheads="1"/>
          </p:cNvSpPr>
          <p:nvPr>
            <p:ph type="dt" sz="half" idx="10"/>
          </p:nvPr>
        </p:nvSpPr>
        <p:spPr/>
        <p:txBody>
          <a:bodyPr/>
          <a:lstStyle>
            <a:lvl1pPr>
              <a:defRPr/>
            </a:lvl1pPr>
          </a:lstStyle>
          <a:p>
            <a:pPr>
              <a:defRPr/>
            </a:pPr>
            <a:endParaRPr lang="en-GB">
              <a:solidFill>
                <a:srgbClr val="000005"/>
              </a:solidFill>
            </a:endParaRPr>
          </a:p>
        </p:txBody>
      </p:sp>
      <p:sp>
        <p:nvSpPr>
          <p:cNvPr id="4" name="Rectangle 6"/>
          <p:cNvSpPr>
            <a:spLocks noGrp="1" noChangeArrowheads="1"/>
          </p:cNvSpPr>
          <p:nvPr>
            <p:ph type="ftr" sz="quarter" idx="11"/>
          </p:nvPr>
        </p:nvSpPr>
        <p:spPr/>
        <p:txBody>
          <a:bodyPr/>
          <a:lstStyle>
            <a:lvl1pPr>
              <a:defRPr/>
            </a:lvl1pPr>
          </a:lstStyle>
          <a:p>
            <a:pPr>
              <a:defRPr/>
            </a:pPr>
            <a:endParaRPr lang="en-GB">
              <a:solidFill>
                <a:srgbClr val="000005"/>
              </a:solidFill>
            </a:endParaRPr>
          </a:p>
        </p:txBody>
      </p:sp>
      <p:sp>
        <p:nvSpPr>
          <p:cNvPr id="5" name="Rectangle 7"/>
          <p:cNvSpPr>
            <a:spLocks noGrp="1" noChangeArrowheads="1"/>
          </p:cNvSpPr>
          <p:nvPr>
            <p:ph type="sldNum" sz="quarter" idx="12"/>
          </p:nvPr>
        </p:nvSpPr>
        <p:spPr/>
        <p:txBody>
          <a:bodyPr/>
          <a:lstStyle>
            <a:lvl1pPr>
              <a:defRPr/>
            </a:lvl1pPr>
          </a:lstStyle>
          <a:p>
            <a:pPr>
              <a:defRPr/>
            </a:pPr>
            <a:fld id="{E0C6C404-6AE1-4C9E-B22A-6D4DC350CF13}" type="slidenum">
              <a:rPr lang="en-GB">
                <a:solidFill>
                  <a:srgbClr val="000005"/>
                </a:solidFill>
              </a:rPr>
              <a:pPr>
                <a:defRPr/>
              </a:pPr>
              <a:t>‹#›</a:t>
            </a:fld>
            <a:endParaRPr lang="en-GB">
              <a:solidFill>
                <a:srgbClr val="000005"/>
              </a:solidFill>
            </a:endParaRPr>
          </a:p>
        </p:txBody>
      </p:sp>
    </p:spTree>
    <p:extLst>
      <p:ext uri="{BB962C8B-B14F-4D97-AF65-F5344CB8AC3E}">
        <p14:creationId xmlns:p14="http://schemas.microsoft.com/office/powerpoint/2010/main" val="3126914705"/>
      </p:ext>
    </p:extLst>
  </p:cSld>
  <p:clrMapOvr>
    <a:masterClrMapping/>
  </p:clrMapOvr>
  <p:transition spd="med">
    <p:fade thruBlk="1"/>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p:txBody>
          <a:bodyPr/>
          <a:lstStyle>
            <a:lvl1pPr>
              <a:defRPr/>
            </a:lvl1pPr>
          </a:lstStyle>
          <a:p>
            <a:pPr>
              <a:defRPr/>
            </a:pPr>
            <a:endParaRPr lang="en-GB">
              <a:solidFill>
                <a:srgbClr val="000005"/>
              </a:solidFill>
            </a:endParaRPr>
          </a:p>
        </p:txBody>
      </p:sp>
      <p:sp>
        <p:nvSpPr>
          <p:cNvPr id="3" name="Rectangle 6"/>
          <p:cNvSpPr>
            <a:spLocks noGrp="1" noChangeArrowheads="1"/>
          </p:cNvSpPr>
          <p:nvPr>
            <p:ph type="ftr" sz="quarter" idx="11"/>
          </p:nvPr>
        </p:nvSpPr>
        <p:spPr/>
        <p:txBody>
          <a:bodyPr/>
          <a:lstStyle>
            <a:lvl1pPr>
              <a:defRPr/>
            </a:lvl1pPr>
          </a:lstStyle>
          <a:p>
            <a:pPr>
              <a:defRPr/>
            </a:pPr>
            <a:endParaRPr lang="en-GB">
              <a:solidFill>
                <a:srgbClr val="000005"/>
              </a:solidFill>
            </a:endParaRPr>
          </a:p>
        </p:txBody>
      </p:sp>
      <p:sp>
        <p:nvSpPr>
          <p:cNvPr id="4" name="Rectangle 7"/>
          <p:cNvSpPr>
            <a:spLocks noGrp="1" noChangeArrowheads="1"/>
          </p:cNvSpPr>
          <p:nvPr>
            <p:ph type="sldNum" sz="quarter" idx="12"/>
          </p:nvPr>
        </p:nvSpPr>
        <p:spPr/>
        <p:txBody>
          <a:bodyPr/>
          <a:lstStyle>
            <a:lvl1pPr>
              <a:defRPr/>
            </a:lvl1pPr>
          </a:lstStyle>
          <a:p>
            <a:pPr>
              <a:defRPr/>
            </a:pPr>
            <a:fld id="{B9E7FDF8-FBED-4C58-846D-C67983B6531B}" type="slidenum">
              <a:rPr lang="en-GB">
                <a:solidFill>
                  <a:srgbClr val="000005"/>
                </a:solidFill>
              </a:rPr>
              <a:pPr>
                <a:defRPr/>
              </a:pPr>
              <a:t>‹#›</a:t>
            </a:fld>
            <a:endParaRPr lang="en-GB">
              <a:solidFill>
                <a:srgbClr val="000005"/>
              </a:solidFill>
            </a:endParaRPr>
          </a:p>
        </p:txBody>
      </p:sp>
    </p:spTree>
    <p:extLst>
      <p:ext uri="{BB962C8B-B14F-4D97-AF65-F5344CB8AC3E}">
        <p14:creationId xmlns:p14="http://schemas.microsoft.com/office/powerpoint/2010/main" val="396251105"/>
      </p:ext>
    </p:extLst>
  </p:cSld>
  <p:clrMapOvr>
    <a:masterClrMapping/>
  </p:clrMapOvr>
  <p:transition spd="med">
    <p:fade thruBlk="1"/>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p:txBody>
          <a:bodyPr/>
          <a:lstStyle>
            <a:lvl1pPr>
              <a:defRPr/>
            </a:lvl1pPr>
          </a:lstStyle>
          <a:p>
            <a:pPr>
              <a:defRPr/>
            </a:pPr>
            <a:endParaRPr lang="en-GB">
              <a:solidFill>
                <a:srgbClr val="000005"/>
              </a:solidFill>
            </a:endParaRPr>
          </a:p>
        </p:txBody>
      </p:sp>
      <p:sp>
        <p:nvSpPr>
          <p:cNvPr id="6" name="Rectangle 6"/>
          <p:cNvSpPr>
            <a:spLocks noGrp="1" noChangeArrowheads="1"/>
          </p:cNvSpPr>
          <p:nvPr>
            <p:ph type="ftr" sz="quarter" idx="11"/>
          </p:nvPr>
        </p:nvSpPr>
        <p:spPr/>
        <p:txBody>
          <a:bodyPr/>
          <a:lstStyle>
            <a:lvl1pPr>
              <a:defRPr/>
            </a:lvl1pPr>
          </a:lstStyle>
          <a:p>
            <a:pPr>
              <a:defRPr/>
            </a:pPr>
            <a:endParaRPr lang="en-GB">
              <a:solidFill>
                <a:srgbClr val="000005"/>
              </a:solidFill>
            </a:endParaRPr>
          </a:p>
        </p:txBody>
      </p:sp>
      <p:sp>
        <p:nvSpPr>
          <p:cNvPr id="7" name="Rectangle 7"/>
          <p:cNvSpPr>
            <a:spLocks noGrp="1" noChangeArrowheads="1"/>
          </p:cNvSpPr>
          <p:nvPr>
            <p:ph type="sldNum" sz="quarter" idx="12"/>
          </p:nvPr>
        </p:nvSpPr>
        <p:spPr/>
        <p:txBody>
          <a:bodyPr/>
          <a:lstStyle>
            <a:lvl1pPr>
              <a:defRPr/>
            </a:lvl1pPr>
          </a:lstStyle>
          <a:p>
            <a:pPr>
              <a:defRPr/>
            </a:pPr>
            <a:fld id="{8573902E-3026-45EF-973B-D6B3844C31A7}" type="slidenum">
              <a:rPr lang="en-GB">
                <a:solidFill>
                  <a:srgbClr val="000005"/>
                </a:solidFill>
              </a:rPr>
              <a:pPr>
                <a:defRPr/>
              </a:pPr>
              <a:t>‹#›</a:t>
            </a:fld>
            <a:endParaRPr lang="en-GB">
              <a:solidFill>
                <a:srgbClr val="000005"/>
              </a:solidFill>
            </a:endParaRPr>
          </a:p>
        </p:txBody>
      </p:sp>
    </p:spTree>
    <p:extLst>
      <p:ext uri="{BB962C8B-B14F-4D97-AF65-F5344CB8AC3E}">
        <p14:creationId xmlns:p14="http://schemas.microsoft.com/office/powerpoint/2010/main" val="1781581439"/>
      </p:ext>
    </p:extLst>
  </p:cSld>
  <p:clrMapOvr>
    <a:masterClrMapping/>
  </p:clrMapOvr>
  <p:transition spd="med">
    <p:fade thruBlk="1"/>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p:txBody>
          <a:bodyPr/>
          <a:lstStyle>
            <a:lvl1pPr>
              <a:defRPr/>
            </a:lvl1pPr>
          </a:lstStyle>
          <a:p>
            <a:pPr>
              <a:defRPr/>
            </a:pPr>
            <a:endParaRPr lang="en-GB">
              <a:solidFill>
                <a:srgbClr val="000005"/>
              </a:solidFill>
            </a:endParaRPr>
          </a:p>
        </p:txBody>
      </p:sp>
      <p:sp>
        <p:nvSpPr>
          <p:cNvPr id="6" name="Rectangle 6"/>
          <p:cNvSpPr>
            <a:spLocks noGrp="1" noChangeArrowheads="1"/>
          </p:cNvSpPr>
          <p:nvPr>
            <p:ph type="ftr" sz="quarter" idx="11"/>
          </p:nvPr>
        </p:nvSpPr>
        <p:spPr/>
        <p:txBody>
          <a:bodyPr/>
          <a:lstStyle>
            <a:lvl1pPr>
              <a:defRPr/>
            </a:lvl1pPr>
          </a:lstStyle>
          <a:p>
            <a:pPr>
              <a:defRPr/>
            </a:pPr>
            <a:endParaRPr lang="en-GB">
              <a:solidFill>
                <a:srgbClr val="000005"/>
              </a:solidFill>
            </a:endParaRPr>
          </a:p>
        </p:txBody>
      </p:sp>
      <p:sp>
        <p:nvSpPr>
          <p:cNvPr id="7" name="Rectangle 7"/>
          <p:cNvSpPr>
            <a:spLocks noGrp="1" noChangeArrowheads="1"/>
          </p:cNvSpPr>
          <p:nvPr>
            <p:ph type="sldNum" sz="quarter" idx="12"/>
          </p:nvPr>
        </p:nvSpPr>
        <p:spPr/>
        <p:txBody>
          <a:bodyPr/>
          <a:lstStyle>
            <a:lvl1pPr>
              <a:defRPr/>
            </a:lvl1pPr>
          </a:lstStyle>
          <a:p>
            <a:pPr>
              <a:defRPr/>
            </a:pPr>
            <a:fld id="{5E93DB02-B5BF-40B6-B962-7468526E8028}" type="slidenum">
              <a:rPr lang="en-GB">
                <a:solidFill>
                  <a:srgbClr val="000005"/>
                </a:solidFill>
              </a:rPr>
              <a:pPr>
                <a:defRPr/>
              </a:pPr>
              <a:t>‹#›</a:t>
            </a:fld>
            <a:endParaRPr lang="en-GB">
              <a:solidFill>
                <a:srgbClr val="000005"/>
              </a:solidFill>
            </a:endParaRPr>
          </a:p>
        </p:txBody>
      </p:sp>
    </p:spTree>
    <p:extLst>
      <p:ext uri="{BB962C8B-B14F-4D97-AF65-F5344CB8AC3E}">
        <p14:creationId xmlns:p14="http://schemas.microsoft.com/office/powerpoint/2010/main" val="3837701218"/>
      </p:ext>
    </p:extLst>
  </p:cSld>
  <p:clrMapOvr>
    <a:masterClrMapping/>
  </p:clrMapOvr>
  <p:transition spd="med">
    <p:fade thruBlk="1"/>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dt" sz="half" idx="10"/>
          </p:nvPr>
        </p:nvSpPr>
        <p:spPr/>
        <p:txBody>
          <a:bodyPr/>
          <a:lstStyle>
            <a:lvl1pPr>
              <a:defRPr/>
            </a:lvl1pPr>
          </a:lstStyle>
          <a:p>
            <a:pPr>
              <a:defRPr/>
            </a:pPr>
            <a:endParaRPr lang="en-GB">
              <a:solidFill>
                <a:srgbClr val="000005"/>
              </a:solidFill>
            </a:endParaRPr>
          </a:p>
        </p:txBody>
      </p:sp>
      <p:sp>
        <p:nvSpPr>
          <p:cNvPr id="5" name="Rectangle 6"/>
          <p:cNvSpPr>
            <a:spLocks noGrp="1" noChangeArrowheads="1"/>
          </p:cNvSpPr>
          <p:nvPr>
            <p:ph type="ftr" sz="quarter" idx="11"/>
          </p:nvPr>
        </p:nvSpPr>
        <p:spPr/>
        <p:txBody>
          <a:bodyPr/>
          <a:lstStyle>
            <a:lvl1pPr>
              <a:defRPr/>
            </a:lvl1pPr>
          </a:lstStyle>
          <a:p>
            <a:pPr>
              <a:defRPr/>
            </a:pPr>
            <a:endParaRPr lang="en-GB">
              <a:solidFill>
                <a:srgbClr val="000005"/>
              </a:solidFill>
            </a:endParaRPr>
          </a:p>
        </p:txBody>
      </p:sp>
      <p:sp>
        <p:nvSpPr>
          <p:cNvPr id="6" name="Rectangle 7"/>
          <p:cNvSpPr>
            <a:spLocks noGrp="1" noChangeArrowheads="1"/>
          </p:cNvSpPr>
          <p:nvPr>
            <p:ph type="sldNum" sz="quarter" idx="12"/>
          </p:nvPr>
        </p:nvSpPr>
        <p:spPr/>
        <p:txBody>
          <a:bodyPr/>
          <a:lstStyle>
            <a:lvl1pPr>
              <a:defRPr/>
            </a:lvl1pPr>
          </a:lstStyle>
          <a:p>
            <a:pPr>
              <a:defRPr/>
            </a:pPr>
            <a:fld id="{13AB76C5-3459-443A-B458-634F6BBA6964}" type="slidenum">
              <a:rPr lang="en-GB">
                <a:solidFill>
                  <a:srgbClr val="000005"/>
                </a:solidFill>
              </a:rPr>
              <a:pPr>
                <a:defRPr/>
              </a:pPr>
              <a:t>‹#›</a:t>
            </a:fld>
            <a:endParaRPr lang="en-GB">
              <a:solidFill>
                <a:srgbClr val="000005"/>
              </a:solidFill>
            </a:endParaRPr>
          </a:p>
        </p:txBody>
      </p:sp>
    </p:spTree>
    <p:extLst>
      <p:ext uri="{BB962C8B-B14F-4D97-AF65-F5344CB8AC3E}">
        <p14:creationId xmlns:p14="http://schemas.microsoft.com/office/powerpoint/2010/main" val="3017695282"/>
      </p:ext>
    </p:extLst>
  </p:cSld>
  <p:clrMapOvr>
    <a:masterClrMapping/>
  </p:clrMapOvr>
  <p:transition spd="med">
    <p:fade thruBlk="1"/>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8613" y="422277"/>
            <a:ext cx="2106612" cy="559276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55601" y="422277"/>
            <a:ext cx="6170613" cy="5592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dt" sz="half" idx="10"/>
          </p:nvPr>
        </p:nvSpPr>
        <p:spPr/>
        <p:txBody>
          <a:bodyPr/>
          <a:lstStyle>
            <a:lvl1pPr>
              <a:defRPr/>
            </a:lvl1pPr>
          </a:lstStyle>
          <a:p>
            <a:pPr>
              <a:defRPr/>
            </a:pPr>
            <a:endParaRPr lang="en-GB">
              <a:solidFill>
                <a:srgbClr val="000005"/>
              </a:solidFill>
            </a:endParaRPr>
          </a:p>
        </p:txBody>
      </p:sp>
      <p:sp>
        <p:nvSpPr>
          <p:cNvPr id="5" name="Rectangle 6"/>
          <p:cNvSpPr>
            <a:spLocks noGrp="1" noChangeArrowheads="1"/>
          </p:cNvSpPr>
          <p:nvPr>
            <p:ph type="ftr" sz="quarter" idx="11"/>
          </p:nvPr>
        </p:nvSpPr>
        <p:spPr/>
        <p:txBody>
          <a:bodyPr/>
          <a:lstStyle>
            <a:lvl1pPr>
              <a:defRPr/>
            </a:lvl1pPr>
          </a:lstStyle>
          <a:p>
            <a:pPr>
              <a:defRPr/>
            </a:pPr>
            <a:endParaRPr lang="en-GB">
              <a:solidFill>
                <a:srgbClr val="000005"/>
              </a:solidFill>
            </a:endParaRPr>
          </a:p>
        </p:txBody>
      </p:sp>
      <p:sp>
        <p:nvSpPr>
          <p:cNvPr id="6" name="Rectangle 7"/>
          <p:cNvSpPr>
            <a:spLocks noGrp="1" noChangeArrowheads="1"/>
          </p:cNvSpPr>
          <p:nvPr>
            <p:ph type="sldNum" sz="quarter" idx="12"/>
          </p:nvPr>
        </p:nvSpPr>
        <p:spPr/>
        <p:txBody>
          <a:bodyPr/>
          <a:lstStyle>
            <a:lvl1pPr>
              <a:defRPr/>
            </a:lvl1pPr>
          </a:lstStyle>
          <a:p>
            <a:pPr>
              <a:defRPr/>
            </a:pPr>
            <a:fld id="{A9A32371-7F3F-4657-B0A9-A8E96189EB7F}" type="slidenum">
              <a:rPr lang="en-GB">
                <a:solidFill>
                  <a:srgbClr val="000005"/>
                </a:solidFill>
              </a:rPr>
              <a:pPr>
                <a:defRPr/>
              </a:pPr>
              <a:t>‹#›</a:t>
            </a:fld>
            <a:endParaRPr lang="en-GB">
              <a:solidFill>
                <a:srgbClr val="000005"/>
              </a:solidFill>
            </a:endParaRPr>
          </a:p>
        </p:txBody>
      </p:sp>
    </p:spTree>
    <p:extLst>
      <p:ext uri="{BB962C8B-B14F-4D97-AF65-F5344CB8AC3E}">
        <p14:creationId xmlns:p14="http://schemas.microsoft.com/office/powerpoint/2010/main" val="460244578"/>
      </p:ext>
    </p:extLst>
  </p:cSld>
  <p:clrMapOvr>
    <a:masterClrMapping/>
  </p:clrMapOvr>
  <p:transition spd="med">
    <p:fade thruBlk="1"/>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55600" y="422275"/>
            <a:ext cx="4876800" cy="738188"/>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355601" y="1665288"/>
            <a:ext cx="4138613" cy="4349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6613" y="1665290"/>
            <a:ext cx="4138612" cy="209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46613" y="3916365"/>
            <a:ext cx="4138612" cy="209867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Rectangle 5"/>
          <p:cNvSpPr>
            <a:spLocks noGrp="1" noChangeArrowheads="1"/>
          </p:cNvSpPr>
          <p:nvPr>
            <p:ph type="dt" sz="half" idx="10"/>
          </p:nvPr>
        </p:nvSpPr>
        <p:spPr/>
        <p:txBody>
          <a:bodyPr/>
          <a:lstStyle>
            <a:lvl1pPr>
              <a:defRPr/>
            </a:lvl1pPr>
          </a:lstStyle>
          <a:p>
            <a:pPr>
              <a:defRPr/>
            </a:pPr>
            <a:endParaRPr lang="en-GB">
              <a:solidFill>
                <a:srgbClr val="000005"/>
              </a:solidFill>
            </a:endParaRPr>
          </a:p>
        </p:txBody>
      </p:sp>
      <p:sp>
        <p:nvSpPr>
          <p:cNvPr id="7" name="Rectangle 6"/>
          <p:cNvSpPr>
            <a:spLocks noGrp="1" noChangeArrowheads="1"/>
          </p:cNvSpPr>
          <p:nvPr>
            <p:ph type="ftr" sz="quarter" idx="11"/>
          </p:nvPr>
        </p:nvSpPr>
        <p:spPr/>
        <p:txBody>
          <a:bodyPr/>
          <a:lstStyle>
            <a:lvl1pPr>
              <a:defRPr/>
            </a:lvl1pPr>
          </a:lstStyle>
          <a:p>
            <a:pPr>
              <a:defRPr/>
            </a:pPr>
            <a:endParaRPr lang="en-GB">
              <a:solidFill>
                <a:srgbClr val="000005"/>
              </a:solidFill>
            </a:endParaRPr>
          </a:p>
        </p:txBody>
      </p:sp>
      <p:sp>
        <p:nvSpPr>
          <p:cNvPr id="8" name="Rectangle 7"/>
          <p:cNvSpPr>
            <a:spLocks noGrp="1" noChangeArrowheads="1"/>
          </p:cNvSpPr>
          <p:nvPr>
            <p:ph type="sldNum" sz="quarter" idx="12"/>
          </p:nvPr>
        </p:nvSpPr>
        <p:spPr/>
        <p:txBody>
          <a:bodyPr/>
          <a:lstStyle>
            <a:lvl1pPr>
              <a:defRPr/>
            </a:lvl1pPr>
          </a:lstStyle>
          <a:p>
            <a:pPr>
              <a:defRPr/>
            </a:pPr>
            <a:fld id="{4067EA64-FB11-4602-B3B0-AD813A14EC60}" type="slidenum">
              <a:rPr lang="en-GB">
                <a:solidFill>
                  <a:srgbClr val="000005"/>
                </a:solidFill>
              </a:rPr>
              <a:pPr>
                <a:defRPr/>
              </a:pPr>
              <a:t>‹#›</a:t>
            </a:fld>
            <a:endParaRPr lang="en-GB">
              <a:solidFill>
                <a:srgbClr val="000005"/>
              </a:solidFill>
            </a:endParaRPr>
          </a:p>
        </p:txBody>
      </p:sp>
    </p:spTree>
    <p:extLst>
      <p:ext uri="{BB962C8B-B14F-4D97-AF65-F5344CB8AC3E}">
        <p14:creationId xmlns:p14="http://schemas.microsoft.com/office/powerpoint/2010/main" val="3345103875"/>
      </p:ext>
    </p:extLst>
  </p:cSld>
  <p:clrMapOvr>
    <a:masterClrMapping/>
  </p:clrMapOvr>
  <p:transition spd="med">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5600" y="422275"/>
            <a:ext cx="4876800" cy="738188"/>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355601" y="1665288"/>
            <a:ext cx="4138613" cy="4349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6613" y="1665288"/>
            <a:ext cx="4138612" cy="4349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5"/>
          <p:cNvSpPr>
            <a:spLocks noGrp="1" noChangeArrowheads="1"/>
          </p:cNvSpPr>
          <p:nvPr>
            <p:ph type="dt" sz="half" idx="10"/>
          </p:nvPr>
        </p:nvSpPr>
        <p:spPr/>
        <p:txBody>
          <a:bodyPr/>
          <a:lstStyle>
            <a:lvl1pPr>
              <a:defRPr/>
            </a:lvl1pPr>
          </a:lstStyle>
          <a:p>
            <a:pPr>
              <a:defRPr/>
            </a:pPr>
            <a:endParaRPr lang="en-GB"/>
          </a:p>
        </p:txBody>
      </p:sp>
      <p:sp>
        <p:nvSpPr>
          <p:cNvPr id="6" name="Rectangle 6"/>
          <p:cNvSpPr>
            <a:spLocks noGrp="1" noChangeArrowheads="1"/>
          </p:cNvSpPr>
          <p:nvPr>
            <p:ph type="ftr" sz="quarter" idx="11"/>
          </p:nvPr>
        </p:nvSpPr>
        <p:spPr/>
        <p:txBody>
          <a:bodyPr/>
          <a:lstStyle>
            <a:lvl1pPr>
              <a:defRPr/>
            </a:lvl1pPr>
          </a:lstStyle>
          <a:p>
            <a:pPr>
              <a:defRPr/>
            </a:pPr>
            <a:endParaRPr lang="en-GB"/>
          </a:p>
        </p:txBody>
      </p:sp>
      <p:sp>
        <p:nvSpPr>
          <p:cNvPr id="7" name="Rectangle 7"/>
          <p:cNvSpPr>
            <a:spLocks noGrp="1" noChangeArrowheads="1"/>
          </p:cNvSpPr>
          <p:nvPr>
            <p:ph type="sldNum" sz="quarter" idx="12"/>
          </p:nvPr>
        </p:nvSpPr>
        <p:spPr/>
        <p:txBody>
          <a:bodyPr/>
          <a:lstStyle>
            <a:lvl1pPr>
              <a:defRPr/>
            </a:lvl1pPr>
          </a:lstStyle>
          <a:p>
            <a:pPr>
              <a:defRPr/>
            </a:pPr>
            <a:fld id="{3CE82E08-20CE-48BA-9B8E-BE53C8A828BA}" type="slidenum">
              <a:rPr lang="en-GB"/>
              <a:pPr>
                <a:defRPr/>
              </a:pPr>
              <a:t>‹#›</a:t>
            </a:fld>
            <a:endParaRPr lang="en-GB"/>
          </a:p>
        </p:txBody>
      </p:sp>
    </p:spTree>
  </p:cSld>
  <p:clrMapOvr>
    <a:masterClrMapping/>
  </p:clrMapOvr>
  <p:transition spd="med">
    <p:fade thruBlk="1"/>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5600" y="422275"/>
            <a:ext cx="4876800" cy="738188"/>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355601" y="1665288"/>
            <a:ext cx="4138613" cy="43497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4646613" y="1665288"/>
            <a:ext cx="4138612" cy="4349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5"/>
          <p:cNvSpPr>
            <a:spLocks noGrp="1" noChangeArrowheads="1"/>
          </p:cNvSpPr>
          <p:nvPr>
            <p:ph type="dt" sz="half" idx="10"/>
          </p:nvPr>
        </p:nvSpPr>
        <p:spPr/>
        <p:txBody>
          <a:bodyPr/>
          <a:lstStyle>
            <a:lvl1pPr>
              <a:defRPr/>
            </a:lvl1pPr>
          </a:lstStyle>
          <a:p>
            <a:pPr>
              <a:defRPr/>
            </a:pPr>
            <a:endParaRPr lang="en-GB">
              <a:solidFill>
                <a:srgbClr val="000005"/>
              </a:solidFill>
            </a:endParaRPr>
          </a:p>
        </p:txBody>
      </p:sp>
      <p:sp>
        <p:nvSpPr>
          <p:cNvPr id="6" name="Rectangle 6"/>
          <p:cNvSpPr>
            <a:spLocks noGrp="1" noChangeArrowheads="1"/>
          </p:cNvSpPr>
          <p:nvPr>
            <p:ph type="ftr" sz="quarter" idx="11"/>
          </p:nvPr>
        </p:nvSpPr>
        <p:spPr/>
        <p:txBody>
          <a:bodyPr/>
          <a:lstStyle>
            <a:lvl1pPr>
              <a:defRPr/>
            </a:lvl1pPr>
          </a:lstStyle>
          <a:p>
            <a:pPr>
              <a:defRPr/>
            </a:pPr>
            <a:endParaRPr lang="en-GB">
              <a:solidFill>
                <a:srgbClr val="000005"/>
              </a:solidFill>
            </a:endParaRPr>
          </a:p>
        </p:txBody>
      </p:sp>
      <p:sp>
        <p:nvSpPr>
          <p:cNvPr id="7" name="Rectangle 7"/>
          <p:cNvSpPr>
            <a:spLocks noGrp="1" noChangeArrowheads="1"/>
          </p:cNvSpPr>
          <p:nvPr>
            <p:ph type="sldNum" sz="quarter" idx="12"/>
          </p:nvPr>
        </p:nvSpPr>
        <p:spPr/>
        <p:txBody>
          <a:bodyPr/>
          <a:lstStyle>
            <a:lvl1pPr>
              <a:defRPr/>
            </a:lvl1pPr>
          </a:lstStyle>
          <a:p>
            <a:pPr>
              <a:defRPr/>
            </a:pPr>
            <a:fld id="{3CE82E08-20CE-48BA-9B8E-BE53C8A828BA}" type="slidenum">
              <a:rPr lang="en-GB">
                <a:solidFill>
                  <a:srgbClr val="000005"/>
                </a:solidFill>
              </a:rPr>
              <a:pPr>
                <a:defRPr/>
              </a:pPr>
              <a:t>‹#›</a:t>
            </a:fld>
            <a:endParaRPr lang="en-GB">
              <a:solidFill>
                <a:srgbClr val="000005"/>
              </a:solidFill>
            </a:endParaRPr>
          </a:p>
        </p:txBody>
      </p:sp>
    </p:spTree>
    <p:extLst>
      <p:ext uri="{BB962C8B-B14F-4D97-AF65-F5344CB8AC3E}">
        <p14:creationId xmlns:p14="http://schemas.microsoft.com/office/powerpoint/2010/main" val="3384906817"/>
      </p:ext>
    </p:extLst>
  </p:cSld>
  <p:clrMapOvr>
    <a:masterClrMapping/>
  </p:clrMapOvr>
  <p:transition spd="med">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7"/>
          <p:cNvSpPr>
            <a:spLocks noChangeArrowheads="1"/>
          </p:cNvSpPr>
          <p:nvPr/>
        </p:nvSpPr>
        <p:spPr bwMode="auto">
          <a:xfrm>
            <a:off x="457200" y="6245225"/>
            <a:ext cx="2133600" cy="476250"/>
          </a:xfrm>
          <a:prstGeom prst="rect">
            <a:avLst/>
          </a:prstGeom>
          <a:noFill/>
          <a:ln w="9525">
            <a:noFill/>
            <a:miter lim="800000"/>
            <a:headEnd/>
            <a:tailEnd/>
          </a:ln>
          <a:effectLst/>
        </p:spPr>
        <p:txBody>
          <a:bodyPr/>
          <a:lstStyle/>
          <a:p>
            <a:pPr>
              <a:defRPr/>
            </a:pPr>
            <a:endParaRPr lang="en-US" sz="1400"/>
          </a:p>
        </p:txBody>
      </p:sp>
      <p:sp>
        <p:nvSpPr>
          <p:cNvPr id="5" name="Rectangle 8"/>
          <p:cNvSpPr>
            <a:spLocks noChangeArrowheads="1"/>
          </p:cNvSpPr>
          <p:nvPr/>
        </p:nvSpPr>
        <p:spPr bwMode="auto">
          <a:xfrm>
            <a:off x="6553200" y="6245225"/>
            <a:ext cx="2133600" cy="476250"/>
          </a:xfrm>
          <a:prstGeom prst="rect">
            <a:avLst/>
          </a:prstGeom>
          <a:noFill/>
          <a:ln w="9525">
            <a:noFill/>
            <a:miter lim="800000"/>
            <a:headEnd/>
            <a:tailEnd/>
          </a:ln>
          <a:effectLst/>
        </p:spPr>
        <p:txBody>
          <a:bodyPr/>
          <a:lstStyle/>
          <a:p>
            <a:pPr algn="r">
              <a:defRPr/>
            </a:pPr>
            <a:fld id="{D854CD96-299C-4303-896D-75AE5DA56B2A}" type="slidenum">
              <a:rPr lang="en-US" sz="1400"/>
              <a:pPr algn="r">
                <a:defRPr/>
              </a:pPr>
              <a:t>‹#›</a:t>
            </a:fld>
            <a:endParaRPr lang="en-US" sz="1400"/>
          </a:p>
        </p:txBody>
      </p:sp>
      <p:pic>
        <p:nvPicPr>
          <p:cNvPr id="6" name="Picture 10" descr="DyeCat a speciality chemicals company"/>
          <p:cNvPicPr>
            <a:picLocks noChangeAspect="1" noChangeArrowheads="1"/>
          </p:cNvPicPr>
          <p:nvPr userDrawn="1"/>
        </p:nvPicPr>
        <p:blipFill>
          <a:blip r:embed="rId2" cstate="print"/>
          <a:srcRect/>
          <a:stretch>
            <a:fillRect/>
          </a:stretch>
        </p:blipFill>
        <p:spPr bwMode="auto">
          <a:xfrm>
            <a:off x="0" y="5727700"/>
            <a:ext cx="9144000" cy="1157288"/>
          </a:xfrm>
          <a:prstGeom prst="rect">
            <a:avLst/>
          </a:prstGeom>
          <a:noFill/>
          <a:ln w="9525">
            <a:noFill/>
            <a:miter lim="800000"/>
            <a:headEnd/>
            <a:tailEnd/>
          </a:ln>
        </p:spPr>
      </p:pic>
      <p:sp>
        <p:nvSpPr>
          <p:cNvPr id="150530" name="Rectangle 2"/>
          <p:cNvSpPr>
            <a:spLocks noGrp="1" noChangeArrowheads="1"/>
          </p:cNvSpPr>
          <p:nvPr>
            <p:ph type="ctrTitle"/>
          </p:nvPr>
        </p:nvSpPr>
        <p:spPr>
          <a:xfrm>
            <a:off x="684213" y="1557340"/>
            <a:ext cx="7772400" cy="1470025"/>
          </a:xfrm>
        </p:spPr>
        <p:txBody>
          <a:bodyPr/>
          <a:lstStyle>
            <a:lvl1pPr algn="ctr">
              <a:defRPr sz="2800"/>
            </a:lvl1pPr>
          </a:lstStyle>
          <a:p>
            <a:r>
              <a:rPr lang="en-GB"/>
              <a:t>Click to edit Master title style</a:t>
            </a:r>
          </a:p>
        </p:txBody>
      </p:sp>
      <p:sp>
        <p:nvSpPr>
          <p:cNvPr id="150531" name="Rectangle 3"/>
          <p:cNvSpPr>
            <a:spLocks noGrp="1" noChangeArrowheads="1"/>
          </p:cNvSpPr>
          <p:nvPr>
            <p:ph type="subTitle" idx="1"/>
          </p:nvPr>
        </p:nvSpPr>
        <p:spPr>
          <a:xfrm>
            <a:off x="1403350" y="3429000"/>
            <a:ext cx="6400800" cy="1752600"/>
          </a:xfrm>
        </p:spPr>
        <p:txBody>
          <a:bodyPr/>
          <a:lstStyle>
            <a:lvl1pPr marL="0" indent="0" algn="ctr">
              <a:buFontTx/>
              <a:buNone/>
              <a:defRPr sz="2400"/>
            </a:lvl1pPr>
          </a:lstStyle>
          <a:p>
            <a:r>
              <a:rPr lang="en-GB"/>
              <a:t>Click to edit Master subtitle style</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BD8712A-401B-4643-ADCA-76274391BFB6}" type="slidenum">
              <a:rPr lang="en-US"/>
              <a:pPr>
                <a:defRPr/>
              </a:pPr>
              <a:t>‹#›</a:t>
            </a:fld>
            <a:endParaRPr lang="en-US"/>
          </a:p>
        </p:txBody>
      </p:sp>
    </p:spTree>
  </p:cSld>
  <p:clrMapOvr>
    <a:masterClrMapping/>
  </p:clrMapOvr>
  <p:transition spd="slow" advTm="1500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Rectangle 9"/>
          <p:cNvSpPr>
            <a:spLocks noChangeArrowheads="1"/>
          </p:cNvSpPr>
          <p:nvPr/>
        </p:nvSpPr>
        <p:spPr bwMode="auto">
          <a:xfrm>
            <a:off x="457200" y="6245225"/>
            <a:ext cx="2133600" cy="476250"/>
          </a:xfrm>
          <a:prstGeom prst="rect">
            <a:avLst/>
          </a:prstGeom>
          <a:noFill/>
          <a:ln w="9525">
            <a:noFill/>
            <a:miter lim="800000"/>
            <a:headEnd/>
            <a:tailEnd/>
          </a:ln>
          <a:effectLst/>
        </p:spPr>
        <p:txBody>
          <a:bodyPr/>
          <a:lstStyle/>
          <a:p>
            <a:pPr>
              <a:defRPr/>
            </a:pPr>
            <a:endParaRPr lang="en-US" sz="1400"/>
          </a:p>
        </p:txBody>
      </p:sp>
      <p:sp>
        <p:nvSpPr>
          <p:cNvPr id="5" name="Rectangle 4"/>
          <p:cNvSpPr>
            <a:spLocks noChangeArrowheads="1"/>
          </p:cNvSpPr>
          <p:nvPr/>
        </p:nvSpPr>
        <p:spPr bwMode="auto">
          <a:xfrm>
            <a:off x="6553200" y="6245225"/>
            <a:ext cx="2133600" cy="476250"/>
          </a:xfrm>
          <a:prstGeom prst="rect">
            <a:avLst/>
          </a:prstGeom>
          <a:noFill/>
          <a:ln w="9525">
            <a:noFill/>
            <a:miter lim="800000"/>
            <a:headEnd/>
            <a:tailEnd/>
          </a:ln>
          <a:effectLst/>
        </p:spPr>
        <p:txBody>
          <a:bodyPr/>
          <a:lstStyle/>
          <a:p>
            <a:pPr algn="r">
              <a:defRPr/>
            </a:pPr>
            <a:fld id="{D02660CC-DB39-4FCD-A825-59A03177BC5C}" type="slidenum">
              <a:rPr lang="en-US" sz="1400"/>
              <a:pPr algn="r">
                <a:defRPr/>
              </a:pPr>
              <a:t>‹#›</a:t>
            </a:fld>
            <a:endParaRPr lang="en-US" sz="1400"/>
          </a:p>
        </p:txBody>
      </p:sp>
      <p:sp>
        <p:nvSpPr>
          <p:cNvPr id="6" name="Line 12"/>
          <p:cNvSpPr>
            <a:spLocks noChangeShapeType="1"/>
          </p:cNvSpPr>
          <p:nvPr userDrawn="1"/>
        </p:nvSpPr>
        <p:spPr bwMode="auto">
          <a:xfrm>
            <a:off x="0" y="765175"/>
            <a:ext cx="9144000" cy="0"/>
          </a:xfrm>
          <a:prstGeom prst="line">
            <a:avLst/>
          </a:prstGeom>
          <a:noFill/>
          <a:ln w="19050">
            <a:solidFill>
              <a:srgbClr val="023BAE"/>
            </a:solidFill>
            <a:round/>
            <a:headEnd/>
            <a:tailEnd/>
          </a:ln>
          <a:effectLst/>
        </p:spPr>
        <p:txBody>
          <a:bodyPr/>
          <a:lstStyle/>
          <a:p>
            <a:pPr>
              <a:defRPr/>
            </a:pPr>
            <a:endParaRPr lang="en-US" sz="2000"/>
          </a:p>
        </p:txBody>
      </p:sp>
      <p:pic>
        <p:nvPicPr>
          <p:cNvPr id="7" name="Picture 13" descr="DyeCat a speciality chemicals company"/>
          <p:cNvPicPr>
            <a:picLocks noChangeAspect="1" noChangeArrowheads="1"/>
          </p:cNvPicPr>
          <p:nvPr userDrawn="1"/>
        </p:nvPicPr>
        <p:blipFill>
          <a:blip r:embed="rId2" cstate="print"/>
          <a:srcRect/>
          <a:stretch>
            <a:fillRect/>
          </a:stretch>
        </p:blipFill>
        <p:spPr bwMode="auto">
          <a:xfrm>
            <a:off x="0" y="5727700"/>
            <a:ext cx="9144000" cy="1157288"/>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Rectangle 6"/>
          <p:cNvSpPr>
            <a:spLocks noGrp="1" noChangeArrowheads="1"/>
          </p:cNvSpPr>
          <p:nvPr>
            <p:ph type="dt" sz="half" idx="10"/>
          </p:nvPr>
        </p:nvSpPr>
        <p:spPr/>
        <p:txBody>
          <a:bodyPr/>
          <a:lstStyle>
            <a:lvl1pPr>
              <a:defRPr/>
            </a:lvl1pPr>
          </a:lstStyle>
          <a:p>
            <a:pPr>
              <a:defRPr/>
            </a:pPr>
            <a:endParaRPr lang="en-US"/>
          </a:p>
        </p:txBody>
      </p:sp>
      <p:sp>
        <p:nvSpPr>
          <p:cNvPr id="9" name="Rectangle 7"/>
          <p:cNvSpPr>
            <a:spLocks noGrp="1" noChangeArrowheads="1"/>
          </p:cNvSpPr>
          <p:nvPr>
            <p:ph type="ftr" sz="quarter" idx="11"/>
          </p:nvPr>
        </p:nvSpPr>
        <p:spPr/>
        <p:txBody>
          <a:bodyPr/>
          <a:lstStyle>
            <a:lvl1pPr>
              <a:defRPr/>
            </a:lvl1pPr>
          </a:lstStyle>
          <a:p>
            <a:pPr>
              <a:defRPr/>
            </a:pPr>
            <a:endParaRPr lang="en-US"/>
          </a:p>
        </p:txBody>
      </p:sp>
      <p:sp>
        <p:nvSpPr>
          <p:cNvPr id="10" name="Rectangle 8"/>
          <p:cNvSpPr>
            <a:spLocks noGrp="1" noChangeArrowheads="1"/>
          </p:cNvSpPr>
          <p:nvPr>
            <p:ph type="sldNum" sz="quarter" idx="12"/>
          </p:nvPr>
        </p:nvSpPr>
        <p:spPr/>
        <p:txBody>
          <a:bodyPr/>
          <a:lstStyle>
            <a:lvl1pPr>
              <a:defRPr/>
            </a:lvl1pPr>
          </a:lstStyle>
          <a:p>
            <a:pPr>
              <a:defRPr/>
            </a:pPr>
            <a:fld id="{492F9B40-8A48-4E35-8421-9679C4190A10}" type="slidenum">
              <a:rPr lang="en-US"/>
              <a:pPr>
                <a:defRPr/>
              </a:pPr>
              <a:t>‹#›</a:t>
            </a:fld>
            <a:endParaRPr lang="en-US"/>
          </a:p>
        </p:txBody>
      </p:sp>
    </p:spTree>
  </p:cSld>
  <p:clrMapOvr>
    <a:masterClrMapping/>
  </p:clrMapOvr>
  <p:transition spd="slow" advTm="15000">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lvl1pPr>
          </a:lstStyle>
          <a:p>
            <a:pPr>
              <a:defRPr/>
            </a:pPr>
            <a:fld id="{9321B565-5674-43D2-AC90-40EE925FF362}" type="slidenum">
              <a:rPr lang="en-US"/>
              <a:pPr>
                <a:defRPr/>
              </a:pPr>
              <a:t>‹#›</a:t>
            </a:fld>
            <a:endParaRPr lang="en-US"/>
          </a:p>
        </p:txBody>
      </p:sp>
    </p:spTree>
  </p:cSld>
  <p:clrMapOvr>
    <a:masterClrMapping/>
  </p:clrMapOvr>
  <p:transition spd="slow" advTm="15000">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6522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6522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p:txBody>
          <a:bodyPr/>
          <a:lstStyle>
            <a:lvl1pPr>
              <a:defRPr/>
            </a:lvl1pPr>
          </a:lstStyle>
          <a:p>
            <a:pPr>
              <a:defRPr/>
            </a:pPr>
            <a:endParaRPr lang="en-US"/>
          </a:p>
        </p:txBody>
      </p:sp>
      <p:sp>
        <p:nvSpPr>
          <p:cNvPr id="6" name="Rectangle 7"/>
          <p:cNvSpPr>
            <a:spLocks noGrp="1" noChangeArrowheads="1"/>
          </p:cNvSpPr>
          <p:nvPr>
            <p:ph type="ftr" sz="quarter" idx="11"/>
          </p:nvPr>
        </p:nvSpPr>
        <p:spPr/>
        <p:txBody>
          <a:bodyPr/>
          <a:lstStyle>
            <a:lvl1pPr>
              <a:defRPr/>
            </a:lvl1pPr>
          </a:lstStyle>
          <a:p>
            <a:pPr>
              <a:defRPr/>
            </a:pPr>
            <a:endParaRPr lang="en-US"/>
          </a:p>
        </p:txBody>
      </p:sp>
      <p:sp>
        <p:nvSpPr>
          <p:cNvPr id="7" name="Rectangle 8"/>
          <p:cNvSpPr>
            <a:spLocks noGrp="1" noChangeArrowheads="1"/>
          </p:cNvSpPr>
          <p:nvPr>
            <p:ph type="sldNum" sz="quarter" idx="12"/>
          </p:nvPr>
        </p:nvSpPr>
        <p:spPr/>
        <p:txBody>
          <a:bodyPr/>
          <a:lstStyle>
            <a:lvl1pPr>
              <a:defRPr/>
            </a:lvl1pPr>
          </a:lstStyle>
          <a:p>
            <a:pPr>
              <a:defRPr/>
            </a:pPr>
            <a:fld id="{FA65383C-C2AE-4EF9-9F91-E2EDB0D98275}" type="slidenum">
              <a:rPr lang="en-US"/>
              <a:pPr>
                <a:defRPr/>
              </a:pPr>
              <a:t>‹#›</a:t>
            </a:fld>
            <a:endParaRPr lang="en-US"/>
          </a:p>
        </p:txBody>
      </p:sp>
    </p:spTree>
  </p:cSld>
  <p:clrMapOvr>
    <a:masterClrMapping/>
  </p:clrMapOvr>
  <p:transition spd="slow" advTm="15000">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dt" sz="half"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F6F897EF-7628-49F4-9863-CA8FFC24D38D}" type="slidenum">
              <a:rPr lang="en-US"/>
              <a:pPr>
                <a:defRPr/>
              </a:pPr>
              <a:t>‹#›</a:t>
            </a:fld>
            <a:endParaRPr lang="en-US"/>
          </a:p>
        </p:txBody>
      </p:sp>
    </p:spTree>
  </p:cSld>
  <p:clrMapOvr>
    <a:masterClrMapping/>
  </p:clrMapOvr>
  <p:transition spd="slow" advTm="15000">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dt" sz="half" idx="10"/>
          </p:nvPr>
        </p:nvSpPr>
        <p:spPr/>
        <p:txBody>
          <a:bodyPr/>
          <a:lstStyle>
            <a:lvl1pPr>
              <a:defRPr/>
            </a:lvl1pPr>
          </a:lstStyle>
          <a:p>
            <a:pPr>
              <a:defRPr/>
            </a:pPr>
            <a:endParaRPr lang="en-US"/>
          </a:p>
        </p:txBody>
      </p:sp>
      <p:sp>
        <p:nvSpPr>
          <p:cNvPr id="4" name="Rectangle 7"/>
          <p:cNvSpPr>
            <a:spLocks noGrp="1" noChangeArrowheads="1"/>
          </p:cNvSpPr>
          <p:nvPr>
            <p:ph type="ftr" sz="quarter" idx="11"/>
          </p:nvPr>
        </p:nvSpPr>
        <p:spPr/>
        <p:txBody>
          <a:bodyPr/>
          <a:lstStyle>
            <a:lvl1pPr>
              <a:defRPr/>
            </a:lvl1pPr>
          </a:lstStyle>
          <a:p>
            <a:pPr>
              <a:defRPr/>
            </a:pPr>
            <a:endParaRPr lang="en-US"/>
          </a:p>
        </p:txBody>
      </p:sp>
      <p:sp>
        <p:nvSpPr>
          <p:cNvPr id="5" name="Rectangle 8"/>
          <p:cNvSpPr>
            <a:spLocks noGrp="1" noChangeArrowheads="1"/>
          </p:cNvSpPr>
          <p:nvPr>
            <p:ph type="sldNum" sz="quarter" idx="12"/>
          </p:nvPr>
        </p:nvSpPr>
        <p:spPr/>
        <p:txBody>
          <a:bodyPr/>
          <a:lstStyle>
            <a:lvl1pPr>
              <a:defRPr/>
            </a:lvl1pPr>
          </a:lstStyle>
          <a:p>
            <a:pPr>
              <a:defRPr/>
            </a:pPr>
            <a:fld id="{9DA55359-5283-45DF-95B7-2ABD0353E61A}" type="slidenum">
              <a:rPr lang="en-US"/>
              <a:pPr>
                <a:defRPr/>
              </a:pPr>
              <a:t>‹#›</a:t>
            </a:fld>
            <a:endParaRPr lang="en-US"/>
          </a:p>
        </p:txBody>
      </p:sp>
    </p:spTree>
  </p:cSld>
  <p:clrMapOvr>
    <a:masterClrMapping/>
  </p:clrMapOvr>
  <p:transition spd="slow" advTm="15000">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a:defRPr/>
            </a:lvl1pPr>
          </a:lstStyle>
          <a:p>
            <a:pPr>
              <a:defRPr/>
            </a:pPr>
            <a:endParaRPr lang="en-US"/>
          </a:p>
        </p:txBody>
      </p:sp>
      <p:sp>
        <p:nvSpPr>
          <p:cNvPr id="3" name="Rectangle 7"/>
          <p:cNvSpPr>
            <a:spLocks noGrp="1" noChangeArrowheads="1"/>
          </p:cNvSpPr>
          <p:nvPr>
            <p:ph type="ftr" sz="quarter" idx="11"/>
          </p:nvPr>
        </p:nvSpPr>
        <p:spPr/>
        <p:txBody>
          <a:bodyPr/>
          <a:lstStyle>
            <a:lvl1pPr>
              <a:defRPr/>
            </a:lvl1pPr>
          </a:lstStyle>
          <a:p>
            <a:pPr>
              <a:defRPr/>
            </a:pPr>
            <a:endParaRPr lang="en-US"/>
          </a:p>
        </p:txBody>
      </p:sp>
      <p:sp>
        <p:nvSpPr>
          <p:cNvPr id="4" name="Rectangle 8"/>
          <p:cNvSpPr>
            <a:spLocks noGrp="1" noChangeArrowheads="1"/>
          </p:cNvSpPr>
          <p:nvPr>
            <p:ph type="sldNum" sz="quarter" idx="12"/>
          </p:nvPr>
        </p:nvSpPr>
        <p:spPr/>
        <p:txBody>
          <a:bodyPr/>
          <a:lstStyle>
            <a:lvl1pPr>
              <a:defRPr/>
            </a:lvl1pPr>
          </a:lstStyle>
          <a:p>
            <a:pPr>
              <a:defRPr/>
            </a:pPr>
            <a:fld id="{C5B456D5-102D-470E-96F8-0EF7D570DE56}" type="slidenum">
              <a:rPr lang="en-US"/>
              <a:pPr>
                <a:defRPr/>
              </a:pPr>
              <a:t>‹#›</a:t>
            </a:fld>
            <a:endParaRPr lang="en-US"/>
          </a:p>
        </p:txBody>
      </p:sp>
    </p:spTree>
  </p:cSld>
  <p:clrMapOvr>
    <a:masterClrMapping/>
  </p:clrMapOvr>
  <p:transition spd="slow" advTm="15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dt" sz="half" idx="10"/>
          </p:nvPr>
        </p:nvSpPr>
        <p:spPr/>
        <p:txBody>
          <a:bodyPr/>
          <a:lstStyle>
            <a:lvl1pPr>
              <a:defRPr/>
            </a:lvl1pPr>
          </a:lstStyle>
          <a:p>
            <a:pPr>
              <a:defRPr/>
            </a:pPr>
            <a:endParaRPr lang="en-GB"/>
          </a:p>
        </p:txBody>
      </p:sp>
      <p:sp>
        <p:nvSpPr>
          <p:cNvPr id="5" name="Rectangle 6"/>
          <p:cNvSpPr>
            <a:spLocks noGrp="1" noChangeArrowheads="1"/>
          </p:cNvSpPr>
          <p:nvPr>
            <p:ph type="ftr" sz="quarter" idx="11"/>
          </p:nvPr>
        </p:nvSpPr>
        <p:spPr/>
        <p:txBody>
          <a:bodyPr/>
          <a:lstStyle>
            <a:lvl1pPr>
              <a:defRPr/>
            </a:lvl1pPr>
          </a:lstStyle>
          <a:p>
            <a:pPr>
              <a:defRPr/>
            </a:pPr>
            <a:endParaRPr lang="en-GB"/>
          </a:p>
        </p:txBody>
      </p:sp>
      <p:sp>
        <p:nvSpPr>
          <p:cNvPr id="6" name="Rectangle 7"/>
          <p:cNvSpPr>
            <a:spLocks noGrp="1" noChangeArrowheads="1"/>
          </p:cNvSpPr>
          <p:nvPr>
            <p:ph type="sldNum" sz="quarter" idx="12"/>
          </p:nvPr>
        </p:nvSpPr>
        <p:spPr/>
        <p:txBody>
          <a:bodyPr/>
          <a:lstStyle>
            <a:lvl1pPr>
              <a:defRPr/>
            </a:lvl1pPr>
          </a:lstStyle>
          <a:p>
            <a:pPr>
              <a:defRPr/>
            </a:pPr>
            <a:fld id="{217F2AF5-A547-4333-84E4-4B011A9D4FBA}" type="slidenum">
              <a:rPr lang="en-GB"/>
              <a:pPr>
                <a:defRPr/>
              </a:pPr>
              <a:t>‹#›</a:t>
            </a:fld>
            <a:endParaRPr lang="en-GB"/>
          </a:p>
        </p:txBody>
      </p:sp>
    </p:spTree>
  </p:cSld>
  <p:clrMapOvr>
    <a:masterClrMapping/>
  </p:clrMapOvr>
  <p:transition spd="med">
    <p:fade thruBlk="1"/>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endParaRPr lang="en-US"/>
          </a:p>
        </p:txBody>
      </p:sp>
      <p:sp>
        <p:nvSpPr>
          <p:cNvPr id="6" name="Rectangle 7"/>
          <p:cNvSpPr>
            <a:spLocks noGrp="1" noChangeArrowheads="1"/>
          </p:cNvSpPr>
          <p:nvPr>
            <p:ph type="ftr" sz="quarter" idx="11"/>
          </p:nvPr>
        </p:nvSpPr>
        <p:spPr/>
        <p:txBody>
          <a:bodyPr/>
          <a:lstStyle>
            <a:lvl1pPr>
              <a:defRPr/>
            </a:lvl1pPr>
          </a:lstStyle>
          <a:p>
            <a:pPr>
              <a:defRPr/>
            </a:pPr>
            <a:endParaRPr lang="en-US"/>
          </a:p>
        </p:txBody>
      </p:sp>
      <p:sp>
        <p:nvSpPr>
          <p:cNvPr id="7" name="Rectangle 8"/>
          <p:cNvSpPr>
            <a:spLocks noGrp="1" noChangeArrowheads="1"/>
          </p:cNvSpPr>
          <p:nvPr>
            <p:ph type="sldNum" sz="quarter" idx="12"/>
          </p:nvPr>
        </p:nvSpPr>
        <p:spPr/>
        <p:txBody>
          <a:bodyPr/>
          <a:lstStyle>
            <a:lvl1pPr>
              <a:defRPr/>
            </a:lvl1pPr>
          </a:lstStyle>
          <a:p>
            <a:pPr>
              <a:defRPr/>
            </a:pPr>
            <a:fld id="{74914BA1-F8FA-412B-94EA-F47A30B7A274}" type="slidenum">
              <a:rPr lang="en-US"/>
              <a:pPr>
                <a:defRPr/>
              </a:pPr>
              <a:t>‹#›</a:t>
            </a:fld>
            <a:endParaRPr lang="en-US"/>
          </a:p>
        </p:txBody>
      </p:sp>
    </p:spTree>
  </p:cSld>
  <p:clrMapOvr>
    <a:masterClrMapping/>
  </p:clrMapOvr>
  <p:transition spd="slow" advTm="15000">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endParaRPr lang="en-US"/>
          </a:p>
        </p:txBody>
      </p:sp>
      <p:sp>
        <p:nvSpPr>
          <p:cNvPr id="6" name="Rectangle 7"/>
          <p:cNvSpPr>
            <a:spLocks noGrp="1" noChangeArrowheads="1"/>
          </p:cNvSpPr>
          <p:nvPr>
            <p:ph type="ftr" sz="quarter" idx="11"/>
          </p:nvPr>
        </p:nvSpPr>
        <p:spPr/>
        <p:txBody>
          <a:bodyPr/>
          <a:lstStyle>
            <a:lvl1pPr>
              <a:defRPr/>
            </a:lvl1pPr>
          </a:lstStyle>
          <a:p>
            <a:pPr>
              <a:defRPr/>
            </a:pPr>
            <a:endParaRPr lang="en-US"/>
          </a:p>
        </p:txBody>
      </p:sp>
      <p:sp>
        <p:nvSpPr>
          <p:cNvPr id="7" name="Rectangle 8"/>
          <p:cNvSpPr>
            <a:spLocks noGrp="1" noChangeArrowheads="1"/>
          </p:cNvSpPr>
          <p:nvPr>
            <p:ph type="sldNum" sz="quarter" idx="12"/>
          </p:nvPr>
        </p:nvSpPr>
        <p:spPr/>
        <p:txBody>
          <a:bodyPr/>
          <a:lstStyle>
            <a:lvl1pPr>
              <a:defRPr/>
            </a:lvl1pPr>
          </a:lstStyle>
          <a:p>
            <a:pPr>
              <a:defRPr/>
            </a:pPr>
            <a:fld id="{AD3FC21D-BE64-4953-8B4C-DD7EA16F1CF6}" type="slidenum">
              <a:rPr lang="en-US"/>
              <a:pPr>
                <a:defRPr/>
              </a:pPr>
              <a:t>‹#›</a:t>
            </a:fld>
            <a:endParaRPr lang="en-US"/>
          </a:p>
        </p:txBody>
      </p:sp>
    </p:spTree>
  </p:cSld>
  <p:clrMapOvr>
    <a:masterClrMapping/>
  </p:clrMapOvr>
  <p:transition spd="slow" advTm="15000">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lvl1pPr>
          </a:lstStyle>
          <a:p>
            <a:pPr>
              <a:defRPr/>
            </a:pPr>
            <a:fld id="{EFF96D0E-49D0-455D-B174-B79A857A778D}" type="slidenum">
              <a:rPr lang="en-US"/>
              <a:pPr>
                <a:defRPr/>
              </a:pPr>
              <a:t>‹#›</a:t>
            </a:fld>
            <a:endParaRPr lang="en-US"/>
          </a:p>
        </p:txBody>
      </p:sp>
    </p:spTree>
  </p:cSld>
  <p:clrMapOvr>
    <a:masterClrMapping/>
  </p:clrMapOvr>
  <p:transition spd="slow" advTm="15000">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60350"/>
            <a:ext cx="2057400" cy="5430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60350"/>
            <a:ext cx="6019800" cy="5430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lvl1pPr>
          </a:lstStyle>
          <a:p>
            <a:pPr>
              <a:defRPr/>
            </a:pPr>
            <a:fld id="{79B7B473-314A-4039-847A-B681D98656DE}" type="slidenum">
              <a:rPr lang="en-US"/>
              <a:pPr>
                <a:defRPr/>
              </a:pPr>
              <a:t>‹#›</a:t>
            </a:fld>
            <a:endParaRPr lang="en-US"/>
          </a:p>
        </p:txBody>
      </p:sp>
    </p:spTree>
  </p:cSld>
  <p:clrMapOvr>
    <a:masterClrMapping/>
  </p:clrMapOvr>
  <p:transition spd="slow" advTm="15000">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60352"/>
            <a:ext cx="8229600" cy="633413"/>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65227"/>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165225"/>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503615"/>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dt" sz="half" idx="10"/>
          </p:nvPr>
        </p:nvSpPr>
        <p:spPr/>
        <p:txBody>
          <a:bodyPr/>
          <a:lstStyle>
            <a:lvl1pPr>
              <a:defRPr/>
            </a:lvl1pPr>
          </a:lstStyle>
          <a:p>
            <a:pPr>
              <a:defRPr/>
            </a:pPr>
            <a:endParaRPr lang="en-US"/>
          </a:p>
        </p:txBody>
      </p:sp>
      <p:sp>
        <p:nvSpPr>
          <p:cNvPr id="7" name="Rectangle 7"/>
          <p:cNvSpPr>
            <a:spLocks noGrp="1" noChangeArrowheads="1"/>
          </p:cNvSpPr>
          <p:nvPr>
            <p:ph type="ftr" sz="quarter" idx="11"/>
          </p:nvPr>
        </p:nvSpPr>
        <p:spPr/>
        <p:txBody>
          <a:bodyPr/>
          <a:lstStyle>
            <a:lvl1pPr>
              <a:defRPr/>
            </a:lvl1pPr>
          </a:lstStyle>
          <a:p>
            <a:pPr>
              <a:defRPr/>
            </a:pPr>
            <a:endParaRPr lang="en-US"/>
          </a:p>
        </p:txBody>
      </p:sp>
      <p:sp>
        <p:nvSpPr>
          <p:cNvPr id="8" name="Rectangle 8"/>
          <p:cNvSpPr>
            <a:spLocks noGrp="1" noChangeArrowheads="1"/>
          </p:cNvSpPr>
          <p:nvPr>
            <p:ph type="sldNum" sz="quarter" idx="12"/>
          </p:nvPr>
        </p:nvSpPr>
        <p:spPr/>
        <p:txBody>
          <a:bodyPr/>
          <a:lstStyle>
            <a:lvl1pPr>
              <a:defRPr/>
            </a:lvl1pPr>
          </a:lstStyle>
          <a:p>
            <a:pPr>
              <a:defRPr/>
            </a:pPr>
            <a:fld id="{3471361A-DF56-4545-91C0-E68133A0BC12}" type="slidenum">
              <a:rPr lang="en-US"/>
              <a:pPr>
                <a:defRPr/>
              </a:pPr>
              <a:t>‹#›</a:t>
            </a:fld>
            <a:endParaRPr lang="en-US"/>
          </a:p>
        </p:txBody>
      </p:sp>
    </p:spTree>
  </p:cSld>
  <p:clrMapOvr>
    <a:masterClrMapping/>
  </p:clrMapOvr>
  <p:transition spd="slow" advTm="15000">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2"/>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90"/>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7"/>
          <p:cNvSpPr>
            <a:spLocks noChangeArrowheads="1"/>
          </p:cNvSpPr>
          <p:nvPr/>
        </p:nvSpPr>
        <p:spPr bwMode="auto">
          <a:xfrm>
            <a:off x="457200" y="6245225"/>
            <a:ext cx="2133600" cy="476250"/>
          </a:xfrm>
          <a:prstGeom prst="rect">
            <a:avLst/>
          </a:prstGeom>
          <a:noFill/>
          <a:ln w="9525">
            <a:noFill/>
            <a:miter lim="800000"/>
            <a:headEnd/>
            <a:tailEnd/>
          </a:ln>
          <a:effectLst/>
        </p:spPr>
        <p:txBody>
          <a:bodyPr/>
          <a:lstStyle/>
          <a:p>
            <a:pPr>
              <a:spcBef>
                <a:spcPct val="0"/>
              </a:spcBef>
              <a:defRPr/>
            </a:pPr>
            <a:fld id="{B0C51C20-9FAB-474F-94D1-0B7C9ABB8708}" type="datetimeFigureOut">
              <a:rPr lang="en-US" sz="1400"/>
              <a:pPr>
                <a:spcBef>
                  <a:spcPct val="0"/>
                </a:spcBef>
                <a:defRPr/>
              </a:pPr>
              <a:t>5/12/2016</a:t>
            </a:fld>
            <a:endParaRPr lang="en-US" sz="1400"/>
          </a:p>
        </p:txBody>
      </p:sp>
      <p:sp>
        <p:nvSpPr>
          <p:cNvPr id="5" name="Rectangle 8"/>
          <p:cNvSpPr>
            <a:spLocks noChangeArrowheads="1"/>
          </p:cNvSpPr>
          <p:nvPr/>
        </p:nvSpPr>
        <p:spPr bwMode="auto">
          <a:xfrm>
            <a:off x="6553200" y="6245225"/>
            <a:ext cx="2133600" cy="476250"/>
          </a:xfrm>
          <a:prstGeom prst="rect">
            <a:avLst/>
          </a:prstGeom>
          <a:noFill/>
          <a:ln w="9525">
            <a:noFill/>
            <a:miter lim="800000"/>
            <a:headEnd/>
            <a:tailEnd/>
          </a:ln>
          <a:effectLst/>
        </p:spPr>
        <p:txBody>
          <a:bodyPr/>
          <a:lstStyle/>
          <a:p>
            <a:pPr algn="r">
              <a:spcBef>
                <a:spcPct val="0"/>
              </a:spcBef>
              <a:defRPr/>
            </a:pPr>
            <a:fld id="{D7226B38-900F-4DF1-B8F1-77E9A0E117B2}" type="slidenum">
              <a:rPr lang="en-US" sz="1400"/>
              <a:pPr algn="r">
                <a:spcBef>
                  <a:spcPct val="0"/>
                </a:spcBef>
                <a:defRPr/>
              </a:pPr>
              <a:t>‹#›</a:t>
            </a:fld>
            <a:endParaRPr lang="en-US" sz="1400"/>
          </a:p>
        </p:txBody>
      </p:sp>
      <p:pic>
        <p:nvPicPr>
          <p:cNvPr id="6" name="Picture 9" descr="DyeCat a speciality chemicals company"/>
          <p:cNvPicPr>
            <a:picLocks noChangeAspect="1" noChangeArrowheads="1"/>
          </p:cNvPicPr>
          <p:nvPr userDrawn="1"/>
        </p:nvPicPr>
        <p:blipFill>
          <a:blip r:embed="rId2" cstate="print"/>
          <a:srcRect/>
          <a:stretch>
            <a:fillRect/>
          </a:stretch>
        </p:blipFill>
        <p:spPr bwMode="auto">
          <a:xfrm>
            <a:off x="0" y="5727700"/>
            <a:ext cx="9144000" cy="1157288"/>
          </a:xfrm>
          <a:prstGeom prst="rect">
            <a:avLst/>
          </a:prstGeom>
          <a:noFill/>
          <a:ln w="9525">
            <a:noFill/>
            <a:miter lim="800000"/>
            <a:headEnd/>
            <a:tailEnd/>
          </a:ln>
        </p:spPr>
      </p:pic>
      <p:sp>
        <p:nvSpPr>
          <p:cNvPr id="168962" name="Rectangle 2"/>
          <p:cNvSpPr>
            <a:spLocks noGrp="1" noChangeArrowheads="1"/>
          </p:cNvSpPr>
          <p:nvPr>
            <p:ph type="ctrTitle"/>
          </p:nvPr>
        </p:nvSpPr>
        <p:spPr>
          <a:xfrm>
            <a:off x="684213" y="1557340"/>
            <a:ext cx="7772400" cy="1470025"/>
          </a:xfrm>
        </p:spPr>
        <p:txBody>
          <a:bodyPr/>
          <a:lstStyle>
            <a:lvl1pPr algn="ctr">
              <a:defRPr sz="2800"/>
            </a:lvl1pPr>
          </a:lstStyle>
          <a:p>
            <a:r>
              <a:rPr lang="en-GB"/>
              <a:t>Click to edit Master title style</a:t>
            </a:r>
          </a:p>
        </p:txBody>
      </p:sp>
      <p:sp>
        <p:nvSpPr>
          <p:cNvPr id="168963" name="Rectangle 3"/>
          <p:cNvSpPr>
            <a:spLocks noGrp="1" noChangeArrowheads="1"/>
          </p:cNvSpPr>
          <p:nvPr>
            <p:ph type="subTitle" idx="1"/>
          </p:nvPr>
        </p:nvSpPr>
        <p:spPr>
          <a:xfrm>
            <a:off x="1403350" y="3429000"/>
            <a:ext cx="6400800" cy="1752600"/>
          </a:xfrm>
        </p:spPr>
        <p:txBody>
          <a:bodyPr/>
          <a:lstStyle>
            <a:lvl1pPr marL="0" indent="0" algn="ctr">
              <a:buFontTx/>
              <a:buNone/>
              <a:defRPr sz="2400"/>
            </a:lvl1pPr>
          </a:lstStyle>
          <a:p>
            <a:r>
              <a:rPr lang="en-GB"/>
              <a:t>Click to edit Master subtitle style</a:t>
            </a:r>
          </a:p>
        </p:txBody>
      </p:sp>
      <p:sp>
        <p:nvSpPr>
          <p:cNvPr id="7" name="Rectangle 4"/>
          <p:cNvSpPr>
            <a:spLocks noGrp="1" noChangeArrowheads="1"/>
          </p:cNvSpPr>
          <p:nvPr>
            <p:ph type="dt" sz="half" idx="10"/>
          </p:nvPr>
        </p:nvSpPr>
        <p:spPr/>
        <p:txBody>
          <a:bodyPr/>
          <a:lstStyle>
            <a:lvl1pPr>
              <a:defRPr/>
            </a:lvl1pPr>
          </a:lstStyle>
          <a:p>
            <a:pPr>
              <a:defRPr/>
            </a:pPr>
            <a:fld id="{3E4A48EA-A8D9-4D7F-88A9-6468189DCA51}" type="datetimeFigureOut">
              <a:rPr lang="en-US"/>
              <a:pPr>
                <a:defRPr/>
              </a:pPr>
              <a:t>5/12/2016</a:t>
            </a:fld>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797CE5C2-E64A-4D4A-B3A1-4430B921BDF7}" type="slidenum">
              <a:rPr lang="en-US"/>
              <a:pPr>
                <a:defRPr/>
              </a:pPr>
              <a:t>‹#›</a:t>
            </a:fld>
            <a:endParaRPr lang="en-US"/>
          </a:p>
        </p:txBody>
      </p:sp>
    </p:spTree>
  </p:cSld>
  <p:clrMapOvr>
    <a:masterClrMapping/>
  </p:clrMapOvr>
  <p:transition spd="slow" advTm="15000">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7BA743D1-17FB-4BCE-A753-51B47B266669}" type="datetimeFigureOut">
              <a:rPr lang="en-US"/>
              <a:pPr>
                <a:defRPr/>
              </a:pPr>
              <a:t>5/12/2016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CC5EC6F-56F5-4867-9AFD-77411EDDE0EB}" type="slidenum">
              <a:rPr lang="en-US"/>
              <a:pPr>
                <a:defRPr/>
              </a:pPr>
              <a:t>‹#›</a:t>
            </a:fld>
            <a:endParaRPr lang="en-US"/>
          </a:p>
        </p:txBody>
      </p:sp>
    </p:spTree>
  </p:cSld>
  <p:clrMapOvr>
    <a:masterClrMapping/>
  </p:clrMapOvr>
  <p:transition spd="slow" advTm="15000">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FD026994-7F5C-46C1-B218-CE9E23698866}" type="datetimeFigureOut">
              <a:rPr lang="en-US"/>
              <a:pPr>
                <a:defRPr/>
              </a:pPr>
              <a:t>5/12/2016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268AF0-3D1C-4A35-BEB3-ED571E386439}" type="slidenum">
              <a:rPr lang="en-US"/>
              <a:pPr>
                <a:defRPr/>
              </a:pPr>
              <a:t>‹#›</a:t>
            </a:fld>
            <a:endParaRPr lang="en-US"/>
          </a:p>
        </p:txBody>
      </p:sp>
    </p:spTree>
  </p:cSld>
  <p:clrMapOvr>
    <a:masterClrMapping/>
  </p:clrMapOvr>
  <p:transition spd="slow" advTm="15000">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16522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16522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fld id="{9367093F-D381-4DA9-A4EC-2C9CC2534809}" type="datetimeFigureOut">
              <a:rPr lang="en-US"/>
              <a:pPr>
                <a:defRPr/>
              </a:pPr>
              <a:t>5/12/2016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CFE0A0C-004F-45E0-AF7C-B9F13F8D237E}" type="slidenum">
              <a:rPr lang="en-US"/>
              <a:pPr>
                <a:defRPr/>
              </a:pPr>
              <a:t>‹#›</a:t>
            </a:fld>
            <a:endParaRPr lang="en-US"/>
          </a:p>
        </p:txBody>
      </p:sp>
    </p:spTree>
  </p:cSld>
  <p:clrMapOvr>
    <a:masterClrMapping/>
  </p:clrMapOvr>
  <p:transition spd="slow" advTm="15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p:txBody>
          <a:bodyPr/>
          <a:lstStyle>
            <a:lvl1pPr>
              <a:defRPr/>
            </a:lvl1pPr>
          </a:lstStyle>
          <a:p>
            <a:pPr>
              <a:defRPr/>
            </a:pPr>
            <a:endParaRPr lang="en-GB"/>
          </a:p>
        </p:txBody>
      </p:sp>
      <p:sp>
        <p:nvSpPr>
          <p:cNvPr id="5" name="Rectangle 6"/>
          <p:cNvSpPr>
            <a:spLocks noGrp="1" noChangeArrowheads="1"/>
          </p:cNvSpPr>
          <p:nvPr>
            <p:ph type="ftr" sz="quarter" idx="11"/>
          </p:nvPr>
        </p:nvSpPr>
        <p:spPr/>
        <p:txBody>
          <a:bodyPr/>
          <a:lstStyle>
            <a:lvl1pPr>
              <a:defRPr/>
            </a:lvl1pPr>
          </a:lstStyle>
          <a:p>
            <a:pPr>
              <a:defRPr/>
            </a:pPr>
            <a:endParaRPr lang="en-GB"/>
          </a:p>
        </p:txBody>
      </p:sp>
      <p:sp>
        <p:nvSpPr>
          <p:cNvPr id="6" name="Rectangle 7"/>
          <p:cNvSpPr>
            <a:spLocks noGrp="1" noChangeArrowheads="1"/>
          </p:cNvSpPr>
          <p:nvPr>
            <p:ph type="sldNum" sz="quarter" idx="12"/>
          </p:nvPr>
        </p:nvSpPr>
        <p:spPr/>
        <p:txBody>
          <a:bodyPr/>
          <a:lstStyle>
            <a:lvl1pPr>
              <a:defRPr/>
            </a:lvl1pPr>
          </a:lstStyle>
          <a:p>
            <a:pPr>
              <a:defRPr/>
            </a:pPr>
            <a:fld id="{F2AD012B-9F1D-4817-9D13-6FAE97324A0D}" type="slidenum">
              <a:rPr lang="en-GB"/>
              <a:pPr>
                <a:defRPr/>
              </a:pPr>
              <a:t>‹#›</a:t>
            </a:fld>
            <a:endParaRPr lang="en-GB"/>
          </a:p>
        </p:txBody>
      </p:sp>
    </p:spTree>
  </p:cSld>
  <p:clrMapOvr>
    <a:masterClrMapping/>
  </p:clrMapOvr>
  <p:transition spd="med">
    <p:fade thruBlk="1"/>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fld id="{470880C5-61DD-4281-870A-7D727B3B3590}" type="datetimeFigureOut">
              <a:rPr lang="en-US"/>
              <a:pPr>
                <a:defRPr/>
              </a:pPr>
              <a:t>5/12/2016</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AC4CD8A-E811-491D-94D6-22181021B003}" type="slidenum">
              <a:rPr lang="en-US"/>
              <a:pPr>
                <a:defRPr/>
              </a:pPr>
              <a:t>‹#›</a:t>
            </a:fld>
            <a:endParaRPr lang="en-US"/>
          </a:p>
        </p:txBody>
      </p:sp>
    </p:spTree>
  </p:cSld>
  <p:clrMapOvr>
    <a:masterClrMapping/>
  </p:clrMapOvr>
  <p:transition spd="slow" advTm="15000">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fld id="{5761D43D-A3DA-44E7-B1B0-DECE840434BA}" type="datetimeFigureOut">
              <a:rPr lang="en-US"/>
              <a:pPr>
                <a:defRPr/>
              </a:pPr>
              <a:t>5/12/2016</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2DC002C-F618-484B-AF6F-84ADA8628DF6}" type="slidenum">
              <a:rPr lang="en-US"/>
              <a:pPr>
                <a:defRPr/>
              </a:pPr>
              <a:t>‹#›</a:t>
            </a:fld>
            <a:endParaRPr lang="en-US"/>
          </a:p>
        </p:txBody>
      </p:sp>
    </p:spTree>
  </p:cSld>
  <p:clrMapOvr>
    <a:masterClrMapping/>
  </p:clrMapOvr>
  <p:transition spd="slow" advTm="15000">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DE6E272F-6F1B-405A-B257-2C2BE566F3A3}" type="datetimeFigureOut">
              <a:rPr lang="en-US"/>
              <a:pPr>
                <a:defRPr/>
              </a:pPr>
              <a:t>5/12/2016</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516F216-3998-40FF-ADC5-B8406C69FC3A}" type="slidenum">
              <a:rPr lang="en-US"/>
              <a:pPr>
                <a:defRPr/>
              </a:pPr>
              <a:t>‹#›</a:t>
            </a:fld>
            <a:endParaRPr lang="en-US"/>
          </a:p>
        </p:txBody>
      </p:sp>
    </p:spTree>
  </p:cSld>
  <p:clrMapOvr>
    <a:masterClrMapping/>
  </p:clrMapOvr>
  <p:transition spd="slow" advTm="15000">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BE9F92FD-A02E-403C-9605-438A8F3E3B17}" type="datetimeFigureOut">
              <a:rPr lang="en-US"/>
              <a:pPr>
                <a:defRPr/>
              </a:pPr>
              <a:t>5/12/2016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DBCFE31-A51B-480B-8B24-1E82E2FFCC76}" type="slidenum">
              <a:rPr lang="en-US"/>
              <a:pPr>
                <a:defRPr/>
              </a:pPr>
              <a:t>‹#›</a:t>
            </a:fld>
            <a:endParaRPr lang="en-US"/>
          </a:p>
        </p:txBody>
      </p:sp>
    </p:spTree>
  </p:cSld>
  <p:clrMapOvr>
    <a:masterClrMapping/>
  </p:clrMapOvr>
  <p:transition spd="slow" advTm="15000">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CEE92F54-75B5-4A71-A323-D7FF121A52ED}" type="datetimeFigureOut">
              <a:rPr lang="en-US"/>
              <a:pPr>
                <a:defRPr/>
              </a:pPr>
              <a:t>5/12/2016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A41F2A8-9AFC-499C-ACF1-0F549CC17607}" type="slidenum">
              <a:rPr lang="en-US"/>
              <a:pPr>
                <a:defRPr/>
              </a:pPr>
              <a:t>‹#›</a:t>
            </a:fld>
            <a:endParaRPr lang="en-US"/>
          </a:p>
        </p:txBody>
      </p:sp>
    </p:spTree>
  </p:cSld>
  <p:clrMapOvr>
    <a:masterClrMapping/>
  </p:clrMapOvr>
  <p:transition spd="slow" advTm="15000">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820BABFE-E635-489A-A394-1C0E4D4664E4}" type="datetimeFigureOut">
              <a:rPr lang="en-US"/>
              <a:pPr>
                <a:defRPr/>
              </a:pPr>
              <a:t>5/12/2016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564439-A637-4475-A5FE-6F2EBE851216}" type="slidenum">
              <a:rPr lang="en-US"/>
              <a:pPr>
                <a:defRPr/>
              </a:pPr>
              <a:t>‹#›</a:t>
            </a:fld>
            <a:endParaRPr lang="en-US"/>
          </a:p>
        </p:txBody>
      </p:sp>
    </p:spTree>
  </p:cSld>
  <p:clrMapOvr>
    <a:masterClrMapping/>
  </p:clrMapOvr>
  <p:transition spd="slow" advTm="15000">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60350"/>
            <a:ext cx="2057400" cy="5430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60350"/>
            <a:ext cx="6019800" cy="5430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C9DE9303-E38A-4F9A-B8FE-2B22AE53A8E9}" type="datetimeFigureOut">
              <a:rPr lang="en-US"/>
              <a:pPr>
                <a:defRPr/>
              </a:pPr>
              <a:t>5/12/2016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06F29D-515E-4574-ADFD-6C43767A38D4}" type="slidenum">
              <a:rPr lang="en-US"/>
              <a:pPr>
                <a:defRPr/>
              </a:pPr>
              <a:t>‹#›</a:t>
            </a:fld>
            <a:endParaRPr lang="en-US"/>
          </a:p>
        </p:txBody>
      </p:sp>
    </p:spTree>
  </p:cSld>
  <p:clrMapOvr>
    <a:masterClrMapping/>
  </p:clrMapOvr>
  <p:transition spd="slow" advTm="15000">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7"/>
          <p:cNvSpPr>
            <a:spLocks noChangeArrowheads="1"/>
          </p:cNvSpPr>
          <p:nvPr/>
        </p:nvSpPr>
        <p:spPr bwMode="auto">
          <a:xfrm>
            <a:off x="457200" y="6245225"/>
            <a:ext cx="2133600" cy="476250"/>
          </a:xfrm>
          <a:prstGeom prst="rect">
            <a:avLst/>
          </a:prstGeom>
          <a:noFill/>
          <a:ln w="9525">
            <a:noFill/>
            <a:miter lim="800000"/>
            <a:headEnd/>
            <a:tailEnd/>
          </a:ln>
          <a:effectLst/>
        </p:spPr>
        <p:txBody>
          <a:bodyPr/>
          <a:lstStyle/>
          <a:p>
            <a:pPr>
              <a:defRPr/>
            </a:pPr>
            <a:endParaRPr lang="en-US" sz="1400"/>
          </a:p>
        </p:txBody>
      </p:sp>
      <p:sp>
        <p:nvSpPr>
          <p:cNvPr id="5" name="Rectangle 8"/>
          <p:cNvSpPr>
            <a:spLocks noChangeArrowheads="1"/>
          </p:cNvSpPr>
          <p:nvPr/>
        </p:nvSpPr>
        <p:spPr bwMode="auto">
          <a:xfrm>
            <a:off x="6553200" y="6245225"/>
            <a:ext cx="2133600" cy="476250"/>
          </a:xfrm>
          <a:prstGeom prst="rect">
            <a:avLst/>
          </a:prstGeom>
          <a:noFill/>
          <a:ln w="9525">
            <a:noFill/>
            <a:miter lim="800000"/>
            <a:headEnd/>
            <a:tailEnd/>
          </a:ln>
          <a:effectLst/>
        </p:spPr>
        <p:txBody>
          <a:bodyPr/>
          <a:lstStyle/>
          <a:p>
            <a:pPr algn="r">
              <a:defRPr/>
            </a:pPr>
            <a:fld id="{82BF0B24-4DF2-46FE-8491-DBD36C09302A}" type="slidenum">
              <a:rPr lang="en-US" sz="1400"/>
              <a:pPr algn="r">
                <a:defRPr/>
              </a:pPr>
              <a:t>‹#›</a:t>
            </a:fld>
            <a:endParaRPr lang="en-US" sz="1400"/>
          </a:p>
        </p:txBody>
      </p:sp>
      <p:pic>
        <p:nvPicPr>
          <p:cNvPr id="6" name="Picture 10" descr="DyeCat a speciality chemicals company"/>
          <p:cNvPicPr>
            <a:picLocks noChangeAspect="1" noChangeArrowheads="1"/>
          </p:cNvPicPr>
          <p:nvPr userDrawn="1"/>
        </p:nvPicPr>
        <p:blipFill>
          <a:blip r:embed="rId2" cstate="print"/>
          <a:srcRect/>
          <a:stretch>
            <a:fillRect/>
          </a:stretch>
        </p:blipFill>
        <p:spPr bwMode="auto">
          <a:xfrm>
            <a:off x="0" y="5727700"/>
            <a:ext cx="9144000" cy="1157288"/>
          </a:xfrm>
          <a:prstGeom prst="rect">
            <a:avLst/>
          </a:prstGeom>
          <a:noFill/>
          <a:ln w="9525">
            <a:noFill/>
            <a:miter lim="800000"/>
            <a:headEnd/>
            <a:tailEnd/>
          </a:ln>
        </p:spPr>
      </p:pic>
      <p:sp>
        <p:nvSpPr>
          <p:cNvPr id="150530" name="Rectangle 2"/>
          <p:cNvSpPr>
            <a:spLocks noGrp="1" noChangeArrowheads="1"/>
          </p:cNvSpPr>
          <p:nvPr>
            <p:ph type="ctrTitle"/>
          </p:nvPr>
        </p:nvSpPr>
        <p:spPr>
          <a:xfrm>
            <a:off x="684213" y="1557340"/>
            <a:ext cx="7772400" cy="1470025"/>
          </a:xfrm>
        </p:spPr>
        <p:txBody>
          <a:bodyPr/>
          <a:lstStyle>
            <a:lvl1pPr algn="ctr">
              <a:defRPr sz="2800"/>
            </a:lvl1pPr>
          </a:lstStyle>
          <a:p>
            <a:r>
              <a:rPr lang="en-GB"/>
              <a:t>Click to edit Master title style</a:t>
            </a:r>
          </a:p>
        </p:txBody>
      </p:sp>
      <p:sp>
        <p:nvSpPr>
          <p:cNvPr id="150531" name="Rectangle 3"/>
          <p:cNvSpPr>
            <a:spLocks noGrp="1" noChangeArrowheads="1"/>
          </p:cNvSpPr>
          <p:nvPr>
            <p:ph type="subTitle" idx="1"/>
          </p:nvPr>
        </p:nvSpPr>
        <p:spPr>
          <a:xfrm>
            <a:off x="1403350" y="3429000"/>
            <a:ext cx="6400800" cy="1752600"/>
          </a:xfrm>
        </p:spPr>
        <p:txBody>
          <a:bodyPr/>
          <a:lstStyle>
            <a:lvl1pPr marL="0" indent="0" algn="ctr">
              <a:buFontTx/>
              <a:buNone/>
              <a:defRPr sz="2400"/>
            </a:lvl1pPr>
          </a:lstStyle>
          <a:p>
            <a:r>
              <a:rPr lang="en-GB"/>
              <a:t>Click to edit Master subtitle style</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4FAEC872-7CCD-40FC-B430-8BB645CD77CD}" type="slidenum">
              <a:rPr lang="en-US"/>
              <a:pPr>
                <a:defRPr/>
              </a:pPr>
              <a:t>‹#›</a:t>
            </a:fld>
            <a:endParaRPr lang="en-US"/>
          </a:p>
        </p:txBody>
      </p:sp>
    </p:spTree>
  </p:cSld>
  <p:clrMapOvr>
    <a:masterClrMapping/>
  </p:clrMapOvr>
  <p:transition spd="slow" advTm="15000">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Rectangle 9"/>
          <p:cNvSpPr>
            <a:spLocks noChangeArrowheads="1"/>
          </p:cNvSpPr>
          <p:nvPr/>
        </p:nvSpPr>
        <p:spPr bwMode="auto">
          <a:xfrm>
            <a:off x="457200" y="6245225"/>
            <a:ext cx="2133600" cy="476250"/>
          </a:xfrm>
          <a:prstGeom prst="rect">
            <a:avLst/>
          </a:prstGeom>
          <a:noFill/>
          <a:ln w="9525">
            <a:noFill/>
            <a:miter lim="800000"/>
            <a:headEnd/>
            <a:tailEnd/>
          </a:ln>
          <a:effectLst/>
        </p:spPr>
        <p:txBody>
          <a:bodyPr/>
          <a:lstStyle/>
          <a:p>
            <a:pPr>
              <a:defRPr/>
            </a:pPr>
            <a:endParaRPr lang="en-US" sz="1400"/>
          </a:p>
        </p:txBody>
      </p:sp>
      <p:sp>
        <p:nvSpPr>
          <p:cNvPr id="5" name="Rectangle 4"/>
          <p:cNvSpPr>
            <a:spLocks noChangeArrowheads="1"/>
          </p:cNvSpPr>
          <p:nvPr/>
        </p:nvSpPr>
        <p:spPr bwMode="auto">
          <a:xfrm>
            <a:off x="6553200" y="6245225"/>
            <a:ext cx="2133600" cy="476250"/>
          </a:xfrm>
          <a:prstGeom prst="rect">
            <a:avLst/>
          </a:prstGeom>
          <a:noFill/>
          <a:ln w="9525">
            <a:noFill/>
            <a:miter lim="800000"/>
            <a:headEnd/>
            <a:tailEnd/>
          </a:ln>
          <a:effectLst/>
        </p:spPr>
        <p:txBody>
          <a:bodyPr/>
          <a:lstStyle/>
          <a:p>
            <a:pPr algn="r">
              <a:defRPr/>
            </a:pPr>
            <a:fld id="{A28E4109-A7C3-4C1E-A488-57A3C0538713}" type="slidenum">
              <a:rPr lang="en-US" sz="1400"/>
              <a:pPr algn="r">
                <a:defRPr/>
              </a:pPr>
              <a:t>‹#›</a:t>
            </a:fld>
            <a:endParaRPr lang="en-US" sz="1400"/>
          </a:p>
        </p:txBody>
      </p:sp>
      <p:sp>
        <p:nvSpPr>
          <p:cNvPr id="6" name="Line 12"/>
          <p:cNvSpPr>
            <a:spLocks noChangeShapeType="1"/>
          </p:cNvSpPr>
          <p:nvPr userDrawn="1"/>
        </p:nvSpPr>
        <p:spPr bwMode="auto">
          <a:xfrm>
            <a:off x="0" y="765175"/>
            <a:ext cx="9144000" cy="0"/>
          </a:xfrm>
          <a:prstGeom prst="line">
            <a:avLst/>
          </a:prstGeom>
          <a:noFill/>
          <a:ln w="19050">
            <a:solidFill>
              <a:srgbClr val="023BAE"/>
            </a:solidFill>
            <a:round/>
            <a:headEnd/>
            <a:tailEnd/>
          </a:ln>
          <a:effectLst/>
        </p:spPr>
        <p:txBody>
          <a:bodyPr/>
          <a:lstStyle/>
          <a:p>
            <a:pPr>
              <a:defRPr/>
            </a:pPr>
            <a:endParaRPr lang="en-US" sz="2000"/>
          </a:p>
        </p:txBody>
      </p:sp>
      <p:pic>
        <p:nvPicPr>
          <p:cNvPr id="7" name="Picture 13" descr="DyeCat a speciality chemicals company"/>
          <p:cNvPicPr>
            <a:picLocks noChangeAspect="1" noChangeArrowheads="1"/>
          </p:cNvPicPr>
          <p:nvPr userDrawn="1"/>
        </p:nvPicPr>
        <p:blipFill>
          <a:blip r:embed="rId2" cstate="print"/>
          <a:srcRect/>
          <a:stretch>
            <a:fillRect/>
          </a:stretch>
        </p:blipFill>
        <p:spPr bwMode="auto">
          <a:xfrm>
            <a:off x="0" y="5727700"/>
            <a:ext cx="9144000" cy="1157288"/>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Rectangle 6"/>
          <p:cNvSpPr>
            <a:spLocks noGrp="1" noChangeArrowheads="1"/>
          </p:cNvSpPr>
          <p:nvPr>
            <p:ph type="dt" sz="half" idx="10"/>
          </p:nvPr>
        </p:nvSpPr>
        <p:spPr/>
        <p:txBody>
          <a:bodyPr/>
          <a:lstStyle>
            <a:lvl1pPr>
              <a:defRPr/>
            </a:lvl1pPr>
          </a:lstStyle>
          <a:p>
            <a:pPr>
              <a:defRPr/>
            </a:pPr>
            <a:endParaRPr lang="en-US"/>
          </a:p>
        </p:txBody>
      </p:sp>
      <p:sp>
        <p:nvSpPr>
          <p:cNvPr id="9" name="Rectangle 7"/>
          <p:cNvSpPr>
            <a:spLocks noGrp="1" noChangeArrowheads="1"/>
          </p:cNvSpPr>
          <p:nvPr>
            <p:ph type="ftr" sz="quarter" idx="11"/>
          </p:nvPr>
        </p:nvSpPr>
        <p:spPr/>
        <p:txBody>
          <a:bodyPr/>
          <a:lstStyle>
            <a:lvl1pPr>
              <a:defRPr/>
            </a:lvl1pPr>
          </a:lstStyle>
          <a:p>
            <a:pPr>
              <a:defRPr/>
            </a:pPr>
            <a:endParaRPr lang="en-US"/>
          </a:p>
        </p:txBody>
      </p:sp>
      <p:sp>
        <p:nvSpPr>
          <p:cNvPr id="10" name="Rectangle 8"/>
          <p:cNvSpPr>
            <a:spLocks noGrp="1" noChangeArrowheads="1"/>
          </p:cNvSpPr>
          <p:nvPr>
            <p:ph type="sldNum" sz="quarter" idx="12"/>
          </p:nvPr>
        </p:nvSpPr>
        <p:spPr/>
        <p:txBody>
          <a:bodyPr/>
          <a:lstStyle>
            <a:lvl1pPr>
              <a:defRPr/>
            </a:lvl1pPr>
          </a:lstStyle>
          <a:p>
            <a:pPr>
              <a:defRPr/>
            </a:pPr>
            <a:fld id="{B06E45F0-85E9-41CF-A127-A0263D30AAAE}" type="slidenum">
              <a:rPr lang="en-US"/>
              <a:pPr>
                <a:defRPr/>
              </a:pPr>
              <a:t>‹#›</a:t>
            </a:fld>
            <a:endParaRPr lang="en-US"/>
          </a:p>
        </p:txBody>
      </p:sp>
    </p:spTree>
  </p:cSld>
  <p:clrMapOvr>
    <a:masterClrMapping/>
  </p:clrMapOvr>
  <p:transition spd="slow" advTm="15000">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lvl1pPr>
          </a:lstStyle>
          <a:p>
            <a:pPr>
              <a:defRPr/>
            </a:pPr>
            <a:fld id="{698E623C-EF90-4914-9BFD-78F7CB393997}" type="slidenum">
              <a:rPr lang="en-US"/>
              <a:pPr>
                <a:defRPr/>
              </a:pPr>
              <a:t>‹#›</a:t>
            </a:fld>
            <a:endParaRPr lang="en-US"/>
          </a:p>
        </p:txBody>
      </p:sp>
    </p:spTree>
  </p:cSld>
  <p:clrMapOvr>
    <a:masterClrMapping/>
  </p:clrMapOvr>
  <p:transition spd="slow" advTm="15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5"/>
          <p:cNvSpPr>
            <a:spLocks noGrp="1" noChangeArrowheads="1"/>
          </p:cNvSpPr>
          <p:nvPr>
            <p:ph type="dt" sz="half" idx="10"/>
          </p:nvPr>
        </p:nvSpPr>
        <p:spPr/>
        <p:txBody>
          <a:bodyPr/>
          <a:lstStyle>
            <a:lvl1pPr>
              <a:defRPr/>
            </a:lvl1pPr>
          </a:lstStyle>
          <a:p>
            <a:pPr>
              <a:defRPr/>
            </a:pPr>
            <a:endParaRPr lang="en-GB"/>
          </a:p>
        </p:txBody>
      </p:sp>
      <p:sp>
        <p:nvSpPr>
          <p:cNvPr id="8" name="Rectangle 6"/>
          <p:cNvSpPr>
            <a:spLocks noGrp="1" noChangeArrowheads="1"/>
          </p:cNvSpPr>
          <p:nvPr>
            <p:ph type="ftr" sz="quarter" idx="11"/>
          </p:nvPr>
        </p:nvSpPr>
        <p:spPr/>
        <p:txBody>
          <a:bodyPr/>
          <a:lstStyle>
            <a:lvl1pPr>
              <a:defRPr/>
            </a:lvl1pPr>
          </a:lstStyle>
          <a:p>
            <a:pPr>
              <a:defRPr/>
            </a:pPr>
            <a:endParaRPr lang="en-GB"/>
          </a:p>
        </p:txBody>
      </p:sp>
      <p:sp>
        <p:nvSpPr>
          <p:cNvPr id="9" name="Rectangle 7"/>
          <p:cNvSpPr>
            <a:spLocks noGrp="1" noChangeArrowheads="1"/>
          </p:cNvSpPr>
          <p:nvPr>
            <p:ph type="sldNum" sz="quarter" idx="12"/>
          </p:nvPr>
        </p:nvSpPr>
        <p:spPr/>
        <p:txBody>
          <a:bodyPr/>
          <a:lstStyle>
            <a:lvl1pPr>
              <a:defRPr/>
            </a:lvl1pPr>
          </a:lstStyle>
          <a:p>
            <a:pPr>
              <a:defRPr/>
            </a:pPr>
            <a:fld id="{9DF42667-ECCE-4112-A89D-49C3F8A21BB3}" type="slidenum">
              <a:rPr lang="en-GB"/>
              <a:pPr>
                <a:defRPr/>
              </a:pPr>
              <a:t>‹#›</a:t>
            </a:fld>
            <a:endParaRPr lang="en-GB"/>
          </a:p>
        </p:txBody>
      </p:sp>
    </p:spTree>
  </p:cSld>
  <p:clrMapOvr>
    <a:masterClrMapping/>
  </p:clrMapOvr>
  <p:transition spd="med">
    <p:fade thruBlk="1"/>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6522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6522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p:txBody>
          <a:bodyPr/>
          <a:lstStyle>
            <a:lvl1pPr>
              <a:defRPr/>
            </a:lvl1pPr>
          </a:lstStyle>
          <a:p>
            <a:pPr>
              <a:defRPr/>
            </a:pPr>
            <a:endParaRPr lang="en-US"/>
          </a:p>
        </p:txBody>
      </p:sp>
      <p:sp>
        <p:nvSpPr>
          <p:cNvPr id="6" name="Rectangle 7"/>
          <p:cNvSpPr>
            <a:spLocks noGrp="1" noChangeArrowheads="1"/>
          </p:cNvSpPr>
          <p:nvPr>
            <p:ph type="ftr" sz="quarter" idx="11"/>
          </p:nvPr>
        </p:nvSpPr>
        <p:spPr/>
        <p:txBody>
          <a:bodyPr/>
          <a:lstStyle>
            <a:lvl1pPr>
              <a:defRPr/>
            </a:lvl1pPr>
          </a:lstStyle>
          <a:p>
            <a:pPr>
              <a:defRPr/>
            </a:pPr>
            <a:endParaRPr lang="en-US"/>
          </a:p>
        </p:txBody>
      </p:sp>
      <p:sp>
        <p:nvSpPr>
          <p:cNvPr id="7" name="Rectangle 8"/>
          <p:cNvSpPr>
            <a:spLocks noGrp="1" noChangeArrowheads="1"/>
          </p:cNvSpPr>
          <p:nvPr>
            <p:ph type="sldNum" sz="quarter" idx="12"/>
          </p:nvPr>
        </p:nvSpPr>
        <p:spPr/>
        <p:txBody>
          <a:bodyPr/>
          <a:lstStyle>
            <a:lvl1pPr>
              <a:defRPr/>
            </a:lvl1pPr>
          </a:lstStyle>
          <a:p>
            <a:pPr>
              <a:defRPr/>
            </a:pPr>
            <a:fld id="{05174D69-A90E-4F0C-9B39-BBAA82CE4586}" type="slidenum">
              <a:rPr lang="en-US"/>
              <a:pPr>
                <a:defRPr/>
              </a:pPr>
              <a:t>‹#›</a:t>
            </a:fld>
            <a:endParaRPr lang="en-US"/>
          </a:p>
        </p:txBody>
      </p:sp>
    </p:spTree>
  </p:cSld>
  <p:clrMapOvr>
    <a:masterClrMapping/>
  </p:clrMapOvr>
  <p:transition spd="slow" advTm="15000">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dt" sz="half"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D6024BC1-0317-4E2E-8E03-497D2EC3E95F}" type="slidenum">
              <a:rPr lang="en-US"/>
              <a:pPr>
                <a:defRPr/>
              </a:pPr>
              <a:t>‹#›</a:t>
            </a:fld>
            <a:endParaRPr lang="en-US"/>
          </a:p>
        </p:txBody>
      </p:sp>
    </p:spTree>
  </p:cSld>
  <p:clrMapOvr>
    <a:masterClrMapping/>
  </p:clrMapOvr>
  <p:transition spd="slow" advTm="15000">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dt" sz="half" idx="10"/>
          </p:nvPr>
        </p:nvSpPr>
        <p:spPr/>
        <p:txBody>
          <a:bodyPr/>
          <a:lstStyle>
            <a:lvl1pPr>
              <a:defRPr/>
            </a:lvl1pPr>
          </a:lstStyle>
          <a:p>
            <a:pPr>
              <a:defRPr/>
            </a:pPr>
            <a:endParaRPr lang="en-US"/>
          </a:p>
        </p:txBody>
      </p:sp>
      <p:sp>
        <p:nvSpPr>
          <p:cNvPr id="4" name="Rectangle 7"/>
          <p:cNvSpPr>
            <a:spLocks noGrp="1" noChangeArrowheads="1"/>
          </p:cNvSpPr>
          <p:nvPr>
            <p:ph type="ftr" sz="quarter" idx="11"/>
          </p:nvPr>
        </p:nvSpPr>
        <p:spPr/>
        <p:txBody>
          <a:bodyPr/>
          <a:lstStyle>
            <a:lvl1pPr>
              <a:defRPr/>
            </a:lvl1pPr>
          </a:lstStyle>
          <a:p>
            <a:pPr>
              <a:defRPr/>
            </a:pPr>
            <a:endParaRPr lang="en-US"/>
          </a:p>
        </p:txBody>
      </p:sp>
      <p:sp>
        <p:nvSpPr>
          <p:cNvPr id="5" name="Rectangle 8"/>
          <p:cNvSpPr>
            <a:spLocks noGrp="1" noChangeArrowheads="1"/>
          </p:cNvSpPr>
          <p:nvPr>
            <p:ph type="sldNum" sz="quarter" idx="12"/>
          </p:nvPr>
        </p:nvSpPr>
        <p:spPr/>
        <p:txBody>
          <a:bodyPr/>
          <a:lstStyle>
            <a:lvl1pPr>
              <a:defRPr/>
            </a:lvl1pPr>
          </a:lstStyle>
          <a:p>
            <a:pPr>
              <a:defRPr/>
            </a:pPr>
            <a:fld id="{93F5C90C-30B4-4C2E-94D7-4B0866BC6CD3}" type="slidenum">
              <a:rPr lang="en-US"/>
              <a:pPr>
                <a:defRPr/>
              </a:pPr>
              <a:t>‹#›</a:t>
            </a:fld>
            <a:endParaRPr lang="en-US"/>
          </a:p>
        </p:txBody>
      </p:sp>
    </p:spTree>
  </p:cSld>
  <p:clrMapOvr>
    <a:masterClrMapping/>
  </p:clrMapOvr>
  <p:transition spd="slow" advTm="15000">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a:defRPr/>
            </a:lvl1pPr>
          </a:lstStyle>
          <a:p>
            <a:pPr>
              <a:defRPr/>
            </a:pPr>
            <a:endParaRPr lang="en-US"/>
          </a:p>
        </p:txBody>
      </p:sp>
      <p:sp>
        <p:nvSpPr>
          <p:cNvPr id="3" name="Rectangle 7"/>
          <p:cNvSpPr>
            <a:spLocks noGrp="1" noChangeArrowheads="1"/>
          </p:cNvSpPr>
          <p:nvPr>
            <p:ph type="ftr" sz="quarter" idx="11"/>
          </p:nvPr>
        </p:nvSpPr>
        <p:spPr/>
        <p:txBody>
          <a:bodyPr/>
          <a:lstStyle>
            <a:lvl1pPr>
              <a:defRPr/>
            </a:lvl1pPr>
          </a:lstStyle>
          <a:p>
            <a:pPr>
              <a:defRPr/>
            </a:pPr>
            <a:endParaRPr lang="en-US"/>
          </a:p>
        </p:txBody>
      </p:sp>
      <p:sp>
        <p:nvSpPr>
          <p:cNvPr id="4" name="Rectangle 8"/>
          <p:cNvSpPr>
            <a:spLocks noGrp="1" noChangeArrowheads="1"/>
          </p:cNvSpPr>
          <p:nvPr>
            <p:ph type="sldNum" sz="quarter" idx="12"/>
          </p:nvPr>
        </p:nvSpPr>
        <p:spPr/>
        <p:txBody>
          <a:bodyPr/>
          <a:lstStyle>
            <a:lvl1pPr>
              <a:defRPr/>
            </a:lvl1pPr>
          </a:lstStyle>
          <a:p>
            <a:pPr>
              <a:defRPr/>
            </a:pPr>
            <a:fld id="{81D88347-45C4-423F-A80C-9EF0E9E11141}" type="slidenum">
              <a:rPr lang="en-US"/>
              <a:pPr>
                <a:defRPr/>
              </a:pPr>
              <a:t>‹#›</a:t>
            </a:fld>
            <a:endParaRPr lang="en-US"/>
          </a:p>
        </p:txBody>
      </p:sp>
    </p:spTree>
  </p:cSld>
  <p:clrMapOvr>
    <a:masterClrMapping/>
  </p:clrMapOvr>
  <p:transition spd="slow" advTm="15000">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endParaRPr lang="en-US"/>
          </a:p>
        </p:txBody>
      </p:sp>
      <p:sp>
        <p:nvSpPr>
          <p:cNvPr id="6" name="Rectangle 7"/>
          <p:cNvSpPr>
            <a:spLocks noGrp="1" noChangeArrowheads="1"/>
          </p:cNvSpPr>
          <p:nvPr>
            <p:ph type="ftr" sz="quarter" idx="11"/>
          </p:nvPr>
        </p:nvSpPr>
        <p:spPr/>
        <p:txBody>
          <a:bodyPr/>
          <a:lstStyle>
            <a:lvl1pPr>
              <a:defRPr/>
            </a:lvl1pPr>
          </a:lstStyle>
          <a:p>
            <a:pPr>
              <a:defRPr/>
            </a:pPr>
            <a:endParaRPr lang="en-US"/>
          </a:p>
        </p:txBody>
      </p:sp>
      <p:sp>
        <p:nvSpPr>
          <p:cNvPr id="7" name="Rectangle 8"/>
          <p:cNvSpPr>
            <a:spLocks noGrp="1" noChangeArrowheads="1"/>
          </p:cNvSpPr>
          <p:nvPr>
            <p:ph type="sldNum" sz="quarter" idx="12"/>
          </p:nvPr>
        </p:nvSpPr>
        <p:spPr/>
        <p:txBody>
          <a:bodyPr/>
          <a:lstStyle>
            <a:lvl1pPr>
              <a:defRPr/>
            </a:lvl1pPr>
          </a:lstStyle>
          <a:p>
            <a:pPr>
              <a:defRPr/>
            </a:pPr>
            <a:fld id="{B3645C80-9C69-49F4-99AD-0007D448E907}" type="slidenum">
              <a:rPr lang="en-US"/>
              <a:pPr>
                <a:defRPr/>
              </a:pPr>
              <a:t>‹#›</a:t>
            </a:fld>
            <a:endParaRPr lang="en-US"/>
          </a:p>
        </p:txBody>
      </p:sp>
    </p:spTree>
  </p:cSld>
  <p:clrMapOvr>
    <a:masterClrMapping/>
  </p:clrMapOvr>
  <p:transition spd="slow" advTm="15000">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endParaRPr lang="en-US"/>
          </a:p>
        </p:txBody>
      </p:sp>
      <p:sp>
        <p:nvSpPr>
          <p:cNvPr id="6" name="Rectangle 7"/>
          <p:cNvSpPr>
            <a:spLocks noGrp="1" noChangeArrowheads="1"/>
          </p:cNvSpPr>
          <p:nvPr>
            <p:ph type="ftr" sz="quarter" idx="11"/>
          </p:nvPr>
        </p:nvSpPr>
        <p:spPr/>
        <p:txBody>
          <a:bodyPr/>
          <a:lstStyle>
            <a:lvl1pPr>
              <a:defRPr/>
            </a:lvl1pPr>
          </a:lstStyle>
          <a:p>
            <a:pPr>
              <a:defRPr/>
            </a:pPr>
            <a:endParaRPr lang="en-US"/>
          </a:p>
        </p:txBody>
      </p:sp>
      <p:sp>
        <p:nvSpPr>
          <p:cNvPr id="7" name="Rectangle 8"/>
          <p:cNvSpPr>
            <a:spLocks noGrp="1" noChangeArrowheads="1"/>
          </p:cNvSpPr>
          <p:nvPr>
            <p:ph type="sldNum" sz="quarter" idx="12"/>
          </p:nvPr>
        </p:nvSpPr>
        <p:spPr/>
        <p:txBody>
          <a:bodyPr/>
          <a:lstStyle>
            <a:lvl1pPr>
              <a:defRPr/>
            </a:lvl1pPr>
          </a:lstStyle>
          <a:p>
            <a:pPr>
              <a:defRPr/>
            </a:pPr>
            <a:fld id="{849E6EFE-9C2C-4D83-8FB7-605E7004D8DB}" type="slidenum">
              <a:rPr lang="en-US"/>
              <a:pPr>
                <a:defRPr/>
              </a:pPr>
              <a:t>‹#›</a:t>
            </a:fld>
            <a:endParaRPr lang="en-US"/>
          </a:p>
        </p:txBody>
      </p:sp>
    </p:spTree>
  </p:cSld>
  <p:clrMapOvr>
    <a:masterClrMapping/>
  </p:clrMapOvr>
  <p:transition spd="slow" advTm="15000">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lvl1pPr>
          </a:lstStyle>
          <a:p>
            <a:pPr>
              <a:defRPr/>
            </a:pPr>
            <a:fld id="{EADAFB44-A895-4F05-8336-084F8548719D}" type="slidenum">
              <a:rPr lang="en-US"/>
              <a:pPr>
                <a:defRPr/>
              </a:pPr>
              <a:t>‹#›</a:t>
            </a:fld>
            <a:endParaRPr lang="en-US"/>
          </a:p>
        </p:txBody>
      </p:sp>
    </p:spTree>
  </p:cSld>
  <p:clrMapOvr>
    <a:masterClrMapping/>
  </p:clrMapOvr>
  <p:transition spd="slow" advTm="15000">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60350"/>
            <a:ext cx="2057400" cy="5430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60350"/>
            <a:ext cx="6019800" cy="5430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lvl1pPr>
          </a:lstStyle>
          <a:p>
            <a:pPr>
              <a:defRPr/>
            </a:pPr>
            <a:fld id="{22416A96-9563-440F-A8FD-FE6DB086A3BB}" type="slidenum">
              <a:rPr lang="en-US"/>
              <a:pPr>
                <a:defRPr/>
              </a:pPr>
              <a:t>‹#›</a:t>
            </a:fld>
            <a:endParaRPr lang="en-US"/>
          </a:p>
        </p:txBody>
      </p:sp>
    </p:spTree>
  </p:cSld>
  <p:clrMapOvr>
    <a:masterClrMapping/>
  </p:clrMapOvr>
  <p:transition spd="slow" advTm="15000">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60352"/>
            <a:ext cx="8229600" cy="633413"/>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65227"/>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165225"/>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503615"/>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dt" sz="half" idx="10"/>
          </p:nvPr>
        </p:nvSpPr>
        <p:spPr/>
        <p:txBody>
          <a:bodyPr/>
          <a:lstStyle>
            <a:lvl1pPr>
              <a:defRPr/>
            </a:lvl1pPr>
          </a:lstStyle>
          <a:p>
            <a:pPr>
              <a:defRPr/>
            </a:pPr>
            <a:endParaRPr lang="en-US"/>
          </a:p>
        </p:txBody>
      </p:sp>
      <p:sp>
        <p:nvSpPr>
          <p:cNvPr id="7" name="Rectangle 7"/>
          <p:cNvSpPr>
            <a:spLocks noGrp="1" noChangeArrowheads="1"/>
          </p:cNvSpPr>
          <p:nvPr>
            <p:ph type="ftr" sz="quarter" idx="11"/>
          </p:nvPr>
        </p:nvSpPr>
        <p:spPr/>
        <p:txBody>
          <a:bodyPr/>
          <a:lstStyle>
            <a:lvl1pPr>
              <a:defRPr/>
            </a:lvl1pPr>
          </a:lstStyle>
          <a:p>
            <a:pPr>
              <a:defRPr/>
            </a:pPr>
            <a:endParaRPr lang="en-US"/>
          </a:p>
        </p:txBody>
      </p:sp>
      <p:sp>
        <p:nvSpPr>
          <p:cNvPr id="8" name="Rectangle 8"/>
          <p:cNvSpPr>
            <a:spLocks noGrp="1" noChangeArrowheads="1"/>
          </p:cNvSpPr>
          <p:nvPr>
            <p:ph type="sldNum" sz="quarter" idx="12"/>
          </p:nvPr>
        </p:nvSpPr>
        <p:spPr/>
        <p:txBody>
          <a:bodyPr/>
          <a:lstStyle>
            <a:lvl1pPr>
              <a:defRPr/>
            </a:lvl1pPr>
          </a:lstStyle>
          <a:p>
            <a:pPr>
              <a:defRPr/>
            </a:pPr>
            <a:fld id="{5B6250B2-CF5E-4518-9E55-DDB0270EF4AD}" type="slidenum">
              <a:rPr lang="en-US"/>
              <a:pPr>
                <a:defRPr/>
              </a:pPr>
              <a:t>‹#›</a:t>
            </a:fld>
            <a:endParaRPr lang="en-US"/>
          </a:p>
        </p:txBody>
      </p:sp>
    </p:spTree>
  </p:cSld>
  <p:clrMapOvr>
    <a:masterClrMapping/>
  </p:clrMapOvr>
  <p:transition spd="slow" advTm="15000">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2"/>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90"/>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5"/>
          <p:cNvSpPr>
            <a:spLocks noGrp="1" noChangeArrowheads="1"/>
          </p:cNvSpPr>
          <p:nvPr>
            <p:ph type="dt" sz="half" idx="10"/>
          </p:nvPr>
        </p:nvSpPr>
        <p:spPr/>
        <p:txBody>
          <a:bodyPr/>
          <a:lstStyle>
            <a:lvl1pPr>
              <a:defRPr/>
            </a:lvl1pPr>
          </a:lstStyle>
          <a:p>
            <a:pPr>
              <a:defRPr/>
            </a:pPr>
            <a:endParaRPr lang="en-GB"/>
          </a:p>
        </p:txBody>
      </p:sp>
      <p:sp>
        <p:nvSpPr>
          <p:cNvPr id="4" name="Rectangle 6"/>
          <p:cNvSpPr>
            <a:spLocks noGrp="1" noChangeArrowheads="1"/>
          </p:cNvSpPr>
          <p:nvPr>
            <p:ph type="ftr" sz="quarter" idx="11"/>
          </p:nvPr>
        </p:nvSpPr>
        <p:spPr/>
        <p:txBody>
          <a:bodyPr/>
          <a:lstStyle>
            <a:lvl1pPr>
              <a:defRPr/>
            </a:lvl1pPr>
          </a:lstStyle>
          <a:p>
            <a:pPr>
              <a:defRPr/>
            </a:pPr>
            <a:endParaRPr lang="en-GB"/>
          </a:p>
        </p:txBody>
      </p:sp>
      <p:sp>
        <p:nvSpPr>
          <p:cNvPr id="5" name="Rectangle 7"/>
          <p:cNvSpPr>
            <a:spLocks noGrp="1" noChangeArrowheads="1"/>
          </p:cNvSpPr>
          <p:nvPr>
            <p:ph type="sldNum" sz="quarter" idx="12"/>
          </p:nvPr>
        </p:nvSpPr>
        <p:spPr/>
        <p:txBody>
          <a:bodyPr/>
          <a:lstStyle>
            <a:lvl1pPr>
              <a:defRPr/>
            </a:lvl1pPr>
          </a:lstStyle>
          <a:p>
            <a:pPr>
              <a:defRPr/>
            </a:pPr>
            <a:fld id="{E0C6C404-6AE1-4C9E-B22A-6D4DC350CF13}" type="slidenum">
              <a:rPr lang="en-GB"/>
              <a:pPr>
                <a:defRPr/>
              </a:pPr>
              <a:t>‹#›</a:t>
            </a:fld>
            <a:endParaRPr lang="en-GB"/>
          </a:p>
        </p:txBody>
      </p:sp>
    </p:spTree>
  </p:cSld>
  <p:clrMapOvr>
    <a:masterClrMapping/>
  </p:clrMapOvr>
  <p:transition spd="med">
    <p:fade thruBlk="1"/>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7"/>
          <p:cNvSpPr>
            <a:spLocks noChangeArrowheads="1"/>
          </p:cNvSpPr>
          <p:nvPr/>
        </p:nvSpPr>
        <p:spPr bwMode="auto">
          <a:xfrm>
            <a:off x="457200" y="6245225"/>
            <a:ext cx="2133600" cy="476250"/>
          </a:xfrm>
          <a:prstGeom prst="rect">
            <a:avLst/>
          </a:prstGeom>
          <a:noFill/>
          <a:ln w="9525">
            <a:noFill/>
            <a:miter lim="800000"/>
            <a:headEnd/>
            <a:tailEnd/>
          </a:ln>
          <a:effectLst/>
        </p:spPr>
        <p:txBody>
          <a:bodyPr/>
          <a:lstStyle/>
          <a:p>
            <a:pPr>
              <a:defRPr/>
            </a:pPr>
            <a:fld id="{A0FBFC01-5C26-4E2F-95DD-180E48A1D6B2}" type="datetimeFigureOut">
              <a:rPr lang="en-US" sz="1400"/>
              <a:pPr>
                <a:defRPr/>
              </a:pPr>
              <a:t>5/12/2016</a:t>
            </a:fld>
            <a:endParaRPr lang="en-US" sz="1400"/>
          </a:p>
        </p:txBody>
      </p:sp>
      <p:sp>
        <p:nvSpPr>
          <p:cNvPr id="5" name="Rectangle 8"/>
          <p:cNvSpPr>
            <a:spLocks noChangeArrowheads="1"/>
          </p:cNvSpPr>
          <p:nvPr/>
        </p:nvSpPr>
        <p:spPr bwMode="auto">
          <a:xfrm>
            <a:off x="6553200" y="6245225"/>
            <a:ext cx="2133600" cy="476250"/>
          </a:xfrm>
          <a:prstGeom prst="rect">
            <a:avLst/>
          </a:prstGeom>
          <a:noFill/>
          <a:ln w="9525">
            <a:noFill/>
            <a:miter lim="800000"/>
            <a:headEnd/>
            <a:tailEnd/>
          </a:ln>
          <a:effectLst/>
        </p:spPr>
        <p:txBody>
          <a:bodyPr/>
          <a:lstStyle/>
          <a:p>
            <a:pPr algn="r">
              <a:defRPr/>
            </a:pPr>
            <a:fld id="{CD285D99-228F-48A7-B15A-9D84F46D7009}" type="slidenum">
              <a:rPr lang="en-US" sz="1400"/>
              <a:pPr algn="r">
                <a:defRPr/>
              </a:pPr>
              <a:t>‹#›</a:t>
            </a:fld>
            <a:endParaRPr lang="en-US" sz="1400"/>
          </a:p>
        </p:txBody>
      </p:sp>
      <p:pic>
        <p:nvPicPr>
          <p:cNvPr id="6" name="Picture 9" descr="DyeCat a speciality chemicals company"/>
          <p:cNvPicPr>
            <a:picLocks noChangeAspect="1" noChangeArrowheads="1"/>
          </p:cNvPicPr>
          <p:nvPr userDrawn="1"/>
        </p:nvPicPr>
        <p:blipFill>
          <a:blip r:embed="rId2" cstate="print"/>
          <a:srcRect/>
          <a:stretch>
            <a:fillRect/>
          </a:stretch>
        </p:blipFill>
        <p:spPr bwMode="auto">
          <a:xfrm>
            <a:off x="0" y="5727700"/>
            <a:ext cx="9144000" cy="1157288"/>
          </a:xfrm>
          <a:prstGeom prst="rect">
            <a:avLst/>
          </a:prstGeom>
          <a:noFill/>
          <a:ln w="9525">
            <a:noFill/>
            <a:miter lim="800000"/>
            <a:headEnd/>
            <a:tailEnd/>
          </a:ln>
        </p:spPr>
      </p:pic>
      <p:sp>
        <p:nvSpPr>
          <p:cNvPr id="111618" name="Rectangle 2"/>
          <p:cNvSpPr>
            <a:spLocks noGrp="1" noChangeArrowheads="1"/>
          </p:cNvSpPr>
          <p:nvPr>
            <p:ph type="ctrTitle"/>
          </p:nvPr>
        </p:nvSpPr>
        <p:spPr>
          <a:xfrm>
            <a:off x="684213" y="1557340"/>
            <a:ext cx="7772400" cy="1470025"/>
          </a:xfrm>
        </p:spPr>
        <p:txBody>
          <a:bodyPr/>
          <a:lstStyle>
            <a:lvl1pPr algn="ctr">
              <a:defRPr sz="2800"/>
            </a:lvl1pPr>
          </a:lstStyle>
          <a:p>
            <a:r>
              <a:rPr lang="en-GB"/>
              <a:t>Click to edit Master title style</a:t>
            </a:r>
          </a:p>
        </p:txBody>
      </p:sp>
      <p:sp>
        <p:nvSpPr>
          <p:cNvPr id="111619" name="Rectangle 3"/>
          <p:cNvSpPr>
            <a:spLocks noGrp="1" noChangeArrowheads="1"/>
          </p:cNvSpPr>
          <p:nvPr>
            <p:ph type="subTitle" idx="1"/>
          </p:nvPr>
        </p:nvSpPr>
        <p:spPr>
          <a:xfrm>
            <a:off x="1403350" y="3429000"/>
            <a:ext cx="6400800" cy="1752600"/>
          </a:xfrm>
        </p:spPr>
        <p:txBody>
          <a:bodyPr/>
          <a:lstStyle>
            <a:lvl1pPr marL="0" indent="0" algn="ctr">
              <a:buFontTx/>
              <a:buNone/>
              <a:defRPr sz="2400"/>
            </a:lvl1pPr>
          </a:lstStyle>
          <a:p>
            <a:r>
              <a:rPr lang="en-GB"/>
              <a:t>Click to edit Master subtitle style</a:t>
            </a:r>
          </a:p>
        </p:txBody>
      </p:sp>
      <p:sp>
        <p:nvSpPr>
          <p:cNvPr id="7" name="Rectangle 4"/>
          <p:cNvSpPr>
            <a:spLocks noGrp="1" noChangeArrowheads="1"/>
          </p:cNvSpPr>
          <p:nvPr>
            <p:ph type="dt" sz="half" idx="10"/>
          </p:nvPr>
        </p:nvSpPr>
        <p:spPr/>
        <p:txBody>
          <a:bodyPr/>
          <a:lstStyle>
            <a:lvl1pPr>
              <a:defRPr/>
            </a:lvl1pPr>
          </a:lstStyle>
          <a:p>
            <a:pPr>
              <a:defRPr/>
            </a:pPr>
            <a:fld id="{B468515B-D40A-425D-838E-07CC4F0842F1}" type="datetimeFigureOut">
              <a:rPr lang="en-US"/>
              <a:pPr>
                <a:defRPr/>
              </a:pPr>
              <a:t>5/12/2016</a:t>
            </a:fld>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4B9D9A94-209F-4FA5-9867-8448793983E3}" type="slidenum">
              <a:rPr lang="en-US"/>
              <a:pPr>
                <a:defRPr/>
              </a:pPr>
              <a:t>‹#›</a:t>
            </a:fld>
            <a:endParaRPr lang="en-US"/>
          </a:p>
        </p:txBody>
      </p:sp>
    </p:spTree>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E90FE7C1-8A0F-42B5-A769-32A12CB71F62}" type="datetimeFigureOut">
              <a:rPr lang="en-US"/>
              <a:pPr>
                <a:defRPr/>
              </a:pPr>
              <a:t>5/12/2016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E4B410D-CA7E-49B5-A366-C169780C0C00}" type="slidenum">
              <a:rPr lang="en-US"/>
              <a:pPr>
                <a:defRPr/>
              </a:pPr>
              <a:t>‹#›</a:t>
            </a:fld>
            <a:endParaRPr lang="en-US"/>
          </a:p>
        </p:txBody>
      </p:sp>
    </p:spTree>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10053515-4341-4632-8972-03FB8F6964C2}" type="datetimeFigureOut">
              <a:rPr lang="en-US"/>
              <a:pPr>
                <a:defRPr/>
              </a:pPr>
              <a:t>5/12/2016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C30840-CBD3-4190-B342-A3A95266AE6C}" type="slidenum">
              <a:rPr lang="en-US"/>
              <a:pPr>
                <a:defRPr/>
              </a:pPr>
              <a:t>‹#›</a:t>
            </a:fld>
            <a:endParaRPr lang="en-US"/>
          </a:p>
        </p:txBody>
      </p:sp>
    </p:spTree>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16522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16522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fld id="{F1E45C74-76C8-4C02-B52B-3DDEB766F3F9}" type="datetimeFigureOut">
              <a:rPr lang="en-US"/>
              <a:pPr>
                <a:defRPr/>
              </a:pPr>
              <a:t>5/12/2016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4BF1C07-5F64-4AE5-B058-F69513490C1D}" type="slidenum">
              <a:rPr lang="en-US"/>
              <a:pPr>
                <a:defRPr/>
              </a:pPr>
              <a:t>‹#›</a:t>
            </a:fld>
            <a:endParaRPr lang="en-US"/>
          </a:p>
        </p:txBody>
      </p:sp>
    </p:spTree>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fld id="{7E8DE5D4-C8EA-45AD-BF61-ED9A08FFD8AA}" type="datetimeFigureOut">
              <a:rPr lang="en-US"/>
              <a:pPr>
                <a:defRPr/>
              </a:pPr>
              <a:t>5/12/2016</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CE21859-FF18-4F1C-94C6-504F8F17EAD5}" type="slidenum">
              <a:rPr lang="en-US"/>
              <a:pPr>
                <a:defRPr/>
              </a:pPr>
              <a:t>‹#›</a:t>
            </a:fld>
            <a:endParaRPr lang="en-US"/>
          </a:p>
        </p:txBody>
      </p:sp>
    </p:spTree>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fld id="{BEDD8EE8-7058-4C4A-9D8B-9E490793ACA4}" type="datetimeFigureOut">
              <a:rPr lang="en-US"/>
              <a:pPr>
                <a:defRPr/>
              </a:pPr>
              <a:t>5/12/2016</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8CEE9F2-D58B-4433-A9DA-3382047498F4}" type="slidenum">
              <a:rPr lang="en-US"/>
              <a:pPr>
                <a:defRPr/>
              </a:pPr>
              <a:t>‹#›</a:t>
            </a:fld>
            <a:endParaRPr lang="en-US"/>
          </a:p>
        </p:txBody>
      </p:sp>
    </p:spTree>
  </p:cSld>
  <p:clrMapOvr>
    <a:masterClrMapping/>
  </p:clrMapOvr>
  <p:transition spd="slow">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8B0C8101-DDB1-4237-9AA4-5E521FEB752C}" type="datetimeFigureOut">
              <a:rPr lang="en-US"/>
              <a:pPr>
                <a:defRPr/>
              </a:pPr>
              <a:t>5/12/2016</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92DF953-53C1-4515-AB91-2562D9FC9081}" type="slidenum">
              <a:rPr lang="en-US"/>
              <a:pPr>
                <a:defRPr/>
              </a:pPr>
              <a:t>‹#›</a:t>
            </a:fld>
            <a:endParaRPr lang="en-US"/>
          </a:p>
        </p:txBody>
      </p:sp>
    </p:spTree>
  </p:cSld>
  <p:clrMapOvr>
    <a:masterClrMapping/>
  </p:clrMapOvr>
  <p:transition spd="slow">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73C380AF-3845-4C85-A56F-2481D486D700}" type="datetimeFigureOut">
              <a:rPr lang="en-US"/>
              <a:pPr>
                <a:defRPr/>
              </a:pPr>
              <a:t>5/12/2016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43AA110-BDE1-499C-A30F-D648EA505E75}" type="slidenum">
              <a:rPr lang="en-US"/>
              <a:pPr>
                <a:defRPr/>
              </a:pPr>
              <a:t>‹#›</a:t>
            </a:fld>
            <a:endParaRPr lang="en-US"/>
          </a:p>
        </p:txBody>
      </p:sp>
    </p:spTree>
  </p:cSld>
  <p:clrMapOvr>
    <a:masterClrMapping/>
  </p:clrMapOvr>
  <p:transition spd="slow">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C38CEDE8-9F24-4B63-AF38-7DF313329CF5}" type="datetimeFigureOut">
              <a:rPr lang="en-US"/>
              <a:pPr>
                <a:defRPr/>
              </a:pPr>
              <a:t>5/12/2016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AF8B26C-39DC-4229-A0FE-A82174FC86C9}" type="slidenum">
              <a:rPr lang="en-US"/>
              <a:pPr>
                <a:defRPr/>
              </a:pPr>
              <a:t>‹#›</a:t>
            </a:fld>
            <a:endParaRPr lang="en-US"/>
          </a:p>
        </p:txBody>
      </p:sp>
    </p:spTree>
  </p:cSld>
  <p:clrMapOvr>
    <a:masterClrMapping/>
  </p:clrMapOvr>
  <p:transition spd="slow">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033119D6-0FBC-491A-9FEB-EDF6E781A191}" type="datetimeFigureOut">
              <a:rPr lang="en-US"/>
              <a:pPr>
                <a:defRPr/>
              </a:pPr>
              <a:t>5/12/2016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B731DF-7B3C-4770-A96A-D106B82E6DB0}" type="slidenum">
              <a:rPr lang="en-US"/>
              <a:pPr>
                <a:defRPr/>
              </a:pPr>
              <a:t>‹#›</a:t>
            </a:fld>
            <a:endParaRPr lang="en-US"/>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p:txBody>
          <a:bodyPr/>
          <a:lstStyle>
            <a:lvl1pPr>
              <a:defRPr/>
            </a:lvl1pPr>
          </a:lstStyle>
          <a:p>
            <a:pPr>
              <a:defRPr/>
            </a:pPr>
            <a:endParaRPr lang="en-GB"/>
          </a:p>
        </p:txBody>
      </p:sp>
      <p:sp>
        <p:nvSpPr>
          <p:cNvPr id="3" name="Rectangle 6"/>
          <p:cNvSpPr>
            <a:spLocks noGrp="1" noChangeArrowheads="1"/>
          </p:cNvSpPr>
          <p:nvPr>
            <p:ph type="ftr" sz="quarter" idx="11"/>
          </p:nvPr>
        </p:nvSpPr>
        <p:spPr/>
        <p:txBody>
          <a:bodyPr/>
          <a:lstStyle>
            <a:lvl1pPr>
              <a:defRPr/>
            </a:lvl1pPr>
          </a:lstStyle>
          <a:p>
            <a:pPr>
              <a:defRPr/>
            </a:pPr>
            <a:endParaRPr lang="en-GB"/>
          </a:p>
        </p:txBody>
      </p:sp>
      <p:sp>
        <p:nvSpPr>
          <p:cNvPr id="4" name="Rectangle 7"/>
          <p:cNvSpPr>
            <a:spLocks noGrp="1" noChangeArrowheads="1"/>
          </p:cNvSpPr>
          <p:nvPr>
            <p:ph type="sldNum" sz="quarter" idx="12"/>
          </p:nvPr>
        </p:nvSpPr>
        <p:spPr/>
        <p:txBody>
          <a:bodyPr/>
          <a:lstStyle>
            <a:lvl1pPr>
              <a:defRPr/>
            </a:lvl1pPr>
          </a:lstStyle>
          <a:p>
            <a:pPr>
              <a:defRPr/>
            </a:pPr>
            <a:fld id="{B9E7FDF8-FBED-4C58-846D-C67983B6531B}" type="slidenum">
              <a:rPr lang="en-GB"/>
              <a:pPr>
                <a:defRPr/>
              </a:pPr>
              <a:t>‹#›</a:t>
            </a:fld>
            <a:endParaRPr lang="en-GB"/>
          </a:p>
        </p:txBody>
      </p:sp>
    </p:spTree>
  </p:cSld>
  <p:clrMapOvr>
    <a:masterClrMapping/>
  </p:clrMapOvr>
  <p:transition spd="med">
    <p:fade thruBlk="1"/>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60350"/>
            <a:ext cx="2057400" cy="5430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60350"/>
            <a:ext cx="6019800" cy="5430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870952A7-5925-4EBE-9256-68CCCF87AE67}" type="datetimeFigureOut">
              <a:rPr lang="en-US"/>
              <a:pPr>
                <a:defRPr/>
              </a:pPr>
              <a:t>5/12/2016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188E54C-58F5-482D-A5A1-BE1E62BCB8F4}" type="slidenum">
              <a:rPr lang="en-US"/>
              <a:pPr>
                <a:defRPr/>
              </a:pPr>
              <a:t>‹#›</a:t>
            </a:fld>
            <a:endParaRPr lang="en-US"/>
          </a:p>
        </p:txBody>
      </p:sp>
    </p:spTree>
  </p:cSld>
  <p:clrMapOvr>
    <a:masterClrMapping/>
  </p:clrMapOvr>
  <p:transition spd="slow">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ltGray">
          <a:xfrm>
            <a:off x="76200" y="76200"/>
            <a:ext cx="8991600" cy="6705600"/>
          </a:xfrm>
          <a:prstGeom prst="rect">
            <a:avLst/>
          </a:prstGeom>
          <a:solidFill>
            <a:schemeClr val="accent1"/>
          </a:solidFill>
          <a:ln w="9525">
            <a:noFill/>
            <a:miter lim="800000"/>
            <a:headEnd/>
            <a:tailEnd/>
          </a:ln>
          <a:effectLst/>
        </p:spPr>
        <p:txBody>
          <a:bodyPr wrap="none" anchor="ctr"/>
          <a:lstStyle/>
          <a:p>
            <a:pPr algn="ctr" eaLnBrk="0" hangingPunct="0">
              <a:spcBef>
                <a:spcPct val="0"/>
              </a:spcBef>
              <a:defRPr/>
            </a:pPr>
            <a:endParaRPr lang="en-US" sz="2400">
              <a:solidFill>
                <a:srgbClr val="8D010F"/>
              </a:solidFill>
              <a:latin typeface="Times" pitchFamily="18" charset="0"/>
            </a:endParaRPr>
          </a:p>
        </p:txBody>
      </p:sp>
      <p:pic>
        <p:nvPicPr>
          <p:cNvPr id="5" name="Picture 11" descr="LeedsUniWhite"/>
          <p:cNvPicPr>
            <a:picLocks noChangeAspect="1" noChangeArrowheads="1"/>
          </p:cNvPicPr>
          <p:nvPr/>
        </p:nvPicPr>
        <p:blipFill>
          <a:blip r:embed="rId2" cstate="print"/>
          <a:srcRect/>
          <a:stretch>
            <a:fillRect/>
          </a:stretch>
        </p:blipFill>
        <p:spPr bwMode="auto">
          <a:xfrm>
            <a:off x="6511925" y="441325"/>
            <a:ext cx="2274888" cy="647700"/>
          </a:xfrm>
          <a:prstGeom prst="rect">
            <a:avLst/>
          </a:prstGeom>
          <a:noFill/>
          <a:ln w="9525">
            <a:noFill/>
            <a:miter lim="800000"/>
            <a:headEnd/>
            <a:tailEnd/>
          </a:ln>
        </p:spPr>
      </p:pic>
      <p:sp>
        <p:nvSpPr>
          <p:cNvPr id="6" name="Line 9"/>
          <p:cNvSpPr>
            <a:spLocks noChangeShapeType="1"/>
          </p:cNvSpPr>
          <p:nvPr/>
        </p:nvSpPr>
        <p:spPr bwMode="white">
          <a:xfrm>
            <a:off x="201614" y="1341438"/>
            <a:ext cx="8713787" cy="0"/>
          </a:xfrm>
          <a:prstGeom prst="line">
            <a:avLst/>
          </a:prstGeom>
          <a:noFill/>
          <a:ln w="9525">
            <a:solidFill>
              <a:schemeClr val="bg1"/>
            </a:solidFill>
            <a:round/>
            <a:headEnd/>
            <a:tailEnd/>
          </a:ln>
          <a:effectLst/>
        </p:spPr>
        <p:txBody>
          <a:bodyPr wrap="none" anchor="ctr"/>
          <a:lstStyle/>
          <a:p>
            <a:pPr>
              <a:defRPr/>
            </a:pPr>
            <a:endParaRPr lang="en-GB" sz="2000">
              <a:solidFill>
                <a:srgbClr val="000005"/>
              </a:solidFill>
            </a:endParaRPr>
          </a:p>
        </p:txBody>
      </p:sp>
      <p:sp>
        <p:nvSpPr>
          <p:cNvPr id="7" name="Text Box 10"/>
          <p:cNvSpPr txBox="1">
            <a:spLocks noChangeArrowheads="1"/>
          </p:cNvSpPr>
          <p:nvPr/>
        </p:nvSpPr>
        <p:spPr bwMode="ltGray">
          <a:xfrm>
            <a:off x="355600" y="420690"/>
            <a:ext cx="4876800" cy="738187"/>
          </a:xfrm>
          <a:prstGeom prst="rect">
            <a:avLst/>
          </a:prstGeom>
          <a:noFill/>
          <a:ln w="9525">
            <a:noFill/>
            <a:miter lim="800000"/>
            <a:headEnd/>
            <a:tailEnd/>
          </a:ln>
          <a:effectLst/>
        </p:spPr>
        <p:txBody>
          <a:bodyPr lIns="0" tIns="0" rIns="0" bIns="36000" anchor="b"/>
          <a:lstStyle/>
          <a:p>
            <a:pPr eaLnBrk="0" hangingPunct="0">
              <a:spcBef>
                <a:spcPct val="0"/>
              </a:spcBef>
              <a:defRPr/>
            </a:pPr>
            <a:r>
              <a:rPr lang="en-GB" sz="2800" dirty="0">
                <a:solidFill>
                  <a:srgbClr val="FFFFFF"/>
                </a:solidFill>
                <a:latin typeface="Segoe UI" panose="020B0502040204020203" pitchFamily="34" charset="0"/>
                <a:cs typeface="Segoe UI" panose="020B0502040204020203" pitchFamily="34" charset="0"/>
              </a:rPr>
              <a:t>School of something</a:t>
            </a:r>
          </a:p>
          <a:p>
            <a:pPr eaLnBrk="0" hangingPunct="0">
              <a:spcBef>
                <a:spcPct val="0"/>
              </a:spcBef>
              <a:defRPr/>
            </a:pPr>
            <a:r>
              <a:rPr lang="en-GB" sz="1400" dirty="0">
                <a:solidFill>
                  <a:srgbClr val="FFFFFF"/>
                </a:solidFill>
                <a:latin typeface="Segoe UI" panose="020B0502040204020203" pitchFamily="34" charset="0"/>
                <a:cs typeface="Segoe UI" panose="020B0502040204020203" pitchFamily="34" charset="0"/>
              </a:rPr>
              <a:t>FACULTY OF OTHER</a:t>
            </a:r>
          </a:p>
        </p:txBody>
      </p:sp>
      <p:sp>
        <p:nvSpPr>
          <p:cNvPr id="43011" name="Rectangle 3"/>
          <p:cNvSpPr>
            <a:spLocks noGrp="1" noChangeArrowheads="1"/>
          </p:cNvSpPr>
          <p:nvPr>
            <p:ph type="ctrTitle"/>
          </p:nvPr>
        </p:nvSpPr>
        <p:spPr>
          <a:xfrm>
            <a:off x="349250" y="2565402"/>
            <a:ext cx="7772400" cy="549275"/>
          </a:xfrm>
        </p:spPr>
        <p:txBody>
          <a:bodyPr anchor="t">
            <a:spAutoFit/>
          </a:bodyPr>
          <a:lstStyle>
            <a:lvl1pPr>
              <a:defRPr sz="3600">
                <a:solidFill>
                  <a:schemeClr val="bg1"/>
                </a:solidFill>
                <a:latin typeface="Segoe UI" panose="020B0502040204020203" pitchFamily="34" charset="0"/>
                <a:cs typeface="Segoe UI" panose="020B0502040204020203" pitchFamily="34" charset="0"/>
              </a:defRPr>
            </a:lvl1pPr>
          </a:lstStyle>
          <a:p>
            <a:r>
              <a:rPr lang="en-GB" dirty="0"/>
              <a:t>Click to edit Master title style</a:t>
            </a:r>
          </a:p>
        </p:txBody>
      </p:sp>
      <p:sp>
        <p:nvSpPr>
          <p:cNvPr id="43012" name="Rectangle 4"/>
          <p:cNvSpPr>
            <a:spLocks noGrp="1" noChangeArrowheads="1"/>
          </p:cNvSpPr>
          <p:nvPr>
            <p:ph type="subTitle" idx="1"/>
          </p:nvPr>
        </p:nvSpPr>
        <p:spPr bwMode="ltGray">
          <a:xfrm>
            <a:off x="352426" y="3990977"/>
            <a:ext cx="5394325" cy="519113"/>
          </a:xfrm>
        </p:spPr>
        <p:txBody>
          <a:bodyPr/>
          <a:lstStyle>
            <a:lvl1pPr>
              <a:defRPr sz="2000">
                <a:solidFill>
                  <a:schemeClr val="bg1"/>
                </a:solidFill>
                <a:latin typeface="Segoe UI" panose="020B0502040204020203" pitchFamily="34" charset="0"/>
                <a:cs typeface="Segoe UI" panose="020B0502040204020203" pitchFamily="34" charset="0"/>
              </a:defRPr>
            </a:lvl1pPr>
          </a:lstStyle>
          <a:p>
            <a:r>
              <a:rPr lang="en-GB" dirty="0"/>
              <a:t>Click to edit Master subtitle style</a:t>
            </a:r>
          </a:p>
        </p:txBody>
      </p:sp>
      <p:sp>
        <p:nvSpPr>
          <p:cNvPr id="8" name="Rectangle 5"/>
          <p:cNvSpPr>
            <a:spLocks noGrp="1" noChangeArrowheads="1"/>
          </p:cNvSpPr>
          <p:nvPr>
            <p:ph type="dt" sz="half" idx="10"/>
          </p:nvPr>
        </p:nvSpPr>
        <p:spPr>
          <a:xfrm>
            <a:off x="457200" y="6927850"/>
            <a:ext cx="2133600" cy="476250"/>
          </a:xfrm>
        </p:spPr>
        <p:txBody>
          <a:bodyPr/>
          <a:lstStyle>
            <a:lvl1pPr>
              <a:defRPr/>
            </a:lvl1pPr>
          </a:lstStyle>
          <a:p>
            <a:pPr>
              <a:defRPr/>
            </a:pPr>
            <a:endParaRPr lang="en-GB">
              <a:solidFill>
                <a:srgbClr val="000005"/>
              </a:solidFill>
            </a:endParaRPr>
          </a:p>
        </p:txBody>
      </p:sp>
      <p:sp>
        <p:nvSpPr>
          <p:cNvPr id="9" name="Rectangle 6"/>
          <p:cNvSpPr>
            <a:spLocks noGrp="1" noChangeArrowheads="1"/>
          </p:cNvSpPr>
          <p:nvPr>
            <p:ph type="ftr" sz="quarter" idx="11"/>
          </p:nvPr>
        </p:nvSpPr>
        <p:spPr>
          <a:xfrm>
            <a:off x="3124200" y="6927850"/>
            <a:ext cx="2895600" cy="476250"/>
          </a:xfrm>
        </p:spPr>
        <p:txBody>
          <a:bodyPr/>
          <a:lstStyle>
            <a:lvl1pPr>
              <a:defRPr/>
            </a:lvl1pPr>
          </a:lstStyle>
          <a:p>
            <a:pPr>
              <a:defRPr/>
            </a:pPr>
            <a:endParaRPr lang="en-GB">
              <a:solidFill>
                <a:srgbClr val="000005"/>
              </a:solidFill>
            </a:endParaRPr>
          </a:p>
        </p:txBody>
      </p:sp>
      <p:sp>
        <p:nvSpPr>
          <p:cNvPr id="10" name="Rectangle 7"/>
          <p:cNvSpPr>
            <a:spLocks noGrp="1" noChangeArrowheads="1"/>
          </p:cNvSpPr>
          <p:nvPr>
            <p:ph type="sldNum" sz="quarter" idx="12"/>
          </p:nvPr>
        </p:nvSpPr>
        <p:spPr>
          <a:xfrm>
            <a:off x="6553200" y="6927850"/>
            <a:ext cx="2133600" cy="476250"/>
          </a:xfrm>
        </p:spPr>
        <p:txBody>
          <a:bodyPr/>
          <a:lstStyle>
            <a:lvl1pPr>
              <a:defRPr/>
            </a:lvl1pPr>
          </a:lstStyle>
          <a:p>
            <a:pPr>
              <a:defRPr/>
            </a:pPr>
            <a:fld id="{419BEC26-D38F-4E93-B527-EE6CA31710E9}" type="slidenum">
              <a:rPr lang="en-GB">
                <a:solidFill>
                  <a:srgbClr val="000005"/>
                </a:solidFill>
              </a:rPr>
              <a:pPr>
                <a:defRPr/>
              </a:pPr>
              <a:t>‹#›</a:t>
            </a:fld>
            <a:endParaRPr lang="en-GB">
              <a:solidFill>
                <a:srgbClr val="000005"/>
              </a:solidFill>
            </a:endParaRPr>
          </a:p>
        </p:txBody>
      </p:sp>
    </p:spTree>
    <p:extLst>
      <p:ext uri="{BB962C8B-B14F-4D97-AF65-F5344CB8AC3E}">
        <p14:creationId xmlns:p14="http://schemas.microsoft.com/office/powerpoint/2010/main" val="3340968090"/>
      </p:ext>
    </p:extLst>
  </p:cSld>
  <p:clrMapOvr>
    <a:masterClrMapping/>
  </p:clrMapOvr>
  <p:transition spd="med">
    <p:fade thruBlk="1"/>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Segoe UI" panose="020B0502040204020203" pitchFamily="34" charset="0"/>
                <a:cs typeface="Segoe UI" panose="020B0502040204020203" pitchFamily="34" charset="0"/>
              </a:defRPr>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Rectangle 5"/>
          <p:cNvSpPr>
            <a:spLocks noGrp="1" noChangeArrowheads="1"/>
          </p:cNvSpPr>
          <p:nvPr>
            <p:ph type="dt" sz="half" idx="10"/>
          </p:nvPr>
        </p:nvSpPr>
        <p:spPr/>
        <p:txBody>
          <a:bodyPr/>
          <a:lstStyle>
            <a:lvl1pPr>
              <a:defRPr/>
            </a:lvl1pPr>
          </a:lstStyle>
          <a:p>
            <a:pPr>
              <a:defRPr/>
            </a:pPr>
            <a:endParaRPr lang="en-GB">
              <a:solidFill>
                <a:srgbClr val="000005"/>
              </a:solidFill>
            </a:endParaRPr>
          </a:p>
        </p:txBody>
      </p:sp>
      <p:sp>
        <p:nvSpPr>
          <p:cNvPr id="5" name="Rectangle 6"/>
          <p:cNvSpPr>
            <a:spLocks noGrp="1" noChangeArrowheads="1"/>
          </p:cNvSpPr>
          <p:nvPr>
            <p:ph type="ftr" sz="quarter" idx="11"/>
          </p:nvPr>
        </p:nvSpPr>
        <p:spPr/>
        <p:txBody>
          <a:bodyPr/>
          <a:lstStyle>
            <a:lvl1pPr>
              <a:defRPr/>
            </a:lvl1pPr>
          </a:lstStyle>
          <a:p>
            <a:pPr>
              <a:defRPr/>
            </a:pPr>
            <a:endParaRPr lang="en-GB">
              <a:solidFill>
                <a:srgbClr val="000005"/>
              </a:solidFill>
            </a:endParaRPr>
          </a:p>
        </p:txBody>
      </p:sp>
      <p:sp>
        <p:nvSpPr>
          <p:cNvPr id="6" name="Rectangle 7"/>
          <p:cNvSpPr>
            <a:spLocks noGrp="1" noChangeArrowheads="1"/>
          </p:cNvSpPr>
          <p:nvPr>
            <p:ph type="sldNum" sz="quarter" idx="12"/>
          </p:nvPr>
        </p:nvSpPr>
        <p:spPr/>
        <p:txBody>
          <a:bodyPr/>
          <a:lstStyle>
            <a:lvl1pPr>
              <a:defRPr/>
            </a:lvl1pPr>
          </a:lstStyle>
          <a:p>
            <a:pPr>
              <a:defRPr/>
            </a:pPr>
            <a:fld id="{217F2AF5-A547-4333-84E4-4B011A9D4FBA}" type="slidenum">
              <a:rPr lang="en-GB">
                <a:solidFill>
                  <a:srgbClr val="000005"/>
                </a:solidFill>
              </a:rPr>
              <a:pPr>
                <a:defRPr/>
              </a:pPr>
              <a:t>‹#›</a:t>
            </a:fld>
            <a:endParaRPr lang="en-GB">
              <a:solidFill>
                <a:srgbClr val="000005"/>
              </a:solidFill>
            </a:endParaRPr>
          </a:p>
        </p:txBody>
      </p:sp>
    </p:spTree>
    <p:extLst>
      <p:ext uri="{BB962C8B-B14F-4D97-AF65-F5344CB8AC3E}">
        <p14:creationId xmlns:p14="http://schemas.microsoft.com/office/powerpoint/2010/main" val="3468982751"/>
      </p:ext>
    </p:extLst>
  </p:cSld>
  <p:clrMapOvr>
    <a:masterClrMapping/>
  </p:clrMapOvr>
  <p:transition spd="med">
    <p:fade thruBlk="1"/>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atin typeface="Segoe UI" panose="020B0502040204020203" pitchFamily="34" charset="0"/>
                <a:cs typeface="Segoe UI" panose="020B0502040204020203"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Rectangle 5"/>
          <p:cNvSpPr>
            <a:spLocks noGrp="1" noChangeArrowheads="1"/>
          </p:cNvSpPr>
          <p:nvPr>
            <p:ph type="dt" sz="half" idx="10"/>
          </p:nvPr>
        </p:nvSpPr>
        <p:spPr/>
        <p:txBody>
          <a:bodyPr/>
          <a:lstStyle>
            <a:lvl1pPr>
              <a:defRPr/>
            </a:lvl1pPr>
          </a:lstStyle>
          <a:p>
            <a:pPr>
              <a:defRPr/>
            </a:pPr>
            <a:endParaRPr lang="en-GB">
              <a:solidFill>
                <a:srgbClr val="000005"/>
              </a:solidFill>
            </a:endParaRPr>
          </a:p>
        </p:txBody>
      </p:sp>
      <p:sp>
        <p:nvSpPr>
          <p:cNvPr id="5" name="Rectangle 6"/>
          <p:cNvSpPr>
            <a:spLocks noGrp="1" noChangeArrowheads="1"/>
          </p:cNvSpPr>
          <p:nvPr>
            <p:ph type="ftr" sz="quarter" idx="11"/>
          </p:nvPr>
        </p:nvSpPr>
        <p:spPr/>
        <p:txBody>
          <a:bodyPr/>
          <a:lstStyle>
            <a:lvl1pPr>
              <a:defRPr/>
            </a:lvl1pPr>
          </a:lstStyle>
          <a:p>
            <a:pPr>
              <a:defRPr/>
            </a:pPr>
            <a:endParaRPr lang="en-GB">
              <a:solidFill>
                <a:srgbClr val="000005"/>
              </a:solidFill>
            </a:endParaRPr>
          </a:p>
        </p:txBody>
      </p:sp>
      <p:sp>
        <p:nvSpPr>
          <p:cNvPr id="6" name="Rectangle 7"/>
          <p:cNvSpPr>
            <a:spLocks noGrp="1" noChangeArrowheads="1"/>
          </p:cNvSpPr>
          <p:nvPr>
            <p:ph type="sldNum" sz="quarter" idx="12"/>
          </p:nvPr>
        </p:nvSpPr>
        <p:spPr/>
        <p:txBody>
          <a:bodyPr/>
          <a:lstStyle>
            <a:lvl1pPr>
              <a:defRPr/>
            </a:lvl1pPr>
          </a:lstStyle>
          <a:p>
            <a:pPr>
              <a:defRPr/>
            </a:pPr>
            <a:fld id="{F2AD012B-9F1D-4817-9D13-6FAE97324A0D}" type="slidenum">
              <a:rPr lang="en-GB">
                <a:solidFill>
                  <a:srgbClr val="000005"/>
                </a:solidFill>
              </a:rPr>
              <a:pPr>
                <a:defRPr/>
              </a:pPr>
              <a:t>‹#›</a:t>
            </a:fld>
            <a:endParaRPr lang="en-GB">
              <a:solidFill>
                <a:srgbClr val="000005"/>
              </a:solidFill>
            </a:endParaRPr>
          </a:p>
        </p:txBody>
      </p:sp>
    </p:spTree>
    <p:extLst>
      <p:ext uri="{BB962C8B-B14F-4D97-AF65-F5344CB8AC3E}">
        <p14:creationId xmlns:p14="http://schemas.microsoft.com/office/powerpoint/2010/main" val="2309962104"/>
      </p:ext>
    </p:extLst>
  </p:cSld>
  <p:clrMapOvr>
    <a:masterClrMapping/>
  </p:clrMapOvr>
  <p:transition spd="med">
    <p:fade thruBlk="1"/>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5"/>
          <p:cNvSpPr>
            <a:spLocks noGrp="1" noChangeArrowheads="1"/>
          </p:cNvSpPr>
          <p:nvPr>
            <p:ph type="dt" sz="half" idx="10"/>
          </p:nvPr>
        </p:nvSpPr>
        <p:spPr/>
        <p:txBody>
          <a:bodyPr/>
          <a:lstStyle>
            <a:lvl1pPr>
              <a:defRPr/>
            </a:lvl1pPr>
          </a:lstStyle>
          <a:p>
            <a:pPr>
              <a:defRPr/>
            </a:pPr>
            <a:endParaRPr lang="en-GB">
              <a:solidFill>
                <a:srgbClr val="000005"/>
              </a:solidFill>
            </a:endParaRPr>
          </a:p>
        </p:txBody>
      </p:sp>
      <p:sp>
        <p:nvSpPr>
          <p:cNvPr id="8" name="Rectangle 6"/>
          <p:cNvSpPr>
            <a:spLocks noGrp="1" noChangeArrowheads="1"/>
          </p:cNvSpPr>
          <p:nvPr>
            <p:ph type="ftr" sz="quarter" idx="11"/>
          </p:nvPr>
        </p:nvSpPr>
        <p:spPr/>
        <p:txBody>
          <a:bodyPr/>
          <a:lstStyle>
            <a:lvl1pPr>
              <a:defRPr/>
            </a:lvl1pPr>
          </a:lstStyle>
          <a:p>
            <a:pPr>
              <a:defRPr/>
            </a:pPr>
            <a:endParaRPr lang="en-GB">
              <a:solidFill>
                <a:srgbClr val="000005"/>
              </a:solidFill>
            </a:endParaRPr>
          </a:p>
        </p:txBody>
      </p:sp>
      <p:sp>
        <p:nvSpPr>
          <p:cNvPr id="9" name="Rectangle 7"/>
          <p:cNvSpPr>
            <a:spLocks noGrp="1" noChangeArrowheads="1"/>
          </p:cNvSpPr>
          <p:nvPr>
            <p:ph type="sldNum" sz="quarter" idx="12"/>
          </p:nvPr>
        </p:nvSpPr>
        <p:spPr/>
        <p:txBody>
          <a:bodyPr/>
          <a:lstStyle>
            <a:lvl1pPr>
              <a:defRPr/>
            </a:lvl1pPr>
          </a:lstStyle>
          <a:p>
            <a:pPr>
              <a:defRPr/>
            </a:pPr>
            <a:fld id="{9DF42667-ECCE-4112-A89D-49C3F8A21BB3}" type="slidenum">
              <a:rPr lang="en-GB">
                <a:solidFill>
                  <a:srgbClr val="000005"/>
                </a:solidFill>
              </a:rPr>
              <a:pPr>
                <a:defRPr/>
              </a:pPr>
              <a:t>‹#›</a:t>
            </a:fld>
            <a:endParaRPr lang="en-GB">
              <a:solidFill>
                <a:srgbClr val="000005"/>
              </a:solidFill>
            </a:endParaRPr>
          </a:p>
        </p:txBody>
      </p:sp>
    </p:spTree>
    <p:extLst>
      <p:ext uri="{BB962C8B-B14F-4D97-AF65-F5344CB8AC3E}">
        <p14:creationId xmlns:p14="http://schemas.microsoft.com/office/powerpoint/2010/main" val="4103516364"/>
      </p:ext>
    </p:extLst>
  </p:cSld>
  <p:clrMapOvr>
    <a:masterClrMapping/>
  </p:clrMapOvr>
  <p:transition spd="med">
    <p:fade thruBlk="1"/>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5"/>
          <p:cNvSpPr>
            <a:spLocks noGrp="1" noChangeArrowheads="1"/>
          </p:cNvSpPr>
          <p:nvPr>
            <p:ph type="dt" sz="half" idx="10"/>
          </p:nvPr>
        </p:nvSpPr>
        <p:spPr/>
        <p:txBody>
          <a:bodyPr/>
          <a:lstStyle>
            <a:lvl1pPr>
              <a:defRPr/>
            </a:lvl1pPr>
          </a:lstStyle>
          <a:p>
            <a:pPr>
              <a:defRPr/>
            </a:pPr>
            <a:endParaRPr lang="en-GB">
              <a:solidFill>
                <a:srgbClr val="000005"/>
              </a:solidFill>
            </a:endParaRPr>
          </a:p>
        </p:txBody>
      </p:sp>
      <p:sp>
        <p:nvSpPr>
          <p:cNvPr id="4" name="Rectangle 6"/>
          <p:cNvSpPr>
            <a:spLocks noGrp="1" noChangeArrowheads="1"/>
          </p:cNvSpPr>
          <p:nvPr>
            <p:ph type="ftr" sz="quarter" idx="11"/>
          </p:nvPr>
        </p:nvSpPr>
        <p:spPr/>
        <p:txBody>
          <a:bodyPr/>
          <a:lstStyle>
            <a:lvl1pPr>
              <a:defRPr/>
            </a:lvl1pPr>
          </a:lstStyle>
          <a:p>
            <a:pPr>
              <a:defRPr/>
            </a:pPr>
            <a:endParaRPr lang="en-GB">
              <a:solidFill>
                <a:srgbClr val="000005"/>
              </a:solidFill>
            </a:endParaRPr>
          </a:p>
        </p:txBody>
      </p:sp>
      <p:sp>
        <p:nvSpPr>
          <p:cNvPr id="5" name="Rectangle 7"/>
          <p:cNvSpPr>
            <a:spLocks noGrp="1" noChangeArrowheads="1"/>
          </p:cNvSpPr>
          <p:nvPr>
            <p:ph type="sldNum" sz="quarter" idx="12"/>
          </p:nvPr>
        </p:nvSpPr>
        <p:spPr/>
        <p:txBody>
          <a:bodyPr/>
          <a:lstStyle>
            <a:lvl1pPr>
              <a:defRPr/>
            </a:lvl1pPr>
          </a:lstStyle>
          <a:p>
            <a:pPr>
              <a:defRPr/>
            </a:pPr>
            <a:fld id="{E0C6C404-6AE1-4C9E-B22A-6D4DC350CF13}" type="slidenum">
              <a:rPr lang="en-GB">
                <a:solidFill>
                  <a:srgbClr val="000005"/>
                </a:solidFill>
              </a:rPr>
              <a:pPr>
                <a:defRPr/>
              </a:pPr>
              <a:t>‹#›</a:t>
            </a:fld>
            <a:endParaRPr lang="en-GB">
              <a:solidFill>
                <a:srgbClr val="000005"/>
              </a:solidFill>
            </a:endParaRPr>
          </a:p>
        </p:txBody>
      </p:sp>
    </p:spTree>
    <p:extLst>
      <p:ext uri="{BB962C8B-B14F-4D97-AF65-F5344CB8AC3E}">
        <p14:creationId xmlns:p14="http://schemas.microsoft.com/office/powerpoint/2010/main" val="1885316700"/>
      </p:ext>
    </p:extLst>
  </p:cSld>
  <p:clrMapOvr>
    <a:masterClrMapping/>
  </p:clrMapOvr>
  <p:transition spd="med">
    <p:fade thruBlk="1"/>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p:txBody>
          <a:bodyPr/>
          <a:lstStyle>
            <a:lvl1pPr>
              <a:defRPr/>
            </a:lvl1pPr>
          </a:lstStyle>
          <a:p>
            <a:pPr>
              <a:defRPr/>
            </a:pPr>
            <a:endParaRPr lang="en-GB">
              <a:solidFill>
                <a:srgbClr val="000005"/>
              </a:solidFill>
            </a:endParaRPr>
          </a:p>
        </p:txBody>
      </p:sp>
      <p:sp>
        <p:nvSpPr>
          <p:cNvPr id="3" name="Rectangle 6"/>
          <p:cNvSpPr>
            <a:spLocks noGrp="1" noChangeArrowheads="1"/>
          </p:cNvSpPr>
          <p:nvPr>
            <p:ph type="ftr" sz="quarter" idx="11"/>
          </p:nvPr>
        </p:nvSpPr>
        <p:spPr/>
        <p:txBody>
          <a:bodyPr/>
          <a:lstStyle>
            <a:lvl1pPr>
              <a:defRPr/>
            </a:lvl1pPr>
          </a:lstStyle>
          <a:p>
            <a:pPr>
              <a:defRPr/>
            </a:pPr>
            <a:endParaRPr lang="en-GB">
              <a:solidFill>
                <a:srgbClr val="000005"/>
              </a:solidFill>
            </a:endParaRPr>
          </a:p>
        </p:txBody>
      </p:sp>
      <p:sp>
        <p:nvSpPr>
          <p:cNvPr id="4" name="Rectangle 7"/>
          <p:cNvSpPr>
            <a:spLocks noGrp="1" noChangeArrowheads="1"/>
          </p:cNvSpPr>
          <p:nvPr>
            <p:ph type="sldNum" sz="quarter" idx="12"/>
          </p:nvPr>
        </p:nvSpPr>
        <p:spPr/>
        <p:txBody>
          <a:bodyPr/>
          <a:lstStyle>
            <a:lvl1pPr>
              <a:defRPr/>
            </a:lvl1pPr>
          </a:lstStyle>
          <a:p>
            <a:pPr>
              <a:defRPr/>
            </a:pPr>
            <a:fld id="{B9E7FDF8-FBED-4C58-846D-C67983B6531B}" type="slidenum">
              <a:rPr lang="en-GB">
                <a:solidFill>
                  <a:srgbClr val="000005"/>
                </a:solidFill>
              </a:rPr>
              <a:pPr>
                <a:defRPr/>
              </a:pPr>
              <a:t>‹#›</a:t>
            </a:fld>
            <a:endParaRPr lang="en-GB">
              <a:solidFill>
                <a:srgbClr val="000005"/>
              </a:solidFill>
            </a:endParaRPr>
          </a:p>
        </p:txBody>
      </p:sp>
    </p:spTree>
    <p:extLst>
      <p:ext uri="{BB962C8B-B14F-4D97-AF65-F5344CB8AC3E}">
        <p14:creationId xmlns:p14="http://schemas.microsoft.com/office/powerpoint/2010/main" val="589635005"/>
      </p:ext>
    </p:extLst>
  </p:cSld>
  <p:clrMapOvr>
    <a:masterClrMapping/>
  </p:clrMapOvr>
  <p:transition spd="med">
    <p:fade thruBlk="1"/>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p:txBody>
          <a:bodyPr/>
          <a:lstStyle>
            <a:lvl1pPr>
              <a:defRPr/>
            </a:lvl1pPr>
          </a:lstStyle>
          <a:p>
            <a:pPr>
              <a:defRPr/>
            </a:pPr>
            <a:endParaRPr lang="en-GB">
              <a:solidFill>
                <a:srgbClr val="000005"/>
              </a:solidFill>
            </a:endParaRPr>
          </a:p>
        </p:txBody>
      </p:sp>
      <p:sp>
        <p:nvSpPr>
          <p:cNvPr id="6" name="Rectangle 6"/>
          <p:cNvSpPr>
            <a:spLocks noGrp="1" noChangeArrowheads="1"/>
          </p:cNvSpPr>
          <p:nvPr>
            <p:ph type="ftr" sz="quarter" idx="11"/>
          </p:nvPr>
        </p:nvSpPr>
        <p:spPr/>
        <p:txBody>
          <a:bodyPr/>
          <a:lstStyle>
            <a:lvl1pPr>
              <a:defRPr/>
            </a:lvl1pPr>
          </a:lstStyle>
          <a:p>
            <a:pPr>
              <a:defRPr/>
            </a:pPr>
            <a:endParaRPr lang="en-GB">
              <a:solidFill>
                <a:srgbClr val="000005"/>
              </a:solidFill>
            </a:endParaRPr>
          </a:p>
        </p:txBody>
      </p:sp>
      <p:sp>
        <p:nvSpPr>
          <p:cNvPr id="7" name="Rectangle 7"/>
          <p:cNvSpPr>
            <a:spLocks noGrp="1" noChangeArrowheads="1"/>
          </p:cNvSpPr>
          <p:nvPr>
            <p:ph type="sldNum" sz="quarter" idx="12"/>
          </p:nvPr>
        </p:nvSpPr>
        <p:spPr/>
        <p:txBody>
          <a:bodyPr/>
          <a:lstStyle>
            <a:lvl1pPr>
              <a:defRPr/>
            </a:lvl1pPr>
          </a:lstStyle>
          <a:p>
            <a:pPr>
              <a:defRPr/>
            </a:pPr>
            <a:fld id="{8573902E-3026-45EF-973B-D6B3844C31A7}" type="slidenum">
              <a:rPr lang="en-GB">
                <a:solidFill>
                  <a:srgbClr val="000005"/>
                </a:solidFill>
              </a:rPr>
              <a:pPr>
                <a:defRPr/>
              </a:pPr>
              <a:t>‹#›</a:t>
            </a:fld>
            <a:endParaRPr lang="en-GB">
              <a:solidFill>
                <a:srgbClr val="000005"/>
              </a:solidFill>
            </a:endParaRPr>
          </a:p>
        </p:txBody>
      </p:sp>
    </p:spTree>
    <p:extLst>
      <p:ext uri="{BB962C8B-B14F-4D97-AF65-F5344CB8AC3E}">
        <p14:creationId xmlns:p14="http://schemas.microsoft.com/office/powerpoint/2010/main" val="1656239016"/>
      </p:ext>
    </p:extLst>
  </p:cSld>
  <p:clrMapOvr>
    <a:masterClrMapping/>
  </p:clrMapOvr>
  <p:transition spd="med">
    <p:fade thruBlk="1"/>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p:txBody>
          <a:bodyPr/>
          <a:lstStyle>
            <a:lvl1pPr>
              <a:defRPr/>
            </a:lvl1pPr>
          </a:lstStyle>
          <a:p>
            <a:pPr>
              <a:defRPr/>
            </a:pPr>
            <a:endParaRPr lang="en-GB">
              <a:solidFill>
                <a:srgbClr val="000005"/>
              </a:solidFill>
            </a:endParaRPr>
          </a:p>
        </p:txBody>
      </p:sp>
      <p:sp>
        <p:nvSpPr>
          <p:cNvPr id="6" name="Rectangle 6"/>
          <p:cNvSpPr>
            <a:spLocks noGrp="1" noChangeArrowheads="1"/>
          </p:cNvSpPr>
          <p:nvPr>
            <p:ph type="ftr" sz="quarter" idx="11"/>
          </p:nvPr>
        </p:nvSpPr>
        <p:spPr/>
        <p:txBody>
          <a:bodyPr/>
          <a:lstStyle>
            <a:lvl1pPr>
              <a:defRPr/>
            </a:lvl1pPr>
          </a:lstStyle>
          <a:p>
            <a:pPr>
              <a:defRPr/>
            </a:pPr>
            <a:endParaRPr lang="en-GB">
              <a:solidFill>
                <a:srgbClr val="000005"/>
              </a:solidFill>
            </a:endParaRPr>
          </a:p>
        </p:txBody>
      </p:sp>
      <p:sp>
        <p:nvSpPr>
          <p:cNvPr id="7" name="Rectangle 7"/>
          <p:cNvSpPr>
            <a:spLocks noGrp="1" noChangeArrowheads="1"/>
          </p:cNvSpPr>
          <p:nvPr>
            <p:ph type="sldNum" sz="quarter" idx="12"/>
          </p:nvPr>
        </p:nvSpPr>
        <p:spPr/>
        <p:txBody>
          <a:bodyPr/>
          <a:lstStyle>
            <a:lvl1pPr>
              <a:defRPr/>
            </a:lvl1pPr>
          </a:lstStyle>
          <a:p>
            <a:pPr>
              <a:defRPr/>
            </a:pPr>
            <a:fld id="{5E93DB02-B5BF-40B6-B962-7468526E8028}" type="slidenum">
              <a:rPr lang="en-GB">
                <a:solidFill>
                  <a:srgbClr val="000005"/>
                </a:solidFill>
              </a:rPr>
              <a:pPr>
                <a:defRPr/>
              </a:pPr>
              <a:t>‹#›</a:t>
            </a:fld>
            <a:endParaRPr lang="en-GB">
              <a:solidFill>
                <a:srgbClr val="000005"/>
              </a:solidFill>
            </a:endParaRPr>
          </a:p>
        </p:txBody>
      </p:sp>
    </p:spTree>
    <p:extLst>
      <p:ext uri="{BB962C8B-B14F-4D97-AF65-F5344CB8AC3E}">
        <p14:creationId xmlns:p14="http://schemas.microsoft.com/office/powerpoint/2010/main" val="176992759"/>
      </p:ext>
    </p:extLst>
  </p:cSld>
  <p:clrMapOvr>
    <a:masterClrMapping/>
  </p:clrMapOvr>
  <p:transition spd="med">
    <p:fade thruBlk="1"/>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dt" sz="half" idx="10"/>
          </p:nvPr>
        </p:nvSpPr>
        <p:spPr/>
        <p:txBody>
          <a:bodyPr/>
          <a:lstStyle>
            <a:lvl1pPr>
              <a:defRPr/>
            </a:lvl1pPr>
          </a:lstStyle>
          <a:p>
            <a:pPr>
              <a:defRPr/>
            </a:pPr>
            <a:endParaRPr lang="en-GB">
              <a:solidFill>
                <a:srgbClr val="000005"/>
              </a:solidFill>
            </a:endParaRPr>
          </a:p>
        </p:txBody>
      </p:sp>
      <p:sp>
        <p:nvSpPr>
          <p:cNvPr id="5" name="Rectangle 6"/>
          <p:cNvSpPr>
            <a:spLocks noGrp="1" noChangeArrowheads="1"/>
          </p:cNvSpPr>
          <p:nvPr>
            <p:ph type="ftr" sz="quarter" idx="11"/>
          </p:nvPr>
        </p:nvSpPr>
        <p:spPr/>
        <p:txBody>
          <a:bodyPr/>
          <a:lstStyle>
            <a:lvl1pPr>
              <a:defRPr/>
            </a:lvl1pPr>
          </a:lstStyle>
          <a:p>
            <a:pPr>
              <a:defRPr/>
            </a:pPr>
            <a:endParaRPr lang="en-GB">
              <a:solidFill>
                <a:srgbClr val="000005"/>
              </a:solidFill>
            </a:endParaRPr>
          </a:p>
        </p:txBody>
      </p:sp>
      <p:sp>
        <p:nvSpPr>
          <p:cNvPr id="6" name="Rectangle 7"/>
          <p:cNvSpPr>
            <a:spLocks noGrp="1" noChangeArrowheads="1"/>
          </p:cNvSpPr>
          <p:nvPr>
            <p:ph type="sldNum" sz="quarter" idx="12"/>
          </p:nvPr>
        </p:nvSpPr>
        <p:spPr/>
        <p:txBody>
          <a:bodyPr/>
          <a:lstStyle>
            <a:lvl1pPr>
              <a:defRPr/>
            </a:lvl1pPr>
          </a:lstStyle>
          <a:p>
            <a:pPr>
              <a:defRPr/>
            </a:pPr>
            <a:fld id="{13AB76C5-3459-443A-B458-634F6BBA6964}" type="slidenum">
              <a:rPr lang="en-GB">
                <a:solidFill>
                  <a:srgbClr val="000005"/>
                </a:solidFill>
              </a:rPr>
              <a:pPr>
                <a:defRPr/>
              </a:pPr>
              <a:t>‹#›</a:t>
            </a:fld>
            <a:endParaRPr lang="en-GB">
              <a:solidFill>
                <a:srgbClr val="000005"/>
              </a:solidFill>
            </a:endParaRPr>
          </a:p>
        </p:txBody>
      </p:sp>
    </p:spTree>
    <p:extLst>
      <p:ext uri="{BB962C8B-B14F-4D97-AF65-F5344CB8AC3E}">
        <p14:creationId xmlns:p14="http://schemas.microsoft.com/office/powerpoint/2010/main" val="1219567810"/>
      </p:ext>
    </p:extLst>
  </p:cSld>
  <p:clrMapOvr>
    <a:masterClrMapping/>
  </p:clrMapOvr>
  <p:transition spd="med">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p:txBody>
          <a:bodyPr/>
          <a:lstStyle>
            <a:lvl1pPr>
              <a:defRPr/>
            </a:lvl1pPr>
          </a:lstStyle>
          <a:p>
            <a:pPr>
              <a:defRPr/>
            </a:pPr>
            <a:endParaRPr lang="en-GB"/>
          </a:p>
        </p:txBody>
      </p:sp>
      <p:sp>
        <p:nvSpPr>
          <p:cNvPr id="6" name="Rectangle 6"/>
          <p:cNvSpPr>
            <a:spLocks noGrp="1" noChangeArrowheads="1"/>
          </p:cNvSpPr>
          <p:nvPr>
            <p:ph type="ftr" sz="quarter" idx="11"/>
          </p:nvPr>
        </p:nvSpPr>
        <p:spPr/>
        <p:txBody>
          <a:bodyPr/>
          <a:lstStyle>
            <a:lvl1pPr>
              <a:defRPr/>
            </a:lvl1pPr>
          </a:lstStyle>
          <a:p>
            <a:pPr>
              <a:defRPr/>
            </a:pPr>
            <a:endParaRPr lang="en-GB"/>
          </a:p>
        </p:txBody>
      </p:sp>
      <p:sp>
        <p:nvSpPr>
          <p:cNvPr id="7" name="Rectangle 7"/>
          <p:cNvSpPr>
            <a:spLocks noGrp="1" noChangeArrowheads="1"/>
          </p:cNvSpPr>
          <p:nvPr>
            <p:ph type="sldNum" sz="quarter" idx="12"/>
          </p:nvPr>
        </p:nvSpPr>
        <p:spPr/>
        <p:txBody>
          <a:bodyPr/>
          <a:lstStyle>
            <a:lvl1pPr>
              <a:defRPr/>
            </a:lvl1pPr>
          </a:lstStyle>
          <a:p>
            <a:pPr>
              <a:defRPr/>
            </a:pPr>
            <a:fld id="{8573902E-3026-45EF-973B-D6B3844C31A7}" type="slidenum">
              <a:rPr lang="en-GB"/>
              <a:pPr>
                <a:defRPr/>
              </a:pPr>
              <a:t>‹#›</a:t>
            </a:fld>
            <a:endParaRPr lang="en-GB"/>
          </a:p>
        </p:txBody>
      </p:sp>
    </p:spTree>
  </p:cSld>
  <p:clrMapOvr>
    <a:masterClrMapping/>
  </p:clrMapOvr>
  <p:transition spd="med">
    <p:fade thruBlk="1"/>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8613" y="422277"/>
            <a:ext cx="2106612" cy="559276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55601" y="422277"/>
            <a:ext cx="6170613" cy="5592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dt" sz="half" idx="10"/>
          </p:nvPr>
        </p:nvSpPr>
        <p:spPr/>
        <p:txBody>
          <a:bodyPr/>
          <a:lstStyle>
            <a:lvl1pPr>
              <a:defRPr/>
            </a:lvl1pPr>
          </a:lstStyle>
          <a:p>
            <a:pPr>
              <a:defRPr/>
            </a:pPr>
            <a:endParaRPr lang="en-GB">
              <a:solidFill>
                <a:srgbClr val="000005"/>
              </a:solidFill>
            </a:endParaRPr>
          </a:p>
        </p:txBody>
      </p:sp>
      <p:sp>
        <p:nvSpPr>
          <p:cNvPr id="5" name="Rectangle 6"/>
          <p:cNvSpPr>
            <a:spLocks noGrp="1" noChangeArrowheads="1"/>
          </p:cNvSpPr>
          <p:nvPr>
            <p:ph type="ftr" sz="quarter" idx="11"/>
          </p:nvPr>
        </p:nvSpPr>
        <p:spPr/>
        <p:txBody>
          <a:bodyPr/>
          <a:lstStyle>
            <a:lvl1pPr>
              <a:defRPr/>
            </a:lvl1pPr>
          </a:lstStyle>
          <a:p>
            <a:pPr>
              <a:defRPr/>
            </a:pPr>
            <a:endParaRPr lang="en-GB">
              <a:solidFill>
                <a:srgbClr val="000005"/>
              </a:solidFill>
            </a:endParaRPr>
          </a:p>
        </p:txBody>
      </p:sp>
      <p:sp>
        <p:nvSpPr>
          <p:cNvPr id="6" name="Rectangle 7"/>
          <p:cNvSpPr>
            <a:spLocks noGrp="1" noChangeArrowheads="1"/>
          </p:cNvSpPr>
          <p:nvPr>
            <p:ph type="sldNum" sz="quarter" idx="12"/>
          </p:nvPr>
        </p:nvSpPr>
        <p:spPr/>
        <p:txBody>
          <a:bodyPr/>
          <a:lstStyle>
            <a:lvl1pPr>
              <a:defRPr/>
            </a:lvl1pPr>
          </a:lstStyle>
          <a:p>
            <a:pPr>
              <a:defRPr/>
            </a:pPr>
            <a:fld id="{A9A32371-7F3F-4657-B0A9-A8E96189EB7F}" type="slidenum">
              <a:rPr lang="en-GB">
                <a:solidFill>
                  <a:srgbClr val="000005"/>
                </a:solidFill>
              </a:rPr>
              <a:pPr>
                <a:defRPr/>
              </a:pPr>
              <a:t>‹#›</a:t>
            </a:fld>
            <a:endParaRPr lang="en-GB">
              <a:solidFill>
                <a:srgbClr val="000005"/>
              </a:solidFill>
            </a:endParaRPr>
          </a:p>
        </p:txBody>
      </p:sp>
    </p:spTree>
    <p:extLst>
      <p:ext uri="{BB962C8B-B14F-4D97-AF65-F5344CB8AC3E}">
        <p14:creationId xmlns:p14="http://schemas.microsoft.com/office/powerpoint/2010/main" val="1435260714"/>
      </p:ext>
    </p:extLst>
  </p:cSld>
  <p:clrMapOvr>
    <a:masterClrMapping/>
  </p:clrMapOvr>
  <p:transition spd="med">
    <p:fade thruBlk="1"/>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55600" y="422275"/>
            <a:ext cx="4876800" cy="738188"/>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355601" y="1665288"/>
            <a:ext cx="4138613" cy="4349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6613" y="1665290"/>
            <a:ext cx="4138612" cy="209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46613" y="3916365"/>
            <a:ext cx="4138612" cy="209867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Rectangle 5"/>
          <p:cNvSpPr>
            <a:spLocks noGrp="1" noChangeArrowheads="1"/>
          </p:cNvSpPr>
          <p:nvPr>
            <p:ph type="dt" sz="half" idx="10"/>
          </p:nvPr>
        </p:nvSpPr>
        <p:spPr/>
        <p:txBody>
          <a:bodyPr/>
          <a:lstStyle>
            <a:lvl1pPr>
              <a:defRPr/>
            </a:lvl1pPr>
          </a:lstStyle>
          <a:p>
            <a:pPr>
              <a:defRPr/>
            </a:pPr>
            <a:endParaRPr lang="en-GB">
              <a:solidFill>
                <a:srgbClr val="000005"/>
              </a:solidFill>
            </a:endParaRPr>
          </a:p>
        </p:txBody>
      </p:sp>
      <p:sp>
        <p:nvSpPr>
          <p:cNvPr id="7" name="Rectangle 6"/>
          <p:cNvSpPr>
            <a:spLocks noGrp="1" noChangeArrowheads="1"/>
          </p:cNvSpPr>
          <p:nvPr>
            <p:ph type="ftr" sz="quarter" idx="11"/>
          </p:nvPr>
        </p:nvSpPr>
        <p:spPr/>
        <p:txBody>
          <a:bodyPr/>
          <a:lstStyle>
            <a:lvl1pPr>
              <a:defRPr/>
            </a:lvl1pPr>
          </a:lstStyle>
          <a:p>
            <a:pPr>
              <a:defRPr/>
            </a:pPr>
            <a:endParaRPr lang="en-GB">
              <a:solidFill>
                <a:srgbClr val="000005"/>
              </a:solidFill>
            </a:endParaRPr>
          </a:p>
        </p:txBody>
      </p:sp>
      <p:sp>
        <p:nvSpPr>
          <p:cNvPr id="8" name="Rectangle 7"/>
          <p:cNvSpPr>
            <a:spLocks noGrp="1" noChangeArrowheads="1"/>
          </p:cNvSpPr>
          <p:nvPr>
            <p:ph type="sldNum" sz="quarter" idx="12"/>
          </p:nvPr>
        </p:nvSpPr>
        <p:spPr/>
        <p:txBody>
          <a:bodyPr/>
          <a:lstStyle>
            <a:lvl1pPr>
              <a:defRPr/>
            </a:lvl1pPr>
          </a:lstStyle>
          <a:p>
            <a:pPr>
              <a:defRPr/>
            </a:pPr>
            <a:fld id="{4067EA64-FB11-4602-B3B0-AD813A14EC60}" type="slidenum">
              <a:rPr lang="en-GB">
                <a:solidFill>
                  <a:srgbClr val="000005"/>
                </a:solidFill>
              </a:rPr>
              <a:pPr>
                <a:defRPr/>
              </a:pPr>
              <a:t>‹#›</a:t>
            </a:fld>
            <a:endParaRPr lang="en-GB">
              <a:solidFill>
                <a:srgbClr val="000005"/>
              </a:solidFill>
            </a:endParaRPr>
          </a:p>
        </p:txBody>
      </p:sp>
    </p:spTree>
    <p:extLst>
      <p:ext uri="{BB962C8B-B14F-4D97-AF65-F5344CB8AC3E}">
        <p14:creationId xmlns:p14="http://schemas.microsoft.com/office/powerpoint/2010/main" val="2706000383"/>
      </p:ext>
    </p:extLst>
  </p:cSld>
  <p:clrMapOvr>
    <a:masterClrMapping/>
  </p:clrMapOvr>
  <p:transition spd="med">
    <p:fade thruBlk="1"/>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5600" y="422275"/>
            <a:ext cx="4876800" cy="738188"/>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355601" y="1665288"/>
            <a:ext cx="4138613" cy="43497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4646613" y="1665288"/>
            <a:ext cx="4138612" cy="4349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5"/>
          <p:cNvSpPr>
            <a:spLocks noGrp="1" noChangeArrowheads="1"/>
          </p:cNvSpPr>
          <p:nvPr>
            <p:ph type="dt" sz="half" idx="10"/>
          </p:nvPr>
        </p:nvSpPr>
        <p:spPr/>
        <p:txBody>
          <a:bodyPr/>
          <a:lstStyle>
            <a:lvl1pPr>
              <a:defRPr/>
            </a:lvl1pPr>
          </a:lstStyle>
          <a:p>
            <a:pPr>
              <a:defRPr/>
            </a:pPr>
            <a:endParaRPr lang="en-GB">
              <a:solidFill>
                <a:srgbClr val="000005"/>
              </a:solidFill>
            </a:endParaRPr>
          </a:p>
        </p:txBody>
      </p:sp>
      <p:sp>
        <p:nvSpPr>
          <p:cNvPr id="6" name="Rectangle 6"/>
          <p:cNvSpPr>
            <a:spLocks noGrp="1" noChangeArrowheads="1"/>
          </p:cNvSpPr>
          <p:nvPr>
            <p:ph type="ftr" sz="quarter" idx="11"/>
          </p:nvPr>
        </p:nvSpPr>
        <p:spPr/>
        <p:txBody>
          <a:bodyPr/>
          <a:lstStyle>
            <a:lvl1pPr>
              <a:defRPr/>
            </a:lvl1pPr>
          </a:lstStyle>
          <a:p>
            <a:pPr>
              <a:defRPr/>
            </a:pPr>
            <a:endParaRPr lang="en-GB">
              <a:solidFill>
                <a:srgbClr val="000005"/>
              </a:solidFill>
            </a:endParaRPr>
          </a:p>
        </p:txBody>
      </p:sp>
      <p:sp>
        <p:nvSpPr>
          <p:cNvPr id="7" name="Rectangle 7"/>
          <p:cNvSpPr>
            <a:spLocks noGrp="1" noChangeArrowheads="1"/>
          </p:cNvSpPr>
          <p:nvPr>
            <p:ph type="sldNum" sz="quarter" idx="12"/>
          </p:nvPr>
        </p:nvSpPr>
        <p:spPr/>
        <p:txBody>
          <a:bodyPr/>
          <a:lstStyle>
            <a:lvl1pPr>
              <a:defRPr/>
            </a:lvl1pPr>
          </a:lstStyle>
          <a:p>
            <a:pPr>
              <a:defRPr/>
            </a:pPr>
            <a:fld id="{3CE82E08-20CE-48BA-9B8E-BE53C8A828BA}" type="slidenum">
              <a:rPr lang="en-GB">
                <a:solidFill>
                  <a:srgbClr val="000005"/>
                </a:solidFill>
              </a:rPr>
              <a:pPr>
                <a:defRPr/>
              </a:pPr>
              <a:t>‹#›</a:t>
            </a:fld>
            <a:endParaRPr lang="en-GB">
              <a:solidFill>
                <a:srgbClr val="000005"/>
              </a:solidFill>
            </a:endParaRPr>
          </a:p>
        </p:txBody>
      </p:sp>
    </p:spTree>
    <p:extLst>
      <p:ext uri="{BB962C8B-B14F-4D97-AF65-F5344CB8AC3E}">
        <p14:creationId xmlns:p14="http://schemas.microsoft.com/office/powerpoint/2010/main" val="3639157127"/>
      </p:ext>
    </p:extLst>
  </p:cSld>
  <p:clrMapOvr>
    <a:masterClrMapping/>
  </p:clrMapOvr>
  <p:transition spd="med">
    <p:fade thruBlk="1"/>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ltGray">
          <a:xfrm>
            <a:off x="76200" y="76200"/>
            <a:ext cx="8991600" cy="6705600"/>
          </a:xfrm>
          <a:prstGeom prst="rect">
            <a:avLst/>
          </a:prstGeom>
          <a:solidFill>
            <a:schemeClr val="accent1"/>
          </a:solidFill>
          <a:ln w="9525">
            <a:noFill/>
            <a:miter lim="800000"/>
            <a:headEnd/>
            <a:tailEnd/>
          </a:ln>
          <a:effectLst/>
        </p:spPr>
        <p:txBody>
          <a:bodyPr wrap="none" anchor="ctr"/>
          <a:lstStyle/>
          <a:p>
            <a:pPr algn="ctr" eaLnBrk="0" hangingPunct="0">
              <a:spcBef>
                <a:spcPct val="0"/>
              </a:spcBef>
              <a:defRPr/>
            </a:pPr>
            <a:endParaRPr lang="en-US" sz="2400">
              <a:solidFill>
                <a:srgbClr val="8D010F"/>
              </a:solidFill>
              <a:latin typeface="Times" pitchFamily="18" charset="0"/>
            </a:endParaRPr>
          </a:p>
        </p:txBody>
      </p:sp>
      <p:pic>
        <p:nvPicPr>
          <p:cNvPr id="5" name="Picture 11" descr="LeedsUniWhite"/>
          <p:cNvPicPr>
            <a:picLocks noChangeAspect="1" noChangeArrowheads="1"/>
          </p:cNvPicPr>
          <p:nvPr/>
        </p:nvPicPr>
        <p:blipFill>
          <a:blip r:embed="rId2" cstate="print"/>
          <a:srcRect/>
          <a:stretch>
            <a:fillRect/>
          </a:stretch>
        </p:blipFill>
        <p:spPr bwMode="auto">
          <a:xfrm>
            <a:off x="6511925" y="441325"/>
            <a:ext cx="2274888" cy="647700"/>
          </a:xfrm>
          <a:prstGeom prst="rect">
            <a:avLst/>
          </a:prstGeom>
          <a:noFill/>
          <a:ln w="9525">
            <a:noFill/>
            <a:miter lim="800000"/>
            <a:headEnd/>
            <a:tailEnd/>
          </a:ln>
        </p:spPr>
      </p:pic>
      <p:sp>
        <p:nvSpPr>
          <p:cNvPr id="6" name="Line 9"/>
          <p:cNvSpPr>
            <a:spLocks noChangeShapeType="1"/>
          </p:cNvSpPr>
          <p:nvPr/>
        </p:nvSpPr>
        <p:spPr bwMode="white">
          <a:xfrm>
            <a:off x="201614" y="1341438"/>
            <a:ext cx="8713787" cy="0"/>
          </a:xfrm>
          <a:prstGeom prst="line">
            <a:avLst/>
          </a:prstGeom>
          <a:noFill/>
          <a:ln w="9525">
            <a:solidFill>
              <a:schemeClr val="bg1"/>
            </a:solidFill>
            <a:round/>
            <a:headEnd/>
            <a:tailEnd/>
          </a:ln>
          <a:effectLst/>
        </p:spPr>
        <p:txBody>
          <a:bodyPr wrap="none" anchor="ctr"/>
          <a:lstStyle/>
          <a:p>
            <a:pPr>
              <a:defRPr/>
            </a:pPr>
            <a:endParaRPr lang="en-GB" sz="2000">
              <a:solidFill>
                <a:srgbClr val="000005"/>
              </a:solidFill>
            </a:endParaRPr>
          </a:p>
        </p:txBody>
      </p:sp>
      <p:sp>
        <p:nvSpPr>
          <p:cNvPr id="7" name="Text Box 10"/>
          <p:cNvSpPr txBox="1">
            <a:spLocks noChangeArrowheads="1"/>
          </p:cNvSpPr>
          <p:nvPr/>
        </p:nvSpPr>
        <p:spPr bwMode="ltGray">
          <a:xfrm>
            <a:off x="355600" y="420690"/>
            <a:ext cx="4876800" cy="738187"/>
          </a:xfrm>
          <a:prstGeom prst="rect">
            <a:avLst/>
          </a:prstGeom>
          <a:noFill/>
          <a:ln w="9525">
            <a:noFill/>
            <a:miter lim="800000"/>
            <a:headEnd/>
            <a:tailEnd/>
          </a:ln>
          <a:effectLst/>
        </p:spPr>
        <p:txBody>
          <a:bodyPr lIns="0" tIns="0" rIns="0" bIns="36000" anchor="b"/>
          <a:lstStyle/>
          <a:p>
            <a:pPr eaLnBrk="0" hangingPunct="0">
              <a:spcBef>
                <a:spcPct val="0"/>
              </a:spcBef>
              <a:defRPr/>
            </a:pPr>
            <a:r>
              <a:rPr lang="en-GB" sz="2800" dirty="0">
                <a:solidFill>
                  <a:srgbClr val="FFFFFF"/>
                </a:solidFill>
                <a:latin typeface="Segoe UI" panose="020B0502040204020203" pitchFamily="34" charset="0"/>
                <a:cs typeface="Segoe UI" panose="020B0502040204020203" pitchFamily="34" charset="0"/>
              </a:rPr>
              <a:t>School of something</a:t>
            </a:r>
          </a:p>
          <a:p>
            <a:pPr eaLnBrk="0" hangingPunct="0">
              <a:spcBef>
                <a:spcPct val="0"/>
              </a:spcBef>
              <a:defRPr/>
            </a:pPr>
            <a:r>
              <a:rPr lang="en-GB" sz="1400" dirty="0">
                <a:solidFill>
                  <a:srgbClr val="FFFFFF"/>
                </a:solidFill>
                <a:latin typeface="Segoe UI" panose="020B0502040204020203" pitchFamily="34" charset="0"/>
                <a:cs typeface="Segoe UI" panose="020B0502040204020203" pitchFamily="34" charset="0"/>
              </a:rPr>
              <a:t>FACULTY OF OTHER</a:t>
            </a:r>
          </a:p>
        </p:txBody>
      </p:sp>
      <p:sp>
        <p:nvSpPr>
          <p:cNvPr id="43011" name="Rectangle 3"/>
          <p:cNvSpPr>
            <a:spLocks noGrp="1" noChangeArrowheads="1"/>
          </p:cNvSpPr>
          <p:nvPr>
            <p:ph type="ctrTitle"/>
          </p:nvPr>
        </p:nvSpPr>
        <p:spPr>
          <a:xfrm>
            <a:off x="349250" y="2565402"/>
            <a:ext cx="7772400" cy="549275"/>
          </a:xfrm>
        </p:spPr>
        <p:txBody>
          <a:bodyPr anchor="t">
            <a:spAutoFit/>
          </a:bodyPr>
          <a:lstStyle>
            <a:lvl1pPr>
              <a:defRPr sz="3600">
                <a:solidFill>
                  <a:schemeClr val="bg1"/>
                </a:solidFill>
                <a:latin typeface="Segoe UI" panose="020B0502040204020203" pitchFamily="34" charset="0"/>
                <a:cs typeface="Segoe UI" panose="020B0502040204020203" pitchFamily="34" charset="0"/>
              </a:defRPr>
            </a:lvl1pPr>
          </a:lstStyle>
          <a:p>
            <a:r>
              <a:rPr lang="en-GB" dirty="0"/>
              <a:t>Click to edit Master title style</a:t>
            </a:r>
          </a:p>
        </p:txBody>
      </p:sp>
      <p:sp>
        <p:nvSpPr>
          <p:cNvPr id="43012" name="Rectangle 4"/>
          <p:cNvSpPr>
            <a:spLocks noGrp="1" noChangeArrowheads="1"/>
          </p:cNvSpPr>
          <p:nvPr>
            <p:ph type="subTitle" idx="1"/>
          </p:nvPr>
        </p:nvSpPr>
        <p:spPr bwMode="ltGray">
          <a:xfrm>
            <a:off x="352426" y="3990977"/>
            <a:ext cx="5394325" cy="519113"/>
          </a:xfrm>
        </p:spPr>
        <p:txBody>
          <a:bodyPr/>
          <a:lstStyle>
            <a:lvl1pPr>
              <a:defRPr sz="2000">
                <a:solidFill>
                  <a:schemeClr val="bg1"/>
                </a:solidFill>
                <a:latin typeface="Segoe UI" panose="020B0502040204020203" pitchFamily="34" charset="0"/>
                <a:cs typeface="Segoe UI" panose="020B0502040204020203" pitchFamily="34" charset="0"/>
              </a:defRPr>
            </a:lvl1pPr>
          </a:lstStyle>
          <a:p>
            <a:r>
              <a:rPr lang="en-GB" dirty="0"/>
              <a:t>Click to edit Master subtitle style</a:t>
            </a:r>
          </a:p>
        </p:txBody>
      </p:sp>
      <p:sp>
        <p:nvSpPr>
          <p:cNvPr id="8" name="Rectangle 5"/>
          <p:cNvSpPr>
            <a:spLocks noGrp="1" noChangeArrowheads="1"/>
          </p:cNvSpPr>
          <p:nvPr>
            <p:ph type="dt" sz="half" idx="10"/>
          </p:nvPr>
        </p:nvSpPr>
        <p:spPr>
          <a:xfrm>
            <a:off x="457200" y="6927850"/>
            <a:ext cx="2133600" cy="476250"/>
          </a:xfrm>
        </p:spPr>
        <p:txBody>
          <a:bodyPr/>
          <a:lstStyle>
            <a:lvl1pPr>
              <a:defRPr/>
            </a:lvl1pPr>
          </a:lstStyle>
          <a:p>
            <a:pPr>
              <a:defRPr/>
            </a:pPr>
            <a:endParaRPr lang="en-GB">
              <a:solidFill>
                <a:srgbClr val="000005"/>
              </a:solidFill>
            </a:endParaRPr>
          </a:p>
        </p:txBody>
      </p:sp>
      <p:sp>
        <p:nvSpPr>
          <p:cNvPr id="9" name="Rectangle 6"/>
          <p:cNvSpPr>
            <a:spLocks noGrp="1" noChangeArrowheads="1"/>
          </p:cNvSpPr>
          <p:nvPr>
            <p:ph type="ftr" sz="quarter" idx="11"/>
          </p:nvPr>
        </p:nvSpPr>
        <p:spPr>
          <a:xfrm>
            <a:off x="3124200" y="6927850"/>
            <a:ext cx="2895600" cy="476250"/>
          </a:xfrm>
        </p:spPr>
        <p:txBody>
          <a:bodyPr/>
          <a:lstStyle>
            <a:lvl1pPr>
              <a:defRPr/>
            </a:lvl1pPr>
          </a:lstStyle>
          <a:p>
            <a:pPr>
              <a:defRPr/>
            </a:pPr>
            <a:endParaRPr lang="en-GB">
              <a:solidFill>
                <a:srgbClr val="000005"/>
              </a:solidFill>
            </a:endParaRPr>
          </a:p>
        </p:txBody>
      </p:sp>
      <p:sp>
        <p:nvSpPr>
          <p:cNvPr id="10" name="Rectangle 7"/>
          <p:cNvSpPr>
            <a:spLocks noGrp="1" noChangeArrowheads="1"/>
          </p:cNvSpPr>
          <p:nvPr>
            <p:ph type="sldNum" sz="quarter" idx="12"/>
          </p:nvPr>
        </p:nvSpPr>
        <p:spPr>
          <a:xfrm>
            <a:off x="6553200" y="6927850"/>
            <a:ext cx="2133600" cy="476250"/>
          </a:xfrm>
        </p:spPr>
        <p:txBody>
          <a:bodyPr/>
          <a:lstStyle>
            <a:lvl1pPr>
              <a:defRPr/>
            </a:lvl1pPr>
          </a:lstStyle>
          <a:p>
            <a:pPr>
              <a:defRPr/>
            </a:pPr>
            <a:fld id="{419BEC26-D38F-4E93-B527-EE6CA31710E9}" type="slidenum">
              <a:rPr lang="en-GB">
                <a:solidFill>
                  <a:srgbClr val="000005"/>
                </a:solidFill>
              </a:rPr>
              <a:pPr>
                <a:defRPr/>
              </a:pPr>
              <a:t>‹#›</a:t>
            </a:fld>
            <a:endParaRPr lang="en-GB">
              <a:solidFill>
                <a:srgbClr val="000005"/>
              </a:solidFill>
            </a:endParaRPr>
          </a:p>
        </p:txBody>
      </p:sp>
    </p:spTree>
    <p:extLst>
      <p:ext uri="{BB962C8B-B14F-4D97-AF65-F5344CB8AC3E}">
        <p14:creationId xmlns:p14="http://schemas.microsoft.com/office/powerpoint/2010/main" val="3478104626"/>
      </p:ext>
    </p:extLst>
  </p:cSld>
  <p:clrMapOvr>
    <a:masterClrMapping/>
  </p:clrMapOvr>
  <p:transition spd="med">
    <p:fade thruBlk="1"/>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Segoe UI" panose="020B0502040204020203" pitchFamily="34" charset="0"/>
                <a:cs typeface="Segoe UI" panose="020B0502040204020203" pitchFamily="34" charset="0"/>
              </a:defRPr>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Rectangle 5"/>
          <p:cNvSpPr>
            <a:spLocks noGrp="1" noChangeArrowheads="1"/>
          </p:cNvSpPr>
          <p:nvPr>
            <p:ph type="dt" sz="half" idx="10"/>
          </p:nvPr>
        </p:nvSpPr>
        <p:spPr/>
        <p:txBody>
          <a:bodyPr/>
          <a:lstStyle>
            <a:lvl1pPr>
              <a:defRPr/>
            </a:lvl1pPr>
          </a:lstStyle>
          <a:p>
            <a:pPr>
              <a:defRPr/>
            </a:pPr>
            <a:endParaRPr lang="en-GB">
              <a:solidFill>
                <a:srgbClr val="000005"/>
              </a:solidFill>
            </a:endParaRPr>
          </a:p>
        </p:txBody>
      </p:sp>
      <p:sp>
        <p:nvSpPr>
          <p:cNvPr id="5" name="Rectangle 6"/>
          <p:cNvSpPr>
            <a:spLocks noGrp="1" noChangeArrowheads="1"/>
          </p:cNvSpPr>
          <p:nvPr>
            <p:ph type="ftr" sz="quarter" idx="11"/>
          </p:nvPr>
        </p:nvSpPr>
        <p:spPr/>
        <p:txBody>
          <a:bodyPr/>
          <a:lstStyle>
            <a:lvl1pPr>
              <a:defRPr/>
            </a:lvl1pPr>
          </a:lstStyle>
          <a:p>
            <a:pPr>
              <a:defRPr/>
            </a:pPr>
            <a:endParaRPr lang="en-GB">
              <a:solidFill>
                <a:srgbClr val="000005"/>
              </a:solidFill>
            </a:endParaRPr>
          </a:p>
        </p:txBody>
      </p:sp>
      <p:sp>
        <p:nvSpPr>
          <p:cNvPr id="6" name="Rectangle 7"/>
          <p:cNvSpPr>
            <a:spLocks noGrp="1" noChangeArrowheads="1"/>
          </p:cNvSpPr>
          <p:nvPr>
            <p:ph type="sldNum" sz="quarter" idx="12"/>
          </p:nvPr>
        </p:nvSpPr>
        <p:spPr/>
        <p:txBody>
          <a:bodyPr/>
          <a:lstStyle>
            <a:lvl1pPr>
              <a:defRPr/>
            </a:lvl1pPr>
          </a:lstStyle>
          <a:p>
            <a:pPr>
              <a:defRPr/>
            </a:pPr>
            <a:fld id="{217F2AF5-A547-4333-84E4-4B011A9D4FBA}" type="slidenum">
              <a:rPr lang="en-GB">
                <a:solidFill>
                  <a:srgbClr val="000005"/>
                </a:solidFill>
              </a:rPr>
              <a:pPr>
                <a:defRPr/>
              </a:pPr>
              <a:t>‹#›</a:t>
            </a:fld>
            <a:endParaRPr lang="en-GB">
              <a:solidFill>
                <a:srgbClr val="000005"/>
              </a:solidFill>
            </a:endParaRPr>
          </a:p>
        </p:txBody>
      </p:sp>
    </p:spTree>
    <p:extLst>
      <p:ext uri="{BB962C8B-B14F-4D97-AF65-F5344CB8AC3E}">
        <p14:creationId xmlns:p14="http://schemas.microsoft.com/office/powerpoint/2010/main" val="201212083"/>
      </p:ext>
    </p:extLst>
  </p:cSld>
  <p:clrMapOvr>
    <a:masterClrMapping/>
  </p:clrMapOvr>
  <p:transition spd="med">
    <p:fade thruBlk="1"/>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atin typeface="Segoe UI" panose="020B0502040204020203" pitchFamily="34" charset="0"/>
                <a:cs typeface="Segoe UI" panose="020B0502040204020203"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Rectangle 5"/>
          <p:cNvSpPr>
            <a:spLocks noGrp="1" noChangeArrowheads="1"/>
          </p:cNvSpPr>
          <p:nvPr>
            <p:ph type="dt" sz="half" idx="10"/>
          </p:nvPr>
        </p:nvSpPr>
        <p:spPr/>
        <p:txBody>
          <a:bodyPr/>
          <a:lstStyle>
            <a:lvl1pPr>
              <a:defRPr/>
            </a:lvl1pPr>
          </a:lstStyle>
          <a:p>
            <a:pPr>
              <a:defRPr/>
            </a:pPr>
            <a:endParaRPr lang="en-GB">
              <a:solidFill>
                <a:srgbClr val="000005"/>
              </a:solidFill>
            </a:endParaRPr>
          </a:p>
        </p:txBody>
      </p:sp>
      <p:sp>
        <p:nvSpPr>
          <p:cNvPr id="5" name="Rectangle 6"/>
          <p:cNvSpPr>
            <a:spLocks noGrp="1" noChangeArrowheads="1"/>
          </p:cNvSpPr>
          <p:nvPr>
            <p:ph type="ftr" sz="quarter" idx="11"/>
          </p:nvPr>
        </p:nvSpPr>
        <p:spPr/>
        <p:txBody>
          <a:bodyPr/>
          <a:lstStyle>
            <a:lvl1pPr>
              <a:defRPr/>
            </a:lvl1pPr>
          </a:lstStyle>
          <a:p>
            <a:pPr>
              <a:defRPr/>
            </a:pPr>
            <a:endParaRPr lang="en-GB">
              <a:solidFill>
                <a:srgbClr val="000005"/>
              </a:solidFill>
            </a:endParaRPr>
          </a:p>
        </p:txBody>
      </p:sp>
      <p:sp>
        <p:nvSpPr>
          <p:cNvPr id="6" name="Rectangle 7"/>
          <p:cNvSpPr>
            <a:spLocks noGrp="1" noChangeArrowheads="1"/>
          </p:cNvSpPr>
          <p:nvPr>
            <p:ph type="sldNum" sz="quarter" idx="12"/>
          </p:nvPr>
        </p:nvSpPr>
        <p:spPr/>
        <p:txBody>
          <a:bodyPr/>
          <a:lstStyle>
            <a:lvl1pPr>
              <a:defRPr/>
            </a:lvl1pPr>
          </a:lstStyle>
          <a:p>
            <a:pPr>
              <a:defRPr/>
            </a:pPr>
            <a:fld id="{F2AD012B-9F1D-4817-9D13-6FAE97324A0D}" type="slidenum">
              <a:rPr lang="en-GB">
                <a:solidFill>
                  <a:srgbClr val="000005"/>
                </a:solidFill>
              </a:rPr>
              <a:pPr>
                <a:defRPr/>
              </a:pPr>
              <a:t>‹#›</a:t>
            </a:fld>
            <a:endParaRPr lang="en-GB">
              <a:solidFill>
                <a:srgbClr val="000005"/>
              </a:solidFill>
            </a:endParaRPr>
          </a:p>
        </p:txBody>
      </p:sp>
    </p:spTree>
    <p:extLst>
      <p:ext uri="{BB962C8B-B14F-4D97-AF65-F5344CB8AC3E}">
        <p14:creationId xmlns:p14="http://schemas.microsoft.com/office/powerpoint/2010/main" val="136141955"/>
      </p:ext>
    </p:extLst>
  </p:cSld>
  <p:clrMapOvr>
    <a:masterClrMapping/>
  </p:clrMapOvr>
  <p:transition spd="med">
    <p:fade thruBlk="1"/>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5"/>
          <p:cNvSpPr>
            <a:spLocks noGrp="1" noChangeArrowheads="1"/>
          </p:cNvSpPr>
          <p:nvPr>
            <p:ph type="dt" sz="half" idx="10"/>
          </p:nvPr>
        </p:nvSpPr>
        <p:spPr/>
        <p:txBody>
          <a:bodyPr/>
          <a:lstStyle>
            <a:lvl1pPr>
              <a:defRPr/>
            </a:lvl1pPr>
          </a:lstStyle>
          <a:p>
            <a:pPr>
              <a:defRPr/>
            </a:pPr>
            <a:endParaRPr lang="en-GB">
              <a:solidFill>
                <a:srgbClr val="000005"/>
              </a:solidFill>
            </a:endParaRPr>
          </a:p>
        </p:txBody>
      </p:sp>
      <p:sp>
        <p:nvSpPr>
          <p:cNvPr id="8" name="Rectangle 6"/>
          <p:cNvSpPr>
            <a:spLocks noGrp="1" noChangeArrowheads="1"/>
          </p:cNvSpPr>
          <p:nvPr>
            <p:ph type="ftr" sz="quarter" idx="11"/>
          </p:nvPr>
        </p:nvSpPr>
        <p:spPr/>
        <p:txBody>
          <a:bodyPr/>
          <a:lstStyle>
            <a:lvl1pPr>
              <a:defRPr/>
            </a:lvl1pPr>
          </a:lstStyle>
          <a:p>
            <a:pPr>
              <a:defRPr/>
            </a:pPr>
            <a:endParaRPr lang="en-GB">
              <a:solidFill>
                <a:srgbClr val="000005"/>
              </a:solidFill>
            </a:endParaRPr>
          </a:p>
        </p:txBody>
      </p:sp>
      <p:sp>
        <p:nvSpPr>
          <p:cNvPr id="9" name="Rectangle 7"/>
          <p:cNvSpPr>
            <a:spLocks noGrp="1" noChangeArrowheads="1"/>
          </p:cNvSpPr>
          <p:nvPr>
            <p:ph type="sldNum" sz="quarter" idx="12"/>
          </p:nvPr>
        </p:nvSpPr>
        <p:spPr/>
        <p:txBody>
          <a:bodyPr/>
          <a:lstStyle>
            <a:lvl1pPr>
              <a:defRPr/>
            </a:lvl1pPr>
          </a:lstStyle>
          <a:p>
            <a:pPr>
              <a:defRPr/>
            </a:pPr>
            <a:fld id="{9DF42667-ECCE-4112-A89D-49C3F8A21BB3}" type="slidenum">
              <a:rPr lang="en-GB">
                <a:solidFill>
                  <a:srgbClr val="000005"/>
                </a:solidFill>
              </a:rPr>
              <a:pPr>
                <a:defRPr/>
              </a:pPr>
              <a:t>‹#›</a:t>
            </a:fld>
            <a:endParaRPr lang="en-GB">
              <a:solidFill>
                <a:srgbClr val="000005"/>
              </a:solidFill>
            </a:endParaRPr>
          </a:p>
        </p:txBody>
      </p:sp>
    </p:spTree>
    <p:extLst>
      <p:ext uri="{BB962C8B-B14F-4D97-AF65-F5344CB8AC3E}">
        <p14:creationId xmlns:p14="http://schemas.microsoft.com/office/powerpoint/2010/main" val="4203289221"/>
      </p:ext>
    </p:extLst>
  </p:cSld>
  <p:clrMapOvr>
    <a:masterClrMapping/>
  </p:clrMapOvr>
  <p:transition spd="med">
    <p:fade thruBlk="1"/>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5"/>
          <p:cNvSpPr>
            <a:spLocks noGrp="1" noChangeArrowheads="1"/>
          </p:cNvSpPr>
          <p:nvPr>
            <p:ph type="dt" sz="half" idx="10"/>
          </p:nvPr>
        </p:nvSpPr>
        <p:spPr/>
        <p:txBody>
          <a:bodyPr/>
          <a:lstStyle>
            <a:lvl1pPr>
              <a:defRPr/>
            </a:lvl1pPr>
          </a:lstStyle>
          <a:p>
            <a:pPr>
              <a:defRPr/>
            </a:pPr>
            <a:endParaRPr lang="en-GB">
              <a:solidFill>
                <a:srgbClr val="000005"/>
              </a:solidFill>
            </a:endParaRPr>
          </a:p>
        </p:txBody>
      </p:sp>
      <p:sp>
        <p:nvSpPr>
          <p:cNvPr id="4" name="Rectangle 6"/>
          <p:cNvSpPr>
            <a:spLocks noGrp="1" noChangeArrowheads="1"/>
          </p:cNvSpPr>
          <p:nvPr>
            <p:ph type="ftr" sz="quarter" idx="11"/>
          </p:nvPr>
        </p:nvSpPr>
        <p:spPr/>
        <p:txBody>
          <a:bodyPr/>
          <a:lstStyle>
            <a:lvl1pPr>
              <a:defRPr/>
            </a:lvl1pPr>
          </a:lstStyle>
          <a:p>
            <a:pPr>
              <a:defRPr/>
            </a:pPr>
            <a:endParaRPr lang="en-GB">
              <a:solidFill>
                <a:srgbClr val="000005"/>
              </a:solidFill>
            </a:endParaRPr>
          </a:p>
        </p:txBody>
      </p:sp>
      <p:sp>
        <p:nvSpPr>
          <p:cNvPr id="5" name="Rectangle 7"/>
          <p:cNvSpPr>
            <a:spLocks noGrp="1" noChangeArrowheads="1"/>
          </p:cNvSpPr>
          <p:nvPr>
            <p:ph type="sldNum" sz="quarter" idx="12"/>
          </p:nvPr>
        </p:nvSpPr>
        <p:spPr/>
        <p:txBody>
          <a:bodyPr/>
          <a:lstStyle>
            <a:lvl1pPr>
              <a:defRPr/>
            </a:lvl1pPr>
          </a:lstStyle>
          <a:p>
            <a:pPr>
              <a:defRPr/>
            </a:pPr>
            <a:fld id="{E0C6C404-6AE1-4C9E-B22A-6D4DC350CF13}" type="slidenum">
              <a:rPr lang="en-GB">
                <a:solidFill>
                  <a:srgbClr val="000005"/>
                </a:solidFill>
              </a:rPr>
              <a:pPr>
                <a:defRPr/>
              </a:pPr>
              <a:t>‹#›</a:t>
            </a:fld>
            <a:endParaRPr lang="en-GB">
              <a:solidFill>
                <a:srgbClr val="000005"/>
              </a:solidFill>
            </a:endParaRPr>
          </a:p>
        </p:txBody>
      </p:sp>
    </p:spTree>
    <p:extLst>
      <p:ext uri="{BB962C8B-B14F-4D97-AF65-F5344CB8AC3E}">
        <p14:creationId xmlns:p14="http://schemas.microsoft.com/office/powerpoint/2010/main" val="3116806047"/>
      </p:ext>
    </p:extLst>
  </p:cSld>
  <p:clrMapOvr>
    <a:masterClrMapping/>
  </p:clrMapOvr>
  <p:transition spd="med">
    <p:fade thruBlk="1"/>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p:txBody>
          <a:bodyPr/>
          <a:lstStyle>
            <a:lvl1pPr>
              <a:defRPr/>
            </a:lvl1pPr>
          </a:lstStyle>
          <a:p>
            <a:pPr>
              <a:defRPr/>
            </a:pPr>
            <a:endParaRPr lang="en-GB">
              <a:solidFill>
                <a:srgbClr val="000005"/>
              </a:solidFill>
            </a:endParaRPr>
          </a:p>
        </p:txBody>
      </p:sp>
      <p:sp>
        <p:nvSpPr>
          <p:cNvPr id="3" name="Rectangle 6"/>
          <p:cNvSpPr>
            <a:spLocks noGrp="1" noChangeArrowheads="1"/>
          </p:cNvSpPr>
          <p:nvPr>
            <p:ph type="ftr" sz="quarter" idx="11"/>
          </p:nvPr>
        </p:nvSpPr>
        <p:spPr/>
        <p:txBody>
          <a:bodyPr/>
          <a:lstStyle>
            <a:lvl1pPr>
              <a:defRPr/>
            </a:lvl1pPr>
          </a:lstStyle>
          <a:p>
            <a:pPr>
              <a:defRPr/>
            </a:pPr>
            <a:endParaRPr lang="en-GB">
              <a:solidFill>
                <a:srgbClr val="000005"/>
              </a:solidFill>
            </a:endParaRPr>
          </a:p>
        </p:txBody>
      </p:sp>
      <p:sp>
        <p:nvSpPr>
          <p:cNvPr id="4" name="Rectangle 7"/>
          <p:cNvSpPr>
            <a:spLocks noGrp="1" noChangeArrowheads="1"/>
          </p:cNvSpPr>
          <p:nvPr>
            <p:ph type="sldNum" sz="quarter" idx="12"/>
          </p:nvPr>
        </p:nvSpPr>
        <p:spPr/>
        <p:txBody>
          <a:bodyPr/>
          <a:lstStyle>
            <a:lvl1pPr>
              <a:defRPr/>
            </a:lvl1pPr>
          </a:lstStyle>
          <a:p>
            <a:pPr>
              <a:defRPr/>
            </a:pPr>
            <a:fld id="{B9E7FDF8-FBED-4C58-846D-C67983B6531B}" type="slidenum">
              <a:rPr lang="en-GB">
                <a:solidFill>
                  <a:srgbClr val="000005"/>
                </a:solidFill>
              </a:rPr>
              <a:pPr>
                <a:defRPr/>
              </a:pPr>
              <a:t>‹#›</a:t>
            </a:fld>
            <a:endParaRPr lang="en-GB">
              <a:solidFill>
                <a:srgbClr val="000005"/>
              </a:solidFill>
            </a:endParaRPr>
          </a:p>
        </p:txBody>
      </p:sp>
    </p:spTree>
    <p:extLst>
      <p:ext uri="{BB962C8B-B14F-4D97-AF65-F5344CB8AC3E}">
        <p14:creationId xmlns:p14="http://schemas.microsoft.com/office/powerpoint/2010/main" val="309968532"/>
      </p:ext>
    </p:extLst>
  </p:cSld>
  <p:clrMapOvr>
    <a:masterClrMapping/>
  </p:clrMapOvr>
  <p:transition spd="med">
    <p:fade thruBlk="1"/>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p:txBody>
          <a:bodyPr/>
          <a:lstStyle>
            <a:lvl1pPr>
              <a:defRPr/>
            </a:lvl1pPr>
          </a:lstStyle>
          <a:p>
            <a:pPr>
              <a:defRPr/>
            </a:pPr>
            <a:endParaRPr lang="en-GB">
              <a:solidFill>
                <a:srgbClr val="000005"/>
              </a:solidFill>
            </a:endParaRPr>
          </a:p>
        </p:txBody>
      </p:sp>
      <p:sp>
        <p:nvSpPr>
          <p:cNvPr id="6" name="Rectangle 6"/>
          <p:cNvSpPr>
            <a:spLocks noGrp="1" noChangeArrowheads="1"/>
          </p:cNvSpPr>
          <p:nvPr>
            <p:ph type="ftr" sz="quarter" idx="11"/>
          </p:nvPr>
        </p:nvSpPr>
        <p:spPr/>
        <p:txBody>
          <a:bodyPr/>
          <a:lstStyle>
            <a:lvl1pPr>
              <a:defRPr/>
            </a:lvl1pPr>
          </a:lstStyle>
          <a:p>
            <a:pPr>
              <a:defRPr/>
            </a:pPr>
            <a:endParaRPr lang="en-GB">
              <a:solidFill>
                <a:srgbClr val="000005"/>
              </a:solidFill>
            </a:endParaRPr>
          </a:p>
        </p:txBody>
      </p:sp>
      <p:sp>
        <p:nvSpPr>
          <p:cNvPr id="7" name="Rectangle 7"/>
          <p:cNvSpPr>
            <a:spLocks noGrp="1" noChangeArrowheads="1"/>
          </p:cNvSpPr>
          <p:nvPr>
            <p:ph type="sldNum" sz="quarter" idx="12"/>
          </p:nvPr>
        </p:nvSpPr>
        <p:spPr/>
        <p:txBody>
          <a:bodyPr/>
          <a:lstStyle>
            <a:lvl1pPr>
              <a:defRPr/>
            </a:lvl1pPr>
          </a:lstStyle>
          <a:p>
            <a:pPr>
              <a:defRPr/>
            </a:pPr>
            <a:fld id="{8573902E-3026-45EF-973B-D6B3844C31A7}" type="slidenum">
              <a:rPr lang="en-GB">
                <a:solidFill>
                  <a:srgbClr val="000005"/>
                </a:solidFill>
              </a:rPr>
              <a:pPr>
                <a:defRPr/>
              </a:pPr>
              <a:t>‹#›</a:t>
            </a:fld>
            <a:endParaRPr lang="en-GB">
              <a:solidFill>
                <a:srgbClr val="000005"/>
              </a:solidFill>
            </a:endParaRPr>
          </a:p>
        </p:txBody>
      </p:sp>
    </p:spTree>
    <p:extLst>
      <p:ext uri="{BB962C8B-B14F-4D97-AF65-F5344CB8AC3E}">
        <p14:creationId xmlns:p14="http://schemas.microsoft.com/office/powerpoint/2010/main" val="1782957014"/>
      </p:ext>
    </p:extLst>
  </p:cSld>
  <p:clrMapOvr>
    <a:masterClrMapping/>
  </p:clrMapOvr>
  <p:transition spd="med">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p:txBody>
          <a:bodyPr/>
          <a:lstStyle>
            <a:lvl1pPr>
              <a:defRPr/>
            </a:lvl1pPr>
          </a:lstStyle>
          <a:p>
            <a:pPr>
              <a:defRPr/>
            </a:pPr>
            <a:endParaRPr lang="en-GB"/>
          </a:p>
        </p:txBody>
      </p:sp>
      <p:sp>
        <p:nvSpPr>
          <p:cNvPr id="6" name="Rectangle 6"/>
          <p:cNvSpPr>
            <a:spLocks noGrp="1" noChangeArrowheads="1"/>
          </p:cNvSpPr>
          <p:nvPr>
            <p:ph type="ftr" sz="quarter" idx="11"/>
          </p:nvPr>
        </p:nvSpPr>
        <p:spPr/>
        <p:txBody>
          <a:bodyPr/>
          <a:lstStyle>
            <a:lvl1pPr>
              <a:defRPr/>
            </a:lvl1pPr>
          </a:lstStyle>
          <a:p>
            <a:pPr>
              <a:defRPr/>
            </a:pPr>
            <a:endParaRPr lang="en-GB"/>
          </a:p>
        </p:txBody>
      </p:sp>
      <p:sp>
        <p:nvSpPr>
          <p:cNvPr id="7" name="Rectangle 7"/>
          <p:cNvSpPr>
            <a:spLocks noGrp="1" noChangeArrowheads="1"/>
          </p:cNvSpPr>
          <p:nvPr>
            <p:ph type="sldNum" sz="quarter" idx="12"/>
          </p:nvPr>
        </p:nvSpPr>
        <p:spPr/>
        <p:txBody>
          <a:bodyPr/>
          <a:lstStyle>
            <a:lvl1pPr>
              <a:defRPr/>
            </a:lvl1pPr>
          </a:lstStyle>
          <a:p>
            <a:pPr>
              <a:defRPr/>
            </a:pPr>
            <a:fld id="{5E93DB02-B5BF-40B6-B962-7468526E8028}" type="slidenum">
              <a:rPr lang="en-GB"/>
              <a:pPr>
                <a:defRPr/>
              </a:pPr>
              <a:t>‹#›</a:t>
            </a:fld>
            <a:endParaRPr lang="en-GB"/>
          </a:p>
        </p:txBody>
      </p:sp>
    </p:spTree>
  </p:cSld>
  <p:clrMapOvr>
    <a:masterClrMapping/>
  </p:clrMapOvr>
  <p:transition spd="med">
    <p:fade thruBlk="1"/>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p:txBody>
          <a:bodyPr/>
          <a:lstStyle>
            <a:lvl1pPr>
              <a:defRPr/>
            </a:lvl1pPr>
          </a:lstStyle>
          <a:p>
            <a:pPr>
              <a:defRPr/>
            </a:pPr>
            <a:endParaRPr lang="en-GB">
              <a:solidFill>
                <a:srgbClr val="000005"/>
              </a:solidFill>
            </a:endParaRPr>
          </a:p>
        </p:txBody>
      </p:sp>
      <p:sp>
        <p:nvSpPr>
          <p:cNvPr id="6" name="Rectangle 6"/>
          <p:cNvSpPr>
            <a:spLocks noGrp="1" noChangeArrowheads="1"/>
          </p:cNvSpPr>
          <p:nvPr>
            <p:ph type="ftr" sz="quarter" idx="11"/>
          </p:nvPr>
        </p:nvSpPr>
        <p:spPr/>
        <p:txBody>
          <a:bodyPr/>
          <a:lstStyle>
            <a:lvl1pPr>
              <a:defRPr/>
            </a:lvl1pPr>
          </a:lstStyle>
          <a:p>
            <a:pPr>
              <a:defRPr/>
            </a:pPr>
            <a:endParaRPr lang="en-GB">
              <a:solidFill>
                <a:srgbClr val="000005"/>
              </a:solidFill>
            </a:endParaRPr>
          </a:p>
        </p:txBody>
      </p:sp>
      <p:sp>
        <p:nvSpPr>
          <p:cNvPr id="7" name="Rectangle 7"/>
          <p:cNvSpPr>
            <a:spLocks noGrp="1" noChangeArrowheads="1"/>
          </p:cNvSpPr>
          <p:nvPr>
            <p:ph type="sldNum" sz="quarter" idx="12"/>
          </p:nvPr>
        </p:nvSpPr>
        <p:spPr/>
        <p:txBody>
          <a:bodyPr/>
          <a:lstStyle>
            <a:lvl1pPr>
              <a:defRPr/>
            </a:lvl1pPr>
          </a:lstStyle>
          <a:p>
            <a:pPr>
              <a:defRPr/>
            </a:pPr>
            <a:fld id="{5E93DB02-B5BF-40B6-B962-7468526E8028}" type="slidenum">
              <a:rPr lang="en-GB">
                <a:solidFill>
                  <a:srgbClr val="000005"/>
                </a:solidFill>
              </a:rPr>
              <a:pPr>
                <a:defRPr/>
              </a:pPr>
              <a:t>‹#›</a:t>
            </a:fld>
            <a:endParaRPr lang="en-GB">
              <a:solidFill>
                <a:srgbClr val="000005"/>
              </a:solidFill>
            </a:endParaRPr>
          </a:p>
        </p:txBody>
      </p:sp>
    </p:spTree>
    <p:extLst>
      <p:ext uri="{BB962C8B-B14F-4D97-AF65-F5344CB8AC3E}">
        <p14:creationId xmlns:p14="http://schemas.microsoft.com/office/powerpoint/2010/main" val="4013875696"/>
      </p:ext>
    </p:extLst>
  </p:cSld>
  <p:clrMapOvr>
    <a:masterClrMapping/>
  </p:clrMapOvr>
  <p:transition spd="med">
    <p:fade thruBlk="1"/>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dt" sz="half" idx="10"/>
          </p:nvPr>
        </p:nvSpPr>
        <p:spPr/>
        <p:txBody>
          <a:bodyPr/>
          <a:lstStyle>
            <a:lvl1pPr>
              <a:defRPr/>
            </a:lvl1pPr>
          </a:lstStyle>
          <a:p>
            <a:pPr>
              <a:defRPr/>
            </a:pPr>
            <a:endParaRPr lang="en-GB">
              <a:solidFill>
                <a:srgbClr val="000005"/>
              </a:solidFill>
            </a:endParaRPr>
          </a:p>
        </p:txBody>
      </p:sp>
      <p:sp>
        <p:nvSpPr>
          <p:cNvPr id="5" name="Rectangle 6"/>
          <p:cNvSpPr>
            <a:spLocks noGrp="1" noChangeArrowheads="1"/>
          </p:cNvSpPr>
          <p:nvPr>
            <p:ph type="ftr" sz="quarter" idx="11"/>
          </p:nvPr>
        </p:nvSpPr>
        <p:spPr/>
        <p:txBody>
          <a:bodyPr/>
          <a:lstStyle>
            <a:lvl1pPr>
              <a:defRPr/>
            </a:lvl1pPr>
          </a:lstStyle>
          <a:p>
            <a:pPr>
              <a:defRPr/>
            </a:pPr>
            <a:endParaRPr lang="en-GB">
              <a:solidFill>
                <a:srgbClr val="000005"/>
              </a:solidFill>
            </a:endParaRPr>
          </a:p>
        </p:txBody>
      </p:sp>
      <p:sp>
        <p:nvSpPr>
          <p:cNvPr id="6" name="Rectangle 7"/>
          <p:cNvSpPr>
            <a:spLocks noGrp="1" noChangeArrowheads="1"/>
          </p:cNvSpPr>
          <p:nvPr>
            <p:ph type="sldNum" sz="quarter" idx="12"/>
          </p:nvPr>
        </p:nvSpPr>
        <p:spPr/>
        <p:txBody>
          <a:bodyPr/>
          <a:lstStyle>
            <a:lvl1pPr>
              <a:defRPr/>
            </a:lvl1pPr>
          </a:lstStyle>
          <a:p>
            <a:pPr>
              <a:defRPr/>
            </a:pPr>
            <a:fld id="{13AB76C5-3459-443A-B458-634F6BBA6964}" type="slidenum">
              <a:rPr lang="en-GB">
                <a:solidFill>
                  <a:srgbClr val="000005"/>
                </a:solidFill>
              </a:rPr>
              <a:pPr>
                <a:defRPr/>
              </a:pPr>
              <a:t>‹#›</a:t>
            </a:fld>
            <a:endParaRPr lang="en-GB">
              <a:solidFill>
                <a:srgbClr val="000005"/>
              </a:solidFill>
            </a:endParaRPr>
          </a:p>
        </p:txBody>
      </p:sp>
    </p:spTree>
    <p:extLst>
      <p:ext uri="{BB962C8B-B14F-4D97-AF65-F5344CB8AC3E}">
        <p14:creationId xmlns:p14="http://schemas.microsoft.com/office/powerpoint/2010/main" val="353388523"/>
      </p:ext>
    </p:extLst>
  </p:cSld>
  <p:clrMapOvr>
    <a:masterClrMapping/>
  </p:clrMapOvr>
  <p:transition spd="med">
    <p:fade thruBlk="1"/>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8613" y="422277"/>
            <a:ext cx="2106612" cy="559276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55601" y="422277"/>
            <a:ext cx="6170613" cy="5592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dt" sz="half" idx="10"/>
          </p:nvPr>
        </p:nvSpPr>
        <p:spPr/>
        <p:txBody>
          <a:bodyPr/>
          <a:lstStyle>
            <a:lvl1pPr>
              <a:defRPr/>
            </a:lvl1pPr>
          </a:lstStyle>
          <a:p>
            <a:pPr>
              <a:defRPr/>
            </a:pPr>
            <a:endParaRPr lang="en-GB">
              <a:solidFill>
                <a:srgbClr val="000005"/>
              </a:solidFill>
            </a:endParaRPr>
          </a:p>
        </p:txBody>
      </p:sp>
      <p:sp>
        <p:nvSpPr>
          <p:cNvPr id="5" name="Rectangle 6"/>
          <p:cNvSpPr>
            <a:spLocks noGrp="1" noChangeArrowheads="1"/>
          </p:cNvSpPr>
          <p:nvPr>
            <p:ph type="ftr" sz="quarter" idx="11"/>
          </p:nvPr>
        </p:nvSpPr>
        <p:spPr/>
        <p:txBody>
          <a:bodyPr/>
          <a:lstStyle>
            <a:lvl1pPr>
              <a:defRPr/>
            </a:lvl1pPr>
          </a:lstStyle>
          <a:p>
            <a:pPr>
              <a:defRPr/>
            </a:pPr>
            <a:endParaRPr lang="en-GB">
              <a:solidFill>
                <a:srgbClr val="000005"/>
              </a:solidFill>
            </a:endParaRPr>
          </a:p>
        </p:txBody>
      </p:sp>
      <p:sp>
        <p:nvSpPr>
          <p:cNvPr id="6" name="Rectangle 7"/>
          <p:cNvSpPr>
            <a:spLocks noGrp="1" noChangeArrowheads="1"/>
          </p:cNvSpPr>
          <p:nvPr>
            <p:ph type="sldNum" sz="quarter" idx="12"/>
          </p:nvPr>
        </p:nvSpPr>
        <p:spPr/>
        <p:txBody>
          <a:bodyPr/>
          <a:lstStyle>
            <a:lvl1pPr>
              <a:defRPr/>
            </a:lvl1pPr>
          </a:lstStyle>
          <a:p>
            <a:pPr>
              <a:defRPr/>
            </a:pPr>
            <a:fld id="{A9A32371-7F3F-4657-B0A9-A8E96189EB7F}" type="slidenum">
              <a:rPr lang="en-GB">
                <a:solidFill>
                  <a:srgbClr val="000005"/>
                </a:solidFill>
              </a:rPr>
              <a:pPr>
                <a:defRPr/>
              </a:pPr>
              <a:t>‹#›</a:t>
            </a:fld>
            <a:endParaRPr lang="en-GB">
              <a:solidFill>
                <a:srgbClr val="000005"/>
              </a:solidFill>
            </a:endParaRPr>
          </a:p>
        </p:txBody>
      </p:sp>
    </p:spTree>
    <p:extLst>
      <p:ext uri="{BB962C8B-B14F-4D97-AF65-F5344CB8AC3E}">
        <p14:creationId xmlns:p14="http://schemas.microsoft.com/office/powerpoint/2010/main" val="1914298957"/>
      </p:ext>
    </p:extLst>
  </p:cSld>
  <p:clrMapOvr>
    <a:masterClrMapping/>
  </p:clrMapOvr>
  <p:transition spd="med">
    <p:fade thruBlk="1"/>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55600" y="422275"/>
            <a:ext cx="4876800" cy="738188"/>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355601" y="1665288"/>
            <a:ext cx="4138613" cy="4349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6613" y="1665290"/>
            <a:ext cx="4138612" cy="209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46613" y="3916365"/>
            <a:ext cx="4138612" cy="209867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Rectangle 5"/>
          <p:cNvSpPr>
            <a:spLocks noGrp="1" noChangeArrowheads="1"/>
          </p:cNvSpPr>
          <p:nvPr>
            <p:ph type="dt" sz="half" idx="10"/>
          </p:nvPr>
        </p:nvSpPr>
        <p:spPr/>
        <p:txBody>
          <a:bodyPr/>
          <a:lstStyle>
            <a:lvl1pPr>
              <a:defRPr/>
            </a:lvl1pPr>
          </a:lstStyle>
          <a:p>
            <a:pPr>
              <a:defRPr/>
            </a:pPr>
            <a:endParaRPr lang="en-GB">
              <a:solidFill>
                <a:srgbClr val="000005"/>
              </a:solidFill>
            </a:endParaRPr>
          </a:p>
        </p:txBody>
      </p:sp>
      <p:sp>
        <p:nvSpPr>
          <p:cNvPr id="7" name="Rectangle 6"/>
          <p:cNvSpPr>
            <a:spLocks noGrp="1" noChangeArrowheads="1"/>
          </p:cNvSpPr>
          <p:nvPr>
            <p:ph type="ftr" sz="quarter" idx="11"/>
          </p:nvPr>
        </p:nvSpPr>
        <p:spPr/>
        <p:txBody>
          <a:bodyPr/>
          <a:lstStyle>
            <a:lvl1pPr>
              <a:defRPr/>
            </a:lvl1pPr>
          </a:lstStyle>
          <a:p>
            <a:pPr>
              <a:defRPr/>
            </a:pPr>
            <a:endParaRPr lang="en-GB">
              <a:solidFill>
                <a:srgbClr val="000005"/>
              </a:solidFill>
            </a:endParaRPr>
          </a:p>
        </p:txBody>
      </p:sp>
      <p:sp>
        <p:nvSpPr>
          <p:cNvPr id="8" name="Rectangle 7"/>
          <p:cNvSpPr>
            <a:spLocks noGrp="1" noChangeArrowheads="1"/>
          </p:cNvSpPr>
          <p:nvPr>
            <p:ph type="sldNum" sz="quarter" idx="12"/>
          </p:nvPr>
        </p:nvSpPr>
        <p:spPr/>
        <p:txBody>
          <a:bodyPr/>
          <a:lstStyle>
            <a:lvl1pPr>
              <a:defRPr/>
            </a:lvl1pPr>
          </a:lstStyle>
          <a:p>
            <a:pPr>
              <a:defRPr/>
            </a:pPr>
            <a:fld id="{4067EA64-FB11-4602-B3B0-AD813A14EC60}" type="slidenum">
              <a:rPr lang="en-GB">
                <a:solidFill>
                  <a:srgbClr val="000005"/>
                </a:solidFill>
              </a:rPr>
              <a:pPr>
                <a:defRPr/>
              </a:pPr>
              <a:t>‹#›</a:t>
            </a:fld>
            <a:endParaRPr lang="en-GB">
              <a:solidFill>
                <a:srgbClr val="000005"/>
              </a:solidFill>
            </a:endParaRPr>
          </a:p>
        </p:txBody>
      </p:sp>
    </p:spTree>
    <p:extLst>
      <p:ext uri="{BB962C8B-B14F-4D97-AF65-F5344CB8AC3E}">
        <p14:creationId xmlns:p14="http://schemas.microsoft.com/office/powerpoint/2010/main" val="2368115348"/>
      </p:ext>
    </p:extLst>
  </p:cSld>
  <p:clrMapOvr>
    <a:masterClrMapping/>
  </p:clrMapOvr>
  <p:transition spd="med">
    <p:fade thruBlk="1"/>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5600" y="422275"/>
            <a:ext cx="4876800" cy="738188"/>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355601" y="1665288"/>
            <a:ext cx="4138613" cy="43497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4646613" y="1665288"/>
            <a:ext cx="4138612" cy="4349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5"/>
          <p:cNvSpPr>
            <a:spLocks noGrp="1" noChangeArrowheads="1"/>
          </p:cNvSpPr>
          <p:nvPr>
            <p:ph type="dt" sz="half" idx="10"/>
          </p:nvPr>
        </p:nvSpPr>
        <p:spPr/>
        <p:txBody>
          <a:bodyPr/>
          <a:lstStyle>
            <a:lvl1pPr>
              <a:defRPr/>
            </a:lvl1pPr>
          </a:lstStyle>
          <a:p>
            <a:pPr>
              <a:defRPr/>
            </a:pPr>
            <a:endParaRPr lang="en-GB">
              <a:solidFill>
                <a:srgbClr val="000005"/>
              </a:solidFill>
            </a:endParaRPr>
          </a:p>
        </p:txBody>
      </p:sp>
      <p:sp>
        <p:nvSpPr>
          <p:cNvPr id="6" name="Rectangle 6"/>
          <p:cNvSpPr>
            <a:spLocks noGrp="1" noChangeArrowheads="1"/>
          </p:cNvSpPr>
          <p:nvPr>
            <p:ph type="ftr" sz="quarter" idx="11"/>
          </p:nvPr>
        </p:nvSpPr>
        <p:spPr/>
        <p:txBody>
          <a:bodyPr/>
          <a:lstStyle>
            <a:lvl1pPr>
              <a:defRPr/>
            </a:lvl1pPr>
          </a:lstStyle>
          <a:p>
            <a:pPr>
              <a:defRPr/>
            </a:pPr>
            <a:endParaRPr lang="en-GB">
              <a:solidFill>
                <a:srgbClr val="000005"/>
              </a:solidFill>
            </a:endParaRPr>
          </a:p>
        </p:txBody>
      </p:sp>
      <p:sp>
        <p:nvSpPr>
          <p:cNvPr id="7" name="Rectangle 7"/>
          <p:cNvSpPr>
            <a:spLocks noGrp="1" noChangeArrowheads="1"/>
          </p:cNvSpPr>
          <p:nvPr>
            <p:ph type="sldNum" sz="quarter" idx="12"/>
          </p:nvPr>
        </p:nvSpPr>
        <p:spPr/>
        <p:txBody>
          <a:bodyPr/>
          <a:lstStyle>
            <a:lvl1pPr>
              <a:defRPr/>
            </a:lvl1pPr>
          </a:lstStyle>
          <a:p>
            <a:pPr>
              <a:defRPr/>
            </a:pPr>
            <a:fld id="{3CE82E08-20CE-48BA-9B8E-BE53C8A828BA}" type="slidenum">
              <a:rPr lang="en-GB">
                <a:solidFill>
                  <a:srgbClr val="000005"/>
                </a:solidFill>
              </a:rPr>
              <a:pPr>
                <a:defRPr/>
              </a:pPr>
              <a:t>‹#›</a:t>
            </a:fld>
            <a:endParaRPr lang="en-GB">
              <a:solidFill>
                <a:srgbClr val="000005"/>
              </a:solidFill>
            </a:endParaRPr>
          </a:p>
        </p:txBody>
      </p:sp>
    </p:spTree>
    <p:extLst>
      <p:ext uri="{BB962C8B-B14F-4D97-AF65-F5344CB8AC3E}">
        <p14:creationId xmlns:p14="http://schemas.microsoft.com/office/powerpoint/2010/main" val="685874549"/>
      </p:ext>
    </p:extLst>
  </p:cSld>
  <p:clrMapOvr>
    <a:masterClrMapping/>
  </p:clrMapOvr>
  <p:transition spd="med">
    <p:fade thruBlk="1"/>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ltGray">
          <a:xfrm>
            <a:off x="76200" y="76200"/>
            <a:ext cx="8991600" cy="6705600"/>
          </a:xfrm>
          <a:prstGeom prst="rect">
            <a:avLst/>
          </a:prstGeom>
          <a:solidFill>
            <a:schemeClr val="accent1"/>
          </a:solidFill>
          <a:ln w="9525">
            <a:noFill/>
            <a:miter lim="800000"/>
            <a:headEnd/>
            <a:tailEnd/>
          </a:ln>
          <a:effectLst/>
        </p:spPr>
        <p:txBody>
          <a:bodyPr wrap="none" anchor="ctr"/>
          <a:lstStyle/>
          <a:p>
            <a:pPr algn="ctr" eaLnBrk="0" hangingPunct="0">
              <a:spcBef>
                <a:spcPct val="0"/>
              </a:spcBef>
              <a:defRPr/>
            </a:pPr>
            <a:endParaRPr lang="en-US" sz="2400">
              <a:solidFill>
                <a:srgbClr val="8D010F"/>
              </a:solidFill>
              <a:latin typeface="Times" pitchFamily="18" charset="0"/>
            </a:endParaRPr>
          </a:p>
        </p:txBody>
      </p:sp>
      <p:pic>
        <p:nvPicPr>
          <p:cNvPr id="5" name="Picture 11" descr="LeedsUniWhite"/>
          <p:cNvPicPr>
            <a:picLocks noChangeAspect="1" noChangeArrowheads="1"/>
          </p:cNvPicPr>
          <p:nvPr/>
        </p:nvPicPr>
        <p:blipFill>
          <a:blip r:embed="rId2" cstate="print"/>
          <a:srcRect/>
          <a:stretch>
            <a:fillRect/>
          </a:stretch>
        </p:blipFill>
        <p:spPr bwMode="auto">
          <a:xfrm>
            <a:off x="6511925" y="441325"/>
            <a:ext cx="2274888" cy="647700"/>
          </a:xfrm>
          <a:prstGeom prst="rect">
            <a:avLst/>
          </a:prstGeom>
          <a:noFill/>
          <a:ln w="9525">
            <a:noFill/>
            <a:miter lim="800000"/>
            <a:headEnd/>
            <a:tailEnd/>
          </a:ln>
        </p:spPr>
      </p:pic>
      <p:sp>
        <p:nvSpPr>
          <p:cNvPr id="6" name="Line 9"/>
          <p:cNvSpPr>
            <a:spLocks noChangeShapeType="1"/>
          </p:cNvSpPr>
          <p:nvPr/>
        </p:nvSpPr>
        <p:spPr bwMode="white">
          <a:xfrm>
            <a:off x="201614" y="1341438"/>
            <a:ext cx="8713787" cy="0"/>
          </a:xfrm>
          <a:prstGeom prst="line">
            <a:avLst/>
          </a:prstGeom>
          <a:noFill/>
          <a:ln w="9525">
            <a:solidFill>
              <a:schemeClr val="bg1"/>
            </a:solidFill>
            <a:round/>
            <a:headEnd/>
            <a:tailEnd/>
          </a:ln>
          <a:effectLst/>
        </p:spPr>
        <p:txBody>
          <a:bodyPr wrap="none" anchor="ctr"/>
          <a:lstStyle/>
          <a:p>
            <a:pPr>
              <a:defRPr/>
            </a:pPr>
            <a:endParaRPr lang="en-GB" sz="2000">
              <a:solidFill>
                <a:srgbClr val="000005"/>
              </a:solidFill>
            </a:endParaRPr>
          </a:p>
        </p:txBody>
      </p:sp>
      <p:sp>
        <p:nvSpPr>
          <p:cNvPr id="7" name="Text Box 10"/>
          <p:cNvSpPr txBox="1">
            <a:spLocks noChangeArrowheads="1"/>
          </p:cNvSpPr>
          <p:nvPr/>
        </p:nvSpPr>
        <p:spPr bwMode="ltGray">
          <a:xfrm>
            <a:off x="355600" y="420690"/>
            <a:ext cx="4876800" cy="738187"/>
          </a:xfrm>
          <a:prstGeom prst="rect">
            <a:avLst/>
          </a:prstGeom>
          <a:noFill/>
          <a:ln w="9525">
            <a:noFill/>
            <a:miter lim="800000"/>
            <a:headEnd/>
            <a:tailEnd/>
          </a:ln>
          <a:effectLst/>
        </p:spPr>
        <p:txBody>
          <a:bodyPr lIns="0" tIns="0" rIns="0" bIns="36000" anchor="b"/>
          <a:lstStyle/>
          <a:p>
            <a:pPr eaLnBrk="0" hangingPunct="0">
              <a:spcBef>
                <a:spcPct val="0"/>
              </a:spcBef>
              <a:defRPr/>
            </a:pPr>
            <a:r>
              <a:rPr lang="en-GB" sz="2800" dirty="0">
                <a:solidFill>
                  <a:srgbClr val="FFFFFF"/>
                </a:solidFill>
                <a:latin typeface="Segoe UI" panose="020B0502040204020203" pitchFamily="34" charset="0"/>
                <a:cs typeface="Segoe UI" panose="020B0502040204020203" pitchFamily="34" charset="0"/>
              </a:rPr>
              <a:t>School of something</a:t>
            </a:r>
          </a:p>
          <a:p>
            <a:pPr eaLnBrk="0" hangingPunct="0">
              <a:spcBef>
                <a:spcPct val="0"/>
              </a:spcBef>
              <a:defRPr/>
            </a:pPr>
            <a:r>
              <a:rPr lang="en-GB" sz="1400" dirty="0">
                <a:solidFill>
                  <a:srgbClr val="FFFFFF"/>
                </a:solidFill>
                <a:latin typeface="Segoe UI" panose="020B0502040204020203" pitchFamily="34" charset="0"/>
                <a:cs typeface="Segoe UI" panose="020B0502040204020203" pitchFamily="34" charset="0"/>
              </a:rPr>
              <a:t>FACULTY OF OTHER</a:t>
            </a:r>
          </a:p>
        </p:txBody>
      </p:sp>
      <p:sp>
        <p:nvSpPr>
          <p:cNvPr id="43011" name="Rectangle 3"/>
          <p:cNvSpPr>
            <a:spLocks noGrp="1" noChangeArrowheads="1"/>
          </p:cNvSpPr>
          <p:nvPr>
            <p:ph type="ctrTitle"/>
          </p:nvPr>
        </p:nvSpPr>
        <p:spPr>
          <a:xfrm>
            <a:off x="349250" y="2565402"/>
            <a:ext cx="7772400" cy="549275"/>
          </a:xfrm>
        </p:spPr>
        <p:txBody>
          <a:bodyPr anchor="t">
            <a:spAutoFit/>
          </a:bodyPr>
          <a:lstStyle>
            <a:lvl1pPr>
              <a:defRPr sz="3600">
                <a:solidFill>
                  <a:schemeClr val="bg1"/>
                </a:solidFill>
                <a:latin typeface="Segoe UI" panose="020B0502040204020203" pitchFamily="34" charset="0"/>
                <a:cs typeface="Segoe UI" panose="020B0502040204020203" pitchFamily="34" charset="0"/>
              </a:defRPr>
            </a:lvl1pPr>
          </a:lstStyle>
          <a:p>
            <a:r>
              <a:rPr lang="en-GB" dirty="0"/>
              <a:t>Click to edit Master title style</a:t>
            </a:r>
          </a:p>
        </p:txBody>
      </p:sp>
      <p:sp>
        <p:nvSpPr>
          <p:cNvPr id="43012" name="Rectangle 4"/>
          <p:cNvSpPr>
            <a:spLocks noGrp="1" noChangeArrowheads="1"/>
          </p:cNvSpPr>
          <p:nvPr>
            <p:ph type="subTitle" idx="1"/>
          </p:nvPr>
        </p:nvSpPr>
        <p:spPr bwMode="ltGray">
          <a:xfrm>
            <a:off x="352426" y="3990977"/>
            <a:ext cx="5394325" cy="519113"/>
          </a:xfrm>
        </p:spPr>
        <p:txBody>
          <a:bodyPr/>
          <a:lstStyle>
            <a:lvl1pPr>
              <a:defRPr sz="2000">
                <a:solidFill>
                  <a:schemeClr val="bg1"/>
                </a:solidFill>
                <a:latin typeface="Segoe UI" panose="020B0502040204020203" pitchFamily="34" charset="0"/>
                <a:cs typeface="Segoe UI" panose="020B0502040204020203" pitchFamily="34" charset="0"/>
              </a:defRPr>
            </a:lvl1pPr>
          </a:lstStyle>
          <a:p>
            <a:r>
              <a:rPr lang="en-GB" dirty="0"/>
              <a:t>Click to edit Master subtitle style</a:t>
            </a:r>
          </a:p>
        </p:txBody>
      </p:sp>
      <p:sp>
        <p:nvSpPr>
          <p:cNvPr id="8" name="Rectangle 5"/>
          <p:cNvSpPr>
            <a:spLocks noGrp="1" noChangeArrowheads="1"/>
          </p:cNvSpPr>
          <p:nvPr>
            <p:ph type="dt" sz="half" idx="10"/>
          </p:nvPr>
        </p:nvSpPr>
        <p:spPr>
          <a:xfrm>
            <a:off x="457200" y="6927850"/>
            <a:ext cx="2133600" cy="476250"/>
          </a:xfrm>
        </p:spPr>
        <p:txBody>
          <a:bodyPr/>
          <a:lstStyle>
            <a:lvl1pPr>
              <a:defRPr/>
            </a:lvl1pPr>
          </a:lstStyle>
          <a:p>
            <a:pPr>
              <a:defRPr/>
            </a:pPr>
            <a:endParaRPr lang="en-GB">
              <a:solidFill>
                <a:srgbClr val="000005"/>
              </a:solidFill>
            </a:endParaRPr>
          </a:p>
        </p:txBody>
      </p:sp>
      <p:sp>
        <p:nvSpPr>
          <p:cNvPr id="9" name="Rectangle 6"/>
          <p:cNvSpPr>
            <a:spLocks noGrp="1" noChangeArrowheads="1"/>
          </p:cNvSpPr>
          <p:nvPr>
            <p:ph type="ftr" sz="quarter" idx="11"/>
          </p:nvPr>
        </p:nvSpPr>
        <p:spPr>
          <a:xfrm>
            <a:off x="3124200" y="6927850"/>
            <a:ext cx="2895600" cy="476250"/>
          </a:xfrm>
        </p:spPr>
        <p:txBody>
          <a:bodyPr/>
          <a:lstStyle>
            <a:lvl1pPr>
              <a:defRPr/>
            </a:lvl1pPr>
          </a:lstStyle>
          <a:p>
            <a:pPr>
              <a:defRPr/>
            </a:pPr>
            <a:endParaRPr lang="en-GB">
              <a:solidFill>
                <a:srgbClr val="000005"/>
              </a:solidFill>
            </a:endParaRPr>
          </a:p>
        </p:txBody>
      </p:sp>
      <p:sp>
        <p:nvSpPr>
          <p:cNvPr id="10" name="Rectangle 7"/>
          <p:cNvSpPr>
            <a:spLocks noGrp="1" noChangeArrowheads="1"/>
          </p:cNvSpPr>
          <p:nvPr>
            <p:ph type="sldNum" sz="quarter" idx="12"/>
          </p:nvPr>
        </p:nvSpPr>
        <p:spPr>
          <a:xfrm>
            <a:off x="6553200" y="6927850"/>
            <a:ext cx="2133600" cy="476250"/>
          </a:xfrm>
        </p:spPr>
        <p:txBody>
          <a:bodyPr/>
          <a:lstStyle>
            <a:lvl1pPr>
              <a:defRPr/>
            </a:lvl1pPr>
          </a:lstStyle>
          <a:p>
            <a:pPr>
              <a:defRPr/>
            </a:pPr>
            <a:fld id="{419BEC26-D38F-4E93-B527-EE6CA31710E9}" type="slidenum">
              <a:rPr lang="en-GB">
                <a:solidFill>
                  <a:srgbClr val="000005"/>
                </a:solidFill>
              </a:rPr>
              <a:pPr>
                <a:defRPr/>
              </a:pPr>
              <a:t>‹#›</a:t>
            </a:fld>
            <a:endParaRPr lang="en-GB">
              <a:solidFill>
                <a:srgbClr val="000005"/>
              </a:solidFill>
            </a:endParaRPr>
          </a:p>
        </p:txBody>
      </p:sp>
    </p:spTree>
    <p:extLst>
      <p:ext uri="{BB962C8B-B14F-4D97-AF65-F5344CB8AC3E}">
        <p14:creationId xmlns:p14="http://schemas.microsoft.com/office/powerpoint/2010/main" val="4123217921"/>
      </p:ext>
    </p:extLst>
  </p:cSld>
  <p:clrMapOvr>
    <a:masterClrMapping/>
  </p:clrMapOvr>
  <p:transition spd="med">
    <p:fade thruBlk="1"/>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Segoe UI" panose="020B0502040204020203" pitchFamily="34" charset="0"/>
                <a:cs typeface="Segoe UI" panose="020B0502040204020203" pitchFamily="34" charset="0"/>
              </a:defRPr>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Rectangle 5"/>
          <p:cNvSpPr>
            <a:spLocks noGrp="1" noChangeArrowheads="1"/>
          </p:cNvSpPr>
          <p:nvPr>
            <p:ph type="dt" sz="half" idx="10"/>
          </p:nvPr>
        </p:nvSpPr>
        <p:spPr/>
        <p:txBody>
          <a:bodyPr/>
          <a:lstStyle>
            <a:lvl1pPr>
              <a:defRPr/>
            </a:lvl1pPr>
          </a:lstStyle>
          <a:p>
            <a:pPr>
              <a:defRPr/>
            </a:pPr>
            <a:endParaRPr lang="en-GB">
              <a:solidFill>
                <a:srgbClr val="000005"/>
              </a:solidFill>
            </a:endParaRPr>
          </a:p>
        </p:txBody>
      </p:sp>
      <p:sp>
        <p:nvSpPr>
          <p:cNvPr id="5" name="Rectangle 6"/>
          <p:cNvSpPr>
            <a:spLocks noGrp="1" noChangeArrowheads="1"/>
          </p:cNvSpPr>
          <p:nvPr>
            <p:ph type="ftr" sz="quarter" idx="11"/>
          </p:nvPr>
        </p:nvSpPr>
        <p:spPr/>
        <p:txBody>
          <a:bodyPr/>
          <a:lstStyle>
            <a:lvl1pPr>
              <a:defRPr/>
            </a:lvl1pPr>
          </a:lstStyle>
          <a:p>
            <a:pPr>
              <a:defRPr/>
            </a:pPr>
            <a:endParaRPr lang="en-GB">
              <a:solidFill>
                <a:srgbClr val="000005"/>
              </a:solidFill>
            </a:endParaRPr>
          </a:p>
        </p:txBody>
      </p:sp>
      <p:sp>
        <p:nvSpPr>
          <p:cNvPr id="6" name="Rectangle 7"/>
          <p:cNvSpPr>
            <a:spLocks noGrp="1" noChangeArrowheads="1"/>
          </p:cNvSpPr>
          <p:nvPr>
            <p:ph type="sldNum" sz="quarter" idx="12"/>
          </p:nvPr>
        </p:nvSpPr>
        <p:spPr/>
        <p:txBody>
          <a:bodyPr/>
          <a:lstStyle>
            <a:lvl1pPr>
              <a:defRPr/>
            </a:lvl1pPr>
          </a:lstStyle>
          <a:p>
            <a:pPr>
              <a:defRPr/>
            </a:pPr>
            <a:fld id="{217F2AF5-A547-4333-84E4-4B011A9D4FBA}" type="slidenum">
              <a:rPr lang="en-GB">
                <a:solidFill>
                  <a:srgbClr val="000005"/>
                </a:solidFill>
              </a:rPr>
              <a:pPr>
                <a:defRPr/>
              </a:pPr>
              <a:t>‹#›</a:t>
            </a:fld>
            <a:endParaRPr lang="en-GB">
              <a:solidFill>
                <a:srgbClr val="000005"/>
              </a:solidFill>
            </a:endParaRPr>
          </a:p>
        </p:txBody>
      </p:sp>
    </p:spTree>
    <p:extLst>
      <p:ext uri="{BB962C8B-B14F-4D97-AF65-F5344CB8AC3E}">
        <p14:creationId xmlns:p14="http://schemas.microsoft.com/office/powerpoint/2010/main" val="947134236"/>
      </p:ext>
    </p:extLst>
  </p:cSld>
  <p:clrMapOvr>
    <a:masterClrMapping/>
  </p:clrMapOvr>
  <p:transition spd="med">
    <p:fade thruBlk="1"/>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atin typeface="Segoe UI" panose="020B0502040204020203" pitchFamily="34" charset="0"/>
                <a:cs typeface="Segoe UI" panose="020B0502040204020203"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Rectangle 5"/>
          <p:cNvSpPr>
            <a:spLocks noGrp="1" noChangeArrowheads="1"/>
          </p:cNvSpPr>
          <p:nvPr>
            <p:ph type="dt" sz="half" idx="10"/>
          </p:nvPr>
        </p:nvSpPr>
        <p:spPr/>
        <p:txBody>
          <a:bodyPr/>
          <a:lstStyle>
            <a:lvl1pPr>
              <a:defRPr/>
            </a:lvl1pPr>
          </a:lstStyle>
          <a:p>
            <a:pPr>
              <a:defRPr/>
            </a:pPr>
            <a:endParaRPr lang="en-GB">
              <a:solidFill>
                <a:srgbClr val="000005"/>
              </a:solidFill>
            </a:endParaRPr>
          </a:p>
        </p:txBody>
      </p:sp>
      <p:sp>
        <p:nvSpPr>
          <p:cNvPr id="5" name="Rectangle 6"/>
          <p:cNvSpPr>
            <a:spLocks noGrp="1" noChangeArrowheads="1"/>
          </p:cNvSpPr>
          <p:nvPr>
            <p:ph type="ftr" sz="quarter" idx="11"/>
          </p:nvPr>
        </p:nvSpPr>
        <p:spPr/>
        <p:txBody>
          <a:bodyPr/>
          <a:lstStyle>
            <a:lvl1pPr>
              <a:defRPr/>
            </a:lvl1pPr>
          </a:lstStyle>
          <a:p>
            <a:pPr>
              <a:defRPr/>
            </a:pPr>
            <a:endParaRPr lang="en-GB">
              <a:solidFill>
                <a:srgbClr val="000005"/>
              </a:solidFill>
            </a:endParaRPr>
          </a:p>
        </p:txBody>
      </p:sp>
      <p:sp>
        <p:nvSpPr>
          <p:cNvPr id="6" name="Rectangle 7"/>
          <p:cNvSpPr>
            <a:spLocks noGrp="1" noChangeArrowheads="1"/>
          </p:cNvSpPr>
          <p:nvPr>
            <p:ph type="sldNum" sz="quarter" idx="12"/>
          </p:nvPr>
        </p:nvSpPr>
        <p:spPr/>
        <p:txBody>
          <a:bodyPr/>
          <a:lstStyle>
            <a:lvl1pPr>
              <a:defRPr/>
            </a:lvl1pPr>
          </a:lstStyle>
          <a:p>
            <a:pPr>
              <a:defRPr/>
            </a:pPr>
            <a:fld id="{F2AD012B-9F1D-4817-9D13-6FAE97324A0D}" type="slidenum">
              <a:rPr lang="en-GB">
                <a:solidFill>
                  <a:srgbClr val="000005"/>
                </a:solidFill>
              </a:rPr>
              <a:pPr>
                <a:defRPr/>
              </a:pPr>
              <a:t>‹#›</a:t>
            </a:fld>
            <a:endParaRPr lang="en-GB">
              <a:solidFill>
                <a:srgbClr val="000005"/>
              </a:solidFill>
            </a:endParaRPr>
          </a:p>
        </p:txBody>
      </p:sp>
    </p:spTree>
    <p:extLst>
      <p:ext uri="{BB962C8B-B14F-4D97-AF65-F5344CB8AC3E}">
        <p14:creationId xmlns:p14="http://schemas.microsoft.com/office/powerpoint/2010/main" val="4149599338"/>
      </p:ext>
    </p:extLst>
  </p:cSld>
  <p:clrMapOvr>
    <a:masterClrMapping/>
  </p:clrMapOvr>
  <p:transition spd="med">
    <p:fade thruBlk="1"/>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5"/>
          <p:cNvSpPr>
            <a:spLocks noGrp="1" noChangeArrowheads="1"/>
          </p:cNvSpPr>
          <p:nvPr>
            <p:ph type="dt" sz="half" idx="10"/>
          </p:nvPr>
        </p:nvSpPr>
        <p:spPr/>
        <p:txBody>
          <a:bodyPr/>
          <a:lstStyle>
            <a:lvl1pPr>
              <a:defRPr/>
            </a:lvl1pPr>
          </a:lstStyle>
          <a:p>
            <a:pPr>
              <a:defRPr/>
            </a:pPr>
            <a:endParaRPr lang="en-GB">
              <a:solidFill>
                <a:srgbClr val="000005"/>
              </a:solidFill>
            </a:endParaRPr>
          </a:p>
        </p:txBody>
      </p:sp>
      <p:sp>
        <p:nvSpPr>
          <p:cNvPr id="8" name="Rectangle 6"/>
          <p:cNvSpPr>
            <a:spLocks noGrp="1" noChangeArrowheads="1"/>
          </p:cNvSpPr>
          <p:nvPr>
            <p:ph type="ftr" sz="quarter" idx="11"/>
          </p:nvPr>
        </p:nvSpPr>
        <p:spPr/>
        <p:txBody>
          <a:bodyPr/>
          <a:lstStyle>
            <a:lvl1pPr>
              <a:defRPr/>
            </a:lvl1pPr>
          </a:lstStyle>
          <a:p>
            <a:pPr>
              <a:defRPr/>
            </a:pPr>
            <a:endParaRPr lang="en-GB">
              <a:solidFill>
                <a:srgbClr val="000005"/>
              </a:solidFill>
            </a:endParaRPr>
          </a:p>
        </p:txBody>
      </p:sp>
      <p:sp>
        <p:nvSpPr>
          <p:cNvPr id="9" name="Rectangle 7"/>
          <p:cNvSpPr>
            <a:spLocks noGrp="1" noChangeArrowheads="1"/>
          </p:cNvSpPr>
          <p:nvPr>
            <p:ph type="sldNum" sz="quarter" idx="12"/>
          </p:nvPr>
        </p:nvSpPr>
        <p:spPr/>
        <p:txBody>
          <a:bodyPr/>
          <a:lstStyle>
            <a:lvl1pPr>
              <a:defRPr/>
            </a:lvl1pPr>
          </a:lstStyle>
          <a:p>
            <a:pPr>
              <a:defRPr/>
            </a:pPr>
            <a:fld id="{9DF42667-ECCE-4112-A89D-49C3F8A21BB3}" type="slidenum">
              <a:rPr lang="en-GB">
                <a:solidFill>
                  <a:srgbClr val="000005"/>
                </a:solidFill>
              </a:rPr>
              <a:pPr>
                <a:defRPr/>
              </a:pPr>
              <a:t>‹#›</a:t>
            </a:fld>
            <a:endParaRPr lang="en-GB">
              <a:solidFill>
                <a:srgbClr val="000005"/>
              </a:solidFill>
            </a:endParaRPr>
          </a:p>
        </p:txBody>
      </p:sp>
    </p:spTree>
    <p:extLst>
      <p:ext uri="{BB962C8B-B14F-4D97-AF65-F5344CB8AC3E}">
        <p14:creationId xmlns:p14="http://schemas.microsoft.com/office/powerpoint/2010/main" val="1306497000"/>
      </p:ext>
    </p:extLst>
  </p:cSld>
  <p:clrMapOvr>
    <a:masterClrMapping/>
  </p:clrMapOvr>
  <p:transition spd="med">
    <p:fade thruBlk="1"/>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5"/>
          <p:cNvSpPr>
            <a:spLocks noGrp="1" noChangeArrowheads="1"/>
          </p:cNvSpPr>
          <p:nvPr>
            <p:ph type="dt" sz="half" idx="10"/>
          </p:nvPr>
        </p:nvSpPr>
        <p:spPr/>
        <p:txBody>
          <a:bodyPr/>
          <a:lstStyle>
            <a:lvl1pPr>
              <a:defRPr/>
            </a:lvl1pPr>
          </a:lstStyle>
          <a:p>
            <a:pPr>
              <a:defRPr/>
            </a:pPr>
            <a:endParaRPr lang="en-GB">
              <a:solidFill>
                <a:srgbClr val="000005"/>
              </a:solidFill>
            </a:endParaRPr>
          </a:p>
        </p:txBody>
      </p:sp>
      <p:sp>
        <p:nvSpPr>
          <p:cNvPr id="4" name="Rectangle 6"/>
          <p:cNvSpPr>
            <a:spLocks noGrp="1" noChangeArrowheads="1"/>
          </p:cNvSpPr>
          <p:nvPr>
            <p:ph type="ftr" sz="quarter" idx="11"/>
          </p:nvPr>
        </p:nvSpPr>
        <p:spPr/>
        <p:txBody>
          <a:bodyPr/>
          <a:lstStyle>
            <a:lvl1pPr>
              <a:defRPr/>
            </a:lvl1pPr>
          </a:lstStyle>
          <a:p>
            <a:pPr>
              <a:defRPr/>
            </a:pPr>
            <a:endParaRPr lang="en-GB">
              <a:solidFill>
                <a:srgbClr val="000005"/>
              </a:solidFill>
            </a:endParaRPr>
          </a:p>
        </p:txBody>
      </p:sp>
      <p:sp>
        <p:nvSpPr>
          <p:cNvPr id="5" name="Rectangle 7"/>
          <p:cNvSpPr>
            <a:spLocks noGrp="1" noChangeArrowheads="1"/>
          </p:cNvSpPr>
          <p:nvPr>
            <p:ph type="sldNum" sz="quarter" idx="12"/>
          </p:nvPr>
        </p:nvSpPr>
        <p:spPr/>
        <p:txBody>
          <a:bodyPr/>
          <a:lstStyle>
            <a:lvl1pPr>
              <a:defRPr/>
            </a:lvl1pPr>
          </a:lstStyle>
          <a:p>
            <a:pPr>
              <a:defRPr/>
            </a:pPr>
            <a:fld id="{E0C6C404-6AE1-4C9E-B22A-6D4DC350CF13}" type="slidenum">
              <a:rPr lang="en-GB">
                <a:solidFill>
                  <a:srgbClr val="000005"/>
                </a:solidFill>
              </a:rPr>
              <a:pPr>
                <a:defRPr/>
              </a:pPr>
              <a:t>‹#›</a:t>
            </a:fld>
            <a:endParaRPr lang="en-GB">
              <a:solidFill>
                <a:srgbClr val="000005"/>
              </a:solidFill>
            </a:endParaRPr>
          </a:p>
        </p:txBody>
      </p:sp>
    </p:spTree>
    <p:extLst>
      <p:ext uri="{BB962C8B-B14F-4D97-AF65-F5344CB8AC3E}">
        <p14:creationId xmlns:p14="http://schemas.microsoft.com/office/powerpoint/2010/main" val="646888392"/>
      </p:ext>
    </p:extLst>
  </p:cSld>
  <p:clrMapOvr>
    <a:masterClrMapping/>
  </p:clrMapOvr>
  <p:transition spd="med">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dt" sz="half" idx="10"/>
          </p:nvPr>
        </p:nvSpPr>
        <p:spPr/>
        <p:txBody>
          <a:bodyPr/>
          <a:lstStyle>
            <a:lvl1pPr>
              <a:defRPr/>
            </a:lvl1pPr>
          </a:lstStyle>
          <a:p>
            <a:pPr>
              <a:defRPr/>
            </a:pPr>
            <a:endParaRPr lang="en-GB"/>
          </a:p>
        </p:txBody>
      </p:sp>
      <p:sp>
        <p:nvSpPr>
          <p:cNvPr id="5" name="Rectangle 6"/>
          <p:cNvSpPr>
            <a:spLocks noGrp="1" noChangeArrowheads="1"/>
          </p:cNvSpPr>
          <p:nvPr>
            <p:ph type="ftr" sz="quarter" idx="11"/>
          </p:nvPr>
        </p:nvSpPr>
        <p:spPr/>
        <p:txBody>
          <a:bodyPr/>
          <a:lstStyle>
            <a:lvl1pPr>
              <a:defRPr/>
            </a:lvl1pPr>
          </a:lstStyle>
          <a:p>
            <a:pPr>
              <a:defRPr/>
            </a:pPr>
            <a:endParaRPr lang="en-GB"/>
          </a:p>
        </p:txBody>
      </p:sp>
      <p:sp>
        <p:nvSpPr>
          <p:cNvPr id="6" name="Rectangle 7"/>
          <p:cNvSpPr>
            <a:spLocks noGrp="1" noChangeArrowheads="1"/>
          </p:cNvSpPr>
          <p:nvPr>
            <p:ph type="sldNum" sz="quarter" idx="12"/>
          </p:nvPr>
        </p:nvSpPr>
        <p:spPr/>
        <p:txBody>
          <a:bodyPr/>
          <a:lstStyle>
            <a:lvl1pPr>
              <a:defRPr/>
            </a:lvl1pPr>
          </a:lstStyle>
          <a:p>
            <a:pPr>
              <a:defRPr/>
            </a:pPr>
            <a:fld id="{13AB76C5-3459-443A-B458-634F6BBA6964}" type="slidenum">
              <a:rPr lang="en-GB"/>
              <a:pPr>
                <a:defRPr/>
              </a:pPr>
              <a:t>‹#›</a:t>
            </a:fld>
            <a:endParaRPr lang="en-GB"/>
          </a:p>
        </p:txBody>
      </p:sp>
    </p:spTree>
  </p:cSld>
  <p:clrMapOvr>
    <a:masterClrMapping/>
  </p:clrMapOvr>
  <p:transition spd="med">
    <p:fade thruBlk="1"/>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p:txBody>
          <a:bodyPr/>
          <a:lstStyle>
            <a:lvl1pPr>
              <a:defRPr/>
            </a:lvl1pPr>
          </a:lstStyle>
          <a:p>
            <a:pPr>
              <a:defRPr/>
            </a:pPr>
            <a:endParaRPr lang="en-GB">
              <a:solidFill>
                <a:srgbClr val="000005"/>
              </a:solidFill>
            </a:endParaRPr>
          </a:p>
        </p:txBody>
      </p:sp>
      <p:sp>
        <p:nvSpPr>
          <p:cNvPr id="3" name="Rectangle 6"/>
          <p:cNvSpPr>
            <a:spLocks noGrp="1" noChangeArrowheads="1"/>
          </p:cNvSpPr>
          <p:nvPr>
            <p:ph type="ftr" sz="quarter" idx="11"/>
          </p:nvPr>
        </p:nvSpPr>
        <p:spPr/>
        <p:txBody>
          <a:bodyPr/>
          <a:lstStyle>
            <a:lvl1pPr>
              <a:defRPr/>
            </a:lvl1pPr>
          </a:lstStyle>
          <a:p>
            <a:pPr>
              <a:defRPr/>
            </a:pPr>
            <a:endParaRPr lang="en-GB">
              <a:solidFill>
                <a:srgbClr val="000005"/>
              </a:solidFill>
            </a:endParaRPr>
          </a:p>
        </p:txBody>
      </p:sp>
      <p:sp>
        <p:nvSpPr>
          <p:cNvPr id="4" name="Rectangle 7"/>
          <p:cNvSpPr>
            <a:spLocks noGrp="1" noChangeArrowheads="1"/>
          </p:cNvSpPr>
          <p:nvPr>
            <p:ph type="sldNum" sz="quarter" idx="12"/>
          </p:nvPr>
        </p:nvSpPr>
        <p:spPr/>
        <p:txBody>
          <a:bodyPr/>
          <a:lstStyle>
            <a:lvl1pPr>
              <a:defRPr/>
            </a:lvl1pPr>
          </a:lstStyle>
          <a:p>
            <a:pPr>
              <a:defRPr/>
            </a:pPr>
            <a:fld id="{B9E7FDF8-FBED-4C58-846D-C67983B6531B}" type="slidenum">
              <a:rPr lang="en-GB">
                <a:solidFill>
                  <a:srgbClr val="000005"/>
                </a:solidFill>
              </a:rPr>
              <a:pPr>
                <a:defRPr/>
              </a:pPr>
              <a:t>‹#›</a:t>
            </a:fld>
            <a:endParaRPr lang="en-GB">
              <a:solidFill>
                <a:srgbClr val="000005"/>
              </a:solidFill>
            </a:endParaRPr>
          </a:p>
        </p:txBody>
      </p:sp>
    </p:spTree>
    <p:extLst>
      <p:ext uri="{BB962C8B-B14F-4D97-AF65-F5344CB8AC3E}">
        <p14:creationId xmlns:p14="http://schemas.microsoft.com/office/powerpoint/2010/main" val="909861437"/>
      </p:ext>
    </p:extLst>
  </p:cSld>
  <p:clrMapOvr>
    <a:masterClrMapping/>
  </p:clrMapOvr>
  <p:transition spd="med">
    <p:fade thruBlk="1"/>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p:txBody>
          <a:bodyPr/>
          <a:lstStyle>
            <a:lvl1pPr>
              <a:defRPr/>
            </a:lvl1pPr>
          </a:lstStyle>
          <a:p>
            <a:pPr>
              <a:defRPr/>
            </a:pPr>
            <a:endParaRPr lang="en-GB">
              <a:solidFill>
                <a:srgbClr val="000005"/>
              </a:solidFill>
            </a:endParaRPr>
          </a:p>
        </p:txBody>
      </p:sp>
      <p:sp>
        <p:nvSpPr>
          <p:cNvPr id="6" name="Rectangle 6"/>
          <p:cNvSpPr>
            <a:spLocks noGrp="1" noChangeArrowheads="1"/>
          </p:cNvSpPr>
          <p:nvPr>
            <p:ph type="ftr" sz="quarter" idx="11"/>
          </p:nvPr>
        </p:nvSpPr>
        <p:spPr/>
        <p:txBody>
          <a:bodyPr/>
          <a:lstStyle>
            <a:lvl1pPr>
              <a:defRPr/>
            </a:lvl1pPr>
          </a:lstStyle>
          <a:p>
            <a:pPr>
              <a:defRPr/>
            </a:pPr>
            <a:endParaRPr lang="en-GB">
              <a:solidFill>
                <a:srgbClr val="000005"/>
              </a:solidFill>
            </a:endParaRPr>
          </a:p>
        </p:txBody>
      </p:sp>
      <p:sp>
        <p:nvSpPr>
          <p:cNvPr id="7" name="Rectangle 7"/>
          <p:cNvSpPr>
            <a:spLocks noGrp="1" noChangeArrowheads="1"/>
          </p:cNvSpPr>
          <p:nvPr>
            <p:ph type="sldNum" sz="quarter" idx="12"/>
          </p:nvPr>
        </p:nvSpPr>
        <p:spPr/>
        <p:txBody>
          <a:bodyPr/>
          <a:lstStyle>
            <a:lvl1pPr>
              <a:defRPr/>
            </a:lvl1pPr>
          </a:lstStyle>
          <a:p>
            <a:pPr>
              <a:defRPr/>
            </a:pPr>
            <a:fld id="{8573902E-3026-45EF-973B-D6B3844C31A7}" type="slidenum">
              <a:rPr lang="en-GB">
                <a:solidFill>
                  <a:srgbClr val="000005"/>
                </a:solidFill>
              </a:rPr>
              <a:pPr>
                <a:defRPr/>
              </a:pPr>
              <a:t>‹#›</a:t>
            </a:fld>
            <a:endParaRPr lang="en-GB">
              <a:solidFill>
                <a:srgbClr val="000005"/>
              </a:solidFill>
            </a:endParaRPr>
          </a:p>
        </p:txBody>
      </p:sp>
    </p:spTree>
    <p:extLst>
      <p:ext uri="{BB962C8B-B14F-4D97-AF65-F5344CB8AC3E}">
        <p14:creationId xmlns:p14="http://schemas.microsoft.com/office/powerpoint/2010/main" val="1452686875"/>
      </p:ext>
    </p:extLst>
  </p:cSld>
  <p:clrMapOvr>
    <a:masterClrMapping/>
  </p:clrMapOvr>
  <p:transition spd="med">
    <p:fade thruBlk="1"/>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p:txBody>
          <a:bodyPr/>
          <a:lstStyle>
            <a:lvl1pPr>
              <a:defRPr/>
            </a:lvl1pPr>
          </a:lstStyle>
          <a:p>
            <a:pPr>
              <a:defRPr/>
            </a:pPr>
            <a:endParaRPr lang="en-GB">
              <a:solidFill>
                <a:srgbClr val="000005"/>
              </a:solidFill>
            </a:endParaRPr>
          </a:p>
        </p:txBody>
      </p:sp>
      <p:sp>
        <p:nvSpPr>
          <p:cNvPr id="6" name="Rectangle 6"/>
          <p:cNvSpPr>
            <a:spLocks noGrp="1" noChangeArrowheads="1"/>
          </p:cNvSpPr>
          <p:nvPr>
            <p:ph type="ftr" sz="quarter" idx="11"/>
          </p:nvPr>
        </p:nvSpPr>
        <p:spPr/>
        <p:txBody>
          <a:bodyPr/>
          <a:lstStyle>
            <a:lvl1pPr>
              <a:defRPr/>
            </a:lvl1pPr>
          </a:lstStyle>
          <a:p>
            <a:pPr>
              <a:defRPr/>
            </a:pPr>
            <a:endParaRPr lang="en-GB">
              <a:solidFill>
                <a:srgbClr val="000005"/>
              </a:solidFill>
            </a:endParaRPr>
          </a:p>
        </p:txBody>
      </p:sp>
      <p:sp>
        <p:nvSpPr>
          <p:cNvPr id="7" name="Rectangle 7"/>
          <p:cNvSpPr>
            <a:spLocks noGrp="1" noChangeArrowheads="1"/>
          </p:cNvSpPr>
          <p:nvPr>
            <p:ph type="sldNum" sz="quarter" idx="12"/>
          </p:nvPr>
        </p:nvSpPr>
        <p:spPr/>
        <p:txBody>
          <a:bodyPr/>
          <a:lstStyle>
            <a:lvl1pPr>
              <a:defRPr/>
            </a:lvl1pPr>
          </a:lstStyle>
          <a:p>
            <a:pPr>
              <a:defRPr/>
            </a:pPr>
            <a:fld id="{5E93DB02-B5BF-40B6-B962-7468526E8028}" type="slidenum">
              <a:rPr lang="en-GB">
                <a:solidFill>
                  <a:srgbClr val="000005"/>
                </a:solidFill>
              </a:rPr>
              <a:pPr>
                <a:defRPr/>
              </a:pPr>
              <a:t>‹#›</a:t>
            </a:fld>
            <a:endParaRPr lang="en-GB">
              <a:solidFill>
                <a:srgbClr val="000005"/>
              </a:solidFill>
            </a:endParaRPr>
          </a:p>
        </p:txBody>
      </p:sp>
    </p:spTree>
    <p:extLst>
      <p:ext uri="{BB962C8B-B14F-4D97-AF65-F5344CB8AC3E}">
        <p14:creationId xmlns:p14="http://schemas.microsoft.com/office/powerpoint/2010/main" val="3864133804"/>
      </p:ext>
    </p:extLst>
  </p:cSld>
  <p:clrMapOvr>
    <a:masterClrMapping/>
  </p:clrMapOvr>
  <p:transition spd="med">
    <p:fade thruBlk="1"/>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dt" sz="half" idx="10"/>
          </p:nvPr>
        </p:nvSpPr>
        <p:spPr/>
        <p:txBody>
          <a:bodyPr/>
          <a:lstStyle>
            <a:lvl1pPr>
              <a:defRPr/>
            </a:lvl1pPr>
          </a:lstStyle>
          <a:p>
            <a:pPr>
              <a:defRPr/>
            </a:pPr>
            <a:endParaRPr lang="en-GB">
              <a:solidFill>
                <a:srgbClr val="000005"/>
              </a:solidFill>
            </a:endParaRPr>
          </a:p>
        </p:txBody>
      </p:sp>
      <p:sp>
        <p:nvSpPr>
          <p:cNvPr id="5" name="Rectangle 6"/>
          <p:cNvSpPr>
            <a:spLocks noGrp="1" noChangeArrowheads="1"/>
          </p:cNvSpPr>
          <p:nvPr>
            <p:ph type="ftr" sz="quarter" idx="11"/>
          </p:nvPr>
        </p:nvSpPr>
        <p:spPr/>
        <p:txBody>
          <a:bodyPr/>
          <a:lstStyle>
            <a:lvl1pPr>
              <a:defRPr/>
            </a:lvl1pPr>
          </a:lstStyle>
          <a:p>
            <a:pPr>
              <a:defRPr/>
            </a:pPr>
            <a:endParaRPr lang="en-GB">
              <a:solidFill>
                <a:srgbClr val="000005"/>
              </a:solidFill>
            </a:endParaRPr>
          </a:p>
        </p:txBody>
      </p:sp>
      <p:sp>
        <p:nvSpPr>
          <p:cNvPr id="6" name="Rectangle 7"/>
          <p:cNvSpPr>
            <a:spLocks noGrp="1" noChangeArrowheads="1"/>
          </p:cNvSpPr>
          <p:nvPr>
            <p:ph type="sldNum" sz="quarter" idx="12"/>
          </p:nvPr>
        </p:nvSpPr>
        <p:spPr/>
        <p:txBody>
          <a:bodyPr/>
          <a:lstStyle>
            <a:lvl1pPr>
              <a:defRPr/>
            </a:lvl1pPr>
          </a:lstStyle>
          <a:p>
            <a:pPr>
              <a:defRPr/>
            </a:pPr>
            <a:fld id="{13AB76C5-3459-443A-B458-634F6BBA6964}" type="slidenum">
              <a:rPr lang="en-GB">
                <a:solidFill>
                  <a:srgbClr val="000005"/>
                </a:solidFill>
              </a:rPr>
              <a:pPr>
                <a:defRPr/>
              </a:pPr>
              <a:t>‹#›</a:t>
            </a:fld>
            <a:endParaRPr lang="en-GB">
              <a:solidFill>
                <a:srgbClr val="000005"/>
              </a:solidFill>
            </a:endParaRPr>
          </a:p>
        </p:txBody>
      </p:sp>
    </p:spTree>
    <p:extLst>
      <p:ext uri="{BB962C8B-B14F-4D97-AF65-F5344CB8AC3E}">
        <p14:creationId xmlns:p14="http://schemas.microsoft.com/office/powerpoint/2010/main" val="1837061900"/>
      </p:ext>
    </p:extLst>
  </p:cSld>
  <p:clrMapOvr>
    <a:masterClrMapping/>
  </p:clrMapOvr>
  <p:transition spd="med">
    <p:fade thruBlk="1"/>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8613" y="422277"/>
            <a:ext cx="2106612" cy="559276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55601" y="422277"/>
            <a:ext cx="6170613" cy="5592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dt" sz="half" idx="10"/>
          </p:nvPr>
        </p:nvSpPr>
        <p:spPr/>
        <p:txBody>
          <a:bodyPr/>
          <a:lstStyle>
            <a:lvl1pPr>
              <a:defRPr/>
            </a:lvl1pPr>
          </a:lstStyle>
          <a:p>
            <a:pPr>
              <a:defRPr/>
            </a:pPr>
            <a:endParaRPr lang="en-GB">
              <a:solidFill>
                <a:srgbClr val="000005"/>
              </a:solidFill>
            </a:endParaRPr>
          </a:p>
        </p:txBody>
      </p:sp>
      <p:sp>
        <p:nvSpPr>
          <p:cNvPr id="5" name="Rectangle 6"/>
          <p:cNvSpPr>
            <a:spLocks noGrp="1" noChangeArrowheads="1"/>
          </p:cNvSpPr>
          <p:nvPr>
            <p:ph type="ftr" sz="quarter" idx="11"/>
          </p:nvPr>
        </p:nvSpPr>
        <p:spPr/>
        <p:txBody>
          <a:bodyPr/>
          <a:lstStyle>
            <a:lvl1pPr>
              <a:defRPr/>
            </a:lvl1pPr>
          </a:lstStyle>
          <a:p>
            <a:pPr>
              <a:defRPr/>
            </a:pPr>
            <a:endParaRPr lang="en-GB">
              <a:solidFill>
                <a:srgbClr val="000005"/>
              </a:solidFill>
            </a:endParaRPr>
          </a:p>
        </p:txBody>
      </p:sp>
      <p:sp>
        <p:nvSpPr>
          <p:cNvPr id="6" name="Rectangle 7"/>
          <p:cNvSpPr>
            <a:spLocks noGrp="1" noChangeArrowheads="1"/>
          </p:cNvSpPr>
          <p:nvPr>
            <p:ph type="sldNum" sz="quarter" idx="12"/>
          </p:nvPr>
        </p:nvSpPr>
        <p:spPr/>
        <p:txBody>
          <a:bodyPr/>
          <a:lstStyle>
            <a:lvl1pPr>
              <a:defRPr/>
            </a:lvl1pPr>
          </a:lstStyle>
          <a:p>
            <a:pPr>
              <a:defRPr/>
            </a:pPr>
            <a:fld id="{A9A32371-7F3F-4657-B0A9-A8E96189EB7F}" type="slidenum">
              <a:rPr lang="en-GB">
                <a:solidFill>
                  <a:srgbClr val="000005"/>
                </a:solidFill>
              </a:rPr>
              <a:pPr>
                <a:defRPr/>
              </a:pPr>
              <a:t>‹#›</a:t>
            </a:fld>
            <a:endParaRPr lang="en-GB">
              <a:solidFill>
                <a:srgbClr val="000005"/>
              </a:solidFill>
            </a:endParaRPr>
          </a:p>
        </p:txBody>
      </p:sp>
    </p:spTree>
    <p:extLst>
      <p:ext uri="{BB962C8B-B14F-4D97-AF65-F5344CB8AC3E}">
        <p14:creationId xmlns:p14="http://schemas.microsoft.com/office/powerpoint/2010/main" val="1422933491"/>
      </p:ext>
    </p:extLst>
  </p:cSld>
  <p:clrMapOvr>
    <a:masterClrMapping/>
  </p:clrMapOvr>
  <p:transition spd="med">
    <p:fade thruBlk="1"/>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55600" y="422275"/>
            <a:ext cx="4876800" cy="738188"/>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355601" y="1665288"/>
            <a:ext cx="4138613" cy="4349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6613" y="1665290"/>
            <a:ext cx="4138612" cy="209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46613" y="3916365"/>
            <a:ext cx="4138612" cy="209867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Rectangle 5"/>
          <p:cNvSpPr>
            <a:spLocks noGrp="1" noChangeArrowheads="1"/>
          </p:cNvSpPr>
          <p:nvPr>
            <p:ph type="dt" sz="half" idx="10"/>
          </p:nvPr>
        </p:nvSpPr>
        <p:spPr/>
        <p:txBody>
          <a:bodyPr/>
          <a:lstStyle>
            <a:lvl1pPr>
              <a:defRPr/>
            </a:lvl1pPr>
          </a:lstStyle>
          <a:p>
            <a:pPr>
              <a:defRPr/>
            </a:pPr>
            <a:endParaRPr lang="en-GB">
              <a:solidFill>
                <a:srgbClr val="000005"/>
              </a:solidFill>
            </a:endParaRPr>
          </a:p>
        </p:txBody>
      </p:sp>
      <p:sp>
        <p:nvSpPr>
          <p:cNvPr id="7" name="Rectangle 6"/>
          <p:cNvSpPr>
            <a:spLocks noGrp="1" noChangeArrowheads="1"/>
          </p:cNvSpPr>
          <p:nvPr>
            <p:ph type="ftr" sz="quarter" idx="11"/>
          </p:nvPr>
        </p:nvSpPr>
        <p:spPr/>
        <p:txBody>
          <a:bodyPr/>
          <a:lstStyle>
            <a:lvl1pPr>
              <a:defRPr/>
            </a:lvl1pPr>
          </a:lstStyle>
          <a:p>
            <a:pPr>
              <a:defRPr/>
            </a:pPr>
            <a:endParaRPr lang="en-GB">
              <a:solidFill>
                <a:srgbClr val="000005"/>
              </a:solidFill>
            </a:endParaRPr>
          </a:p>
        </p:txBody>
      </p:sp>
      <p:sp>
        <p:nvSpPr>
          <p:cNvPr id="8" name="Rectangle 7"/>
          <p:cNvSpPr>
            <a:spLocks noGrp="1" noChangeArrowheads="1"/>
          </p:cNvSpPr>
          <p:nvPr>
            <p:ph type="sldNum" sz="quarter" idx="12"/>
          </p:nvPr>
        </p:nvSpPr>
        <p:spPr/>
        <p:txBody>
          <a:bodyPr/>
          <a:lstStyle>
            <a:lvl1pPr>
              <a:defRPr/>
            </a:lvl1pPr>
          </a:lstStyle>
          <a:p>
            <a:pPr>
              <a:defRPr/>
            </a:pPr>
            <a:fld id="{4067EA64-FB11-4602-B3B0-AD813A14EC60}" type="slidenum">
              <a:rPr lang="en-GB">
                <a:solidFill>
                  <a:srgbClr val="000005"/>
                </a:solidFill>
              </a:rPr>
              <a:pPr>
                <a:defRPr/>
              </a:pPr>
              <a:t>‹#›</a:t>
            </a:fld>
            <a:endParaRPr lang="en-GB">
              <a:solidFill>
                <a:srgbClr val="000005"/>
              </a:solidFill>
            </a:endParaRPr>
          </a:p>
        </p:txBody>
      </p:sp>
    </p:spTree>
    <p:extLst>
      <p:ext uri="{BB962C8B-B14F-4D97-AF65-F5344CB8AC3E}">
        <p14:creationId xmlns:p14="http://schemas.microsoft.com/office/powerpoint/2010/main" val="4091042371"/>
      </p:ext>
    </p:extLst>
  </p:cSld>
  <p:clrMapOvr>
    <a:masterClrMapping/>
  </p:clrMapOvr>
  <p:transition spd="med">
    <p:fade thruBlk="1"/>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5600" y="422275"/>
            <a:ext cx="4876800" cy="738188"/>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355601" y="1665288"/>
            <a:ext cx="4138613" cy="43497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4646613" y="1665288"/>
            <a:ext cx="4138612" cy="4349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5"/>
          <p:cNvSpPr>
            <a:spLocks noGrp="1" noChangeArrowheads="1"/>
          </p:cNvSpPr>
          <p:nvPr>
            <p:ph type="dt" sz="half" idx="10"/>
          </p:nvPr>
        </p:nvSpPr>
        <p:spPr/>
        <p:txBody>
          <a:bodyPr/>
          <a:lstStyle>
            <a:lvl1pPr>
              <a:defRPr/>
            </a:lvl1pPr>
          </a:lstStyle>
          <a:p>
            <a:pPr>
              <a:defRPr/>
            </a:pPr>
            <a:endParaRPr lang="en-GB">
              <a:solidFill>
                <a:srgbClr val="000005"/>
              </a:solidFill>
            </a:endParaRPr>
          </a:p>
        </p:txBody>
      </p:sp>
      <p:sp>
        <p:nvSpPr>
          <p:cNvPr id="6" name="Rectangle 6"/>
          <p:cNvSpPr>
            <a:spLocks noGrp="1" noChangeArrowheads="1"/>
          </p:cNvSpPr>
          <p:nvPr>
            <p:ph type="ftr" sz="quarter" idx="11"/>
          </p:nvPr>
        </p:nvSpPr>
        <p:spPr/>
        <p:txBody>
          <a:bodyPr/>
          <a:lstStyle>
            <a:lvl1pPr>
              <a:defRPr/>
            </a:lvl1pPr>
          </a:lstStyle>
          <a:p>
            <a:pPr>
              <a:defRPr/>
            </a:pPr>
            <a:endParaRPr lang="en-GB">
              <a:solidFill>
                <a:srgbClr val="000005"/>
              </a:solidFill>
            </a:endParaRPr>
          </a:p>
        </p:txBody>
      </p:sp>
      <p:sp>
        <p:nvSpPr>
          <p:cNvPr id="7" name="Rectangle 7"/>
          <p:cNvSpPr>
            <a:spLocks noGrp="1" noChangeArrowheads="1"/>
          </p:cNvSpPr>
          <p:nvPr>
            <p:ph type="sldNum" sz="quarter" idx="12"/>
          </p:nvPr>
        </p:nvSpPr>
        <p:spPr/>
        <p:txBody>
          <a:bodyPr/>
          <a:lstStyle>
            <a:lvl1pPr>
              <a:defRPr/>
            </a:lvl1pPr>
          </a:lstStyle>
          <a:p>
            <a:pPr>
              <a:defRPr/>
            </a:pPr>
            <a:fld id="{3CE82E08-20CE-48BA-9B8E-BE53C8A828BA}" type="slidenum">
              <a:rPr lang="en-GB">
                <a:solidFill>
                  <a:srgbClr val="000005"/>
                </a:solidFill>
              </a:rPr>
              <a:pPr>
                <a:defRPr/>
              </a:pPr>
              <a:t>‹#›</a:t>
            </a:fld>
            <a:endParaRPr lang="en-GB">
              <a:solidFill>
                <a:srgbClr val="000005"/>
              </a:solidFill>
            </a:endParaRPr>
          </a:p>
        </p:txBody>
      </p:sp>
    </p:spTree>
    <p:extLst>
      <p:ext uri="{BB962C8B-B14F-4D97-AF65-F5344CB8AC3E}">
        <p14:creationId xmlns:p14="http://schemas.microsoft.com/office/powerpoint/2010/main" val="1622826651"/>
      </p:ext>
    </p:extLst>
  </p:cSld>
  <p:clrMapOvr>
    <a:masterClrMapping/>
  </p:clrMapOvr>
  <p:transition spd="med">
    <p:fade thruBlk="1"/>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ltGray">
          <a:xfrm>
            <a:off x="76200" y="76200"/>
            <a:ext cx="8991600" cy="6705600"/>
          </a:xfrm>
          <a:prstGeom prst="rect">
            <a:avLst/>
          </a:prstGeom>
          <a:solidFill>
            <a:schemeClr val="accent1"/>
          </a:solidFill>
          <a:ln w="9525">
            <a:noFill/>
            <a:miter lim="800000"/>
            <a:headEnd/>
            <a:tailEnd/>
          </a:ln>
          <a:effectLst/>
        </p:spPr>
        <p:txBody>
          <a:bodyPr wrap="none" anchor="ctr"/>
          <a:lstStyle/>
          <a:p>
            <a:pPr algn="ctr" eaLnBrk="0" hangingPunct="0">
              <a:spcBef>
                <a:spcPct val="0"/>
              </a:spcBef>
              <a:defRPr/>
            </a:pPr>
            <a:endParaRPr lang="en-US" sz="2400">
              <a:solidFill>
                <a:srgbClr val="8D010F"/>
              </a:solidFill>
              <a:latin typeface="Times" pitchFamily="18" charset="0"/>
            </a:endParaRPr>
          </a:p>
        </p:txBody>
      </p:sp>
      <p:pic>
        <p:nvPicPr>
          <p:cNvPr id="5" name="Picture 11" descr="LeedsUniWhite"/>
          <p:cNvPicPr>
            <a:picLocks noChangeAspect="1" noChangeArrowheads="1"/>
          </p:cNvPicPr>
          <p:nvPr/>
        </p:nvPicPr>
        <p:blipFill>
          <a:blip r:embed="rId2" cstate="print"/>
          <a:srcRect/>
          <a:stretch>
            <a:fillRect/>
          </a:stretch>
        </p:blipFill>
        <p:spPr bwMode="auto">
          <a:xfrm>
            <a:off x="6511925" y="441325"/>
            <a:ext cx="2274888" cy="647700"/>
          </a:xfrm>
          <a:prstGeom prst="rect">
            <a:avLst/>
          </a:prstGeom>
          <a:noFill/>
          <a:ln w="9525">
            <a:noFill/>
            <a:miter lim="800000"/>
            <a:headEnd/>
            <a:tailEnd/>
          </a:ln>
        </p:spPr>
      </p:pic>
      <p:sp>
        <p:nvSpPr>
          <p:cNvPr id="6" name="Line 9"/>
          <p:cNvSpPr>
            <a:spLocks noChangeShapeType="1"/>
          </p:cNvSpPr>
          <p:nvPr/>
        </p:nvSpPr>
        <p:spPr bwMode="white">
          <a:xfrm>
            <a:off x="201614" y="1341438"/>
            <a:ext cx="8713787" cy="0"/>
          </a:xfrm>
          <a:prstGeom prst="line">
            <a:avLst/>
          </a:prstGeom>
          <a:noFill/>
          <a:ln w="9525">
            <a:solidFill>
              <a:schemeClr val="bg1"/>
            </a:solidFill>
            <a:round/>
            <a:headEnd/>
            <a:tailEnd/>
          </a:ln>
          <a:effectLst/>
        </p:spPr>
        <p:txBody>
          <a:bodyPr wrap="none" anchor="ctr"/>
          <a:lstStyle/>
          <a:p>
            <a:pPr>
              <a:defRPr/>
            </a:pPr>
            <a:endParaRPr lang="en-GB" sz="2000">
              <a:solidFill>
                <a:srgbClr val="000005"/>
              </a:solidFill>
            </a:endParaRPr>
          </a:p>
        </p:txBody>
      </p:sp>
      <p:sp>
        <p:nvSpPr>
          <p:cNvPr id="7" name="Text Box 10"/>
          <p:cNvSpPr txBox="1">
            <a:spLocks noChangeArrowheads="1"/>
          </p:cNvSpPr>
          <p:nvPr/>
        </p:nvSpPr>
        <p:spPr bwMode="ltGray">
          <a:xfrm>
            <a:off x="355600" y="420690"/>
            <a:ext cx="4876800" cy="738187"/>
          </a:xfrm>
          <a:prstGeom prst="rect">
            <a:avLst/>
          </a:prstGeom>
          <a:noFill/>
          <a:ln w="9525">
            <a:noFill/>
            <a:miter lim="800000"/>
            <a:headEnd/>
            <a:tailEnd/>
          </a:ln>
          <a:effectLst/>
        </p:spPr>
        <p:txBody>
          <a:bodyPr lIns="0" tIns="0" rIns="0" bIns="36000" anchor="b"/>
          <a:lstStyle/>
          <a:p>
            <a:pPr eaLnBrk="0" hangingPunct="0">
              <a:spcBef>
                <a:spcPct val="0"/>
              </a:spcBef>
              <a:defRPr/>
            </a:pPr>
            <a:r>
              <a:rPr lang="en-GB" sz="2800" dirty="0">
                <a:solidFill>
                  <a:srgbClr val="FFFFFF"/>
                </a:solidFill>
                <a:latin typeface="Segoe UI" panose="020B0502040204020203" pitchFamily="34" charset="0"/>
                <a:cs typeface="Segoe UI" panose="020B0502040204020203" pitchFamily="34" charset="0"/>
              </a:rPr>
              <a:t>School of something</a:t>
            </a:r>
          </a:p>
          <a:p>
            <a:pPr eaLnBrk="0" hangingPunct="0">
              <a:spcBef>
                <a:spcPct val="0"/>
              </a:spcBef>
              <a:defRPr/>
            </a:pPr>
            <a:r>
              <a:rPr lang="en-GB" sz="1400" dirty="0">
                <a:solidFill>
                  <a:srgbClr val="FFFFFF"/>
                </a:solidFill>
                <a:latin typeface="Segoe UI" panose="020B0502040204020203" pitchFamily="34" charset="0"/>
                <a:cs typeface="Segoe UI" panose="020B0502040204020203" pitchFamily="34" charset="0"/>
              </a:rPr>
              <a:t>FACULTY OF OTHER</a:t>
            </a:r>
          </a:p>
        </p:txBody>
      </p:sp>
      <p:sp>
        <p:nvSpPr>
          <p:cNvPr id="43011" name="Rectangle 3"/>
          <p:cNvSpPr>
            <a:spLocks noGrp="1" noChangeArrowheads="1"/>
          </p:cNvSpPr>
          <p:nvPr>
            <p:ph type="ctrTitle"/>
          </p:nvPr>
        </p:nvSpPr>
        <p:spPr>
          <a:xfrm>
            <a:off x="349250" y="2565402"/>
            <a:ext cx="7772400" cy="549275"/>
          </a:xfrm>
        </p:spPr>
        <p:txBody>
          <a:bodyPr anchor="t">
            <a:spAutoFit/>
          </a:bodyPr>
          <a:lstStyle>
            <a:lvl1pPr>
              <a:defRPr sz="3600">
                <a:solidFill>
                  <a:schemeClr val="bg1"/>
                </a:solidFill>
                <a:latin typeface="Segoe UI" panose="020B0502040204020203" pitchFamily="34" charset="0"/>
                <a:cs typeface="Segoe UI" panose="020B0502040204020203" pitchFamily="34" charset="0"/>
              </a:defRPr>
            </a:lvl1pPr>
          </a:lstStyle>
          <a:p>
            <a:r>
              <a:rPr lang="en-GB" dirty="0"/>
              <a:t>Click to edit Master title style</a:t>
            </a:r>
          </a:p>
        </p:txBody>
      </p:sp>
      <p:sp>
        <p:nvSpPr>
          <p:cNvPr id="43012" name="Rectangle 4"/>
          <p:cNvSpPr>
            <a:spLocks noGrp="1" noChangeArrowheads="1"/>
          </p:cNvSpPr>
          <p:nvPr>
            <p:ph type="subTitle" idx="1"/>
          </p:nvPr>
        </p:nvSpPr>
        <p:spPr bwMode="ltGray">
          <a:xfrm>
            <a:off x="352426" y="3990977"/>
            <a:ext cx="5394325" cy="519113"/>
          </a:xfrm>
        </p:spPr>
        <p:txBody>
          <a:bodyPr/>
          <a:lstStyle>
            <a:lvl1pPr>
              <a:defRPr sz="2000">
                <a:solidFill>
                  <a:schemeClr val="bg1"/>
                </a:solidFill>
                <a:latin typeface="Segoe UI" panose="020B0502040204020203" pitchFamily="34" charset="0"/>
                <a:cs typeface="Segoe UI" panose="020B0502040204020203" pitchFamily="34" charset="0"/>
              </a:defRPr>
            </a:lvl1pPr>
          </a:lstStyle>
          <a:p>
            <a:r>
              <a:rPr lang="en-GB" dirty="0"/>
              <a:t>Click to edit Master subtitle style</a:t>
            </a:r>
          </a:p>
        </p:txBody>
      </p:sp>
      <p:sp>
        <p:nvSpPr>
          <p:cNvPr id="8" name="Rectangle 5"/>
          <p:cNvSpPr>
            <a:spLocks noGrp="1" noChangeArrowheads="1"/>
          </p:cNvSpPr>
          <p:nvPr>
            <p:ph type="dt" sz="half" idx="10"/>
          </p:nvPr>
        </p:nvSpPr>
        <p:spPr>
          <a:xfrm>
            <a:off x="457200" y="6927850"/>
            <a:ext cx="2133600" cy="476250"/>
          </a:xfrm>
        </p:spPr>
        <p:txBody>
          <a:bodyPr/>
          <a:lstStyle>
            <a:lvl1pPr>
              <a:defRPr/>
            </a:lvl1pPr>
          </a:lstStyle>
          <a:p>
            <a:pPr>
              <a:defRPr/>
            </a:pPr>
            <a:endParaRPr lang="en-GB">
              <a:solidFill>
                <a:srgbClr val="000005"/>
              </a:solidFill>
            </a:endParaRPr>
          </a:p>
        </p:txBody>
      </p:sp>
      <p:sp>
        <p:nvSpPr>
          <p:cNvPr id="9" name="Rectangle 6"/>
          <p:cNvSpPr>
            <a:spLocks noGrp="1" noChangeArrowheads="1"/>
          </p:cNvSpPr>
          <p:nvPr>
            <p:ph type="ftr" sz="quarter" idx="11"/>
          </p:nvPr>
        </p:nvSpPr>
        <p:spPr>
          <a:xfrm>
            <a:off x="3124200" y="6927850"/>
            <a:ext cx="2895600" cy="476250"/>
          </a:xfrm>
        </p:spPr>
        <p:txBody>
          <a:bodyPr/>
          <a:lstStyle>
            <a:lvl1pPr>
              <a:defRPr/>
            </a:lvl1pPr>
          </a:lstStyle>
          <a:p>
            <a:pPr>
              <a:defRPr/>
            </a:pPr>
            <a:endParaRPr lang="en-GB">
              <a:solidFill>
                <a:srgbClr val="000005"/>
              </a:solidFill>
            </a:endParaRPr>
          </a:p>
        </p:txBody>
      </p:sp>
      <p:sp>
        <p:nvSpPr>
          <p:cNvPr id="10" name="Rectangle 7"/>
          <p:cNvSpPr>
            <a:spLocks noGrp="1" noChangeArrowheads="1"/>
          </p:cNvSpPr>
          <p:nvPr>
            <p:ph type="sldNum" sz="quarter" idx="12"/>
          </p:nvPr>
        </p:nvSpPr>
        <p:spPr>
          <a:xfrm>
            <a:off x="6553200" y="6927850"/>
            <a:ext cx="2133600" cy="476250"/>
          </a:xfrm>
        </p:spPr>
        <p:txBody>
          <a:bodyPr/>
          <a:lstStyle>
            <a:lvl1pPr>
              <a:defRPr/>
            </a:lvl1pPr>
          </a:lstStyle>
          <a:p>
            <a:pPr>
              <a:defRPr/>
            </a:pPr>
            <a:fld id="{419BEC26-D38F-4E93-B527-EE6CA31710E9}" type="slidenum">
              <a:rPr lang="en-GB">
                <a:solidFill>
                  <a:srgbClr val="000005"/>
                </a:solidFill>
              </a:rPr>
              <a:pPr>
                <a:defRPr/>
              </a:pPr>
              <a:t>‹#›</a:t>
            </a:fld>
            <a:endParaRPr lang="en-GB">
              <a:solidFill>
                <a:srgbClr val="000005"/>
              </a:solidFill>
            </a:endParaRPr>
          </a:p>
        </p:txBody>
      </p:sp>
    </p:spTree>
    <p:extLst>
      <p:ext uri="{BB962C8B-B14F-4D97-AF65-F5344CB8AC3E}">
        <p14:creationId xmlns:p14="http://schemas.microsoft.com/office/powerpoint/2010/main" val="3377891807"/>
      </p:ext>
    </p:extLst>
  </p:cSld>
  <p:clrMapOvr>
    <a:masterClrMapping/>
  </p:clrMapOvr>
  <p:transition spd="med">
    <p:fade thruBlk="1"/>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Segoe UI" panose="020B0502040204020203" pitchFamily="34" charset="0"/>
                <a:cs typeface="Segoe UI" panose="020B0502040204020203" pitchFamily="34" charset="0"/>
              </a:defRPr>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Rectangle 5"/>
          <p:cNvSpPr>
            <a:spLocks noGrp="1" noChangeArrowheads="1"/>
          </p:cNvSpPr>
          <p:nvPr>
            <p:ph type="dt" sz="half" idx="10"/>
          </p:nvPr>
        </p:nvSpPr>
        <p:spPr/>
        <p:txBody>
          <a:bodyPr/>
          <a:lstStyle>
            <a:lvl1pPr>
              <a:defRPr/>
            </a:lvl1pPr>
          </a:lstStyle>
          <a:p>
            <a:pPr>
              <a:defRPr/>
            </a:pPr>
            <a:endParaRPr lang="en-GB">
              <a:solidFill>
                <a:srgbClr val="000005"/>
              </a:solidFill>
            </a:endParaRPr>
          </a:p>
        </p:txBody>
      </p:sp>
      <p:sp>
        <p:nvSpPr>
          <p:cNvPr id="5" name="Rectangle 6"/>
          <p:cNvSpPr>
            <a:spLocks noGrp="1" noChangeArrowheads="1"/>
          </p:cNvSpPr>
          <p:nvPr>
            <p:ph type="ftr" sz="quarter" idx="11"/>
          </p:nvPr>
        </p:nvSpPr>
        <p:spPr/>
        <p:txBody>
          <a:bodyPr/>
          <a:lstStyle>
            <a:lvl1pPr>
              <a:defRPr/>
            </a:lvl1pPr>
          </a:lstStyle>
          <a:p>
            <a:pPr>
              <a:defRPr/>
            </a:pPr>
            <a:endParaRPr lang="en-GB">
              <a:solidFill>
                <a:srgbClr val="000005"/>
              </a:solidFill>
            </a:endParaRPr>
          </a:p>
        </p:txBody>
      </p:sp>
      <p:sp>
        <p:nvSpPr>
          <p:cNvPr id="6" name="Rectangle 7"/>
          <p:cNvSpPr>
            <a:spLocks noGrp="1" noChangeArrowheads="1"/>
          </p:cNvSpPr>
          <p:nvPr>
            <p:ph type="sldNum" sz="quarter" idx="12"/>
          </p:nvPr>
        </p:nvSpPr>
        <p:spPr/>
        <p:txBody>
          <a:bodyPr/>
          <a:lstStyle>
            <a:lvl1pPr>
              <a:defRPr/>
            </a:lvl1pPr>
          </a:lstStyle>
          <a:p>
            <a:pPr>
              <a:defRPr/>
            </a:pPr>
            <a:fld id="{217F2AF5-A547-4333-84E4-4B011A9D4FBA}" type="slidenum">
              <a:rPr lang="en-GB">
                <a:solidFill>
                  <a:srgbClr val="000005"/>
                </a:solidFill>
              </a:rPr>
              <a:pPr>
                <a:defRPr/>
              </a:pPr>
              <a:t>‹#›</a:t>
            </a:fld>
            <a:endParaRPr lang="en-GB">
              <a:solidFill>
                <a:srgbClr val="000005"/>
              </a:solidFill>
            </a:endParaRPr>
          </a:p>
        </p:txBody>
      </p:sp>
    </p:spTree>
    <p:extLst>
      <p:ext uri="{BB962C8B-B14F-4D97-AF65-F5344CB8AC3E}">
        <p14:creationId xmlns:p14="http://schemas.microsoft.com/office/powerpoint/2010/main" val="1106517890"/>
      </p:ext>
    </p:extLst>
  </p:cSld>
  <p:clrMapOvr>
    <a:masterClrMapping/>
  </p:clrMapOvr>
  <p:transition spd="med">
    <p:fade thruBlk="1"/>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atin typeface="Segoe UI" panose="020B0502040204020203" pitchFamily="34" charset="0"/>
                <a:cs typeface="Segoe UI" panose="020B0502040204020203"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Rectangle 5"/>
          <p:cNvSpPr>
            <a:spLocks noGrp="1" noChangeArrowheads="1"/>
          </p:cNvSpPr>
          <p:nvPr>
            <p:ph type="dt" sz="half" idx="10"/>
          </p:nvPr>
        </p:nvSpPr>
        <p:spPr/>
        <p:txBody>
          <a:bodyPr/>
          <a:lstStyle>
            <a:lvl1pPr>
              <a:defRPr/>
            </a:lvl1pPr>
          </a:lstStyle>
          <a:p>
            <a:pPr>
              <a:defRPr/>
            </a:pPr>
            <a:endParaRPr lang="en-GB">
              <a:solidFill>
                <a:srgbClr val="000005"/>
              </a:solidFill>
            </a:endParaRPr>
          </a:p>
        </p:txBody>
      </p:sp>
      <p:sp>
        <p:nvSpPr>
          <p:cNvPr id="5" name="Rectangle 6"/>
          <p:cNvSpPr>
            <a:spLocks noGrp="1" noChangeArrowheads="1"/>
          </p:cNvSpPr>
          <p:nvPr>
            <p:ph type="ftr" sz="quarter" idx="11"/>
          </p:nvPr>
        </p:nvSpPr>
        <p:spPr/>
        <p:txBody>
          <a:bodyPr/>
          <a:lstStyle>
            <a:lvl1pPr>
              <a:defRPr/>
            </a:lvl1pPr>
          </a:lstStyle>
          <a:p>
            <a:pPr>
              <a:defRPr/>
            </a:pPr>
            <a:endParaRPr lang="en-GB">
              <a:solidFill>
                <a:srgbClr val="000005"/>
              </a:solidFill>
            </a:endParaRPr>
          </a:p>
        </p:txBody>
      </p:sp>
      <p:sp>
        <p:nvSpPr>
          <p:cNvPr id="6" name="Rectangle 7"/>
          <p:cNvSpPr>
            <a:spLocks noGrp="1" noChangeArrowheads="1"/>
          </p:cNvSpPr>
          <p:nvPr>
            <p:ph type="sldNum" sz="quarter" idx="12"/>
          </p:nvPr>
        </p:nvSpPr>
        <p:spPr/>
        <p:txBody>
          <a:bodyPr/>
          <a:lstStyle>
            <a:lvl1pPr>
              <a:defRPr/>
            </a:lvl1pPr>
          </a:lstStyle>
          <a:p>
            <a:pPr>
              <a:defRPr/>
            </a:pPr>
            <a:fld id="{F2AD012B-9F1D-4817-9D13-6FAE97324A0D}" type="slidenum">
              <a:rPr lang="en-GB">
                <a:solidFill>
                  <a:srgbClr val="000005"/>
                </a:solidFill>
              </a:rPr>
              <a:pPr>
                <a:defRPr/>
              </a:pPr>
              <a:t>‹#›</a:t>
            </a:fld>
            <a:endParaRPr lang="en-GB">
              <a:solidFill>
                <a:srgbClr val="000005"/>
              </a:solidFill>
            </a:endParaRPr>
          </a:p>
        </p:txBody>
      </p:sp>
    </p:spTree>
    <p:extLst>
      <p:ext uri="{BB962C8B-B14F-4D97-AF65-F5344CB8AC3E}">
        <p14:creationId xmlns:p14="http://schemas.microsoft.com/office/powerpoint/2010/main" val="1471440726"/>
      </p:ext>
    </p:extLst>
  </p:cSld>
  <p:clrMapOvr>
    <a:masterClrMapping/>
  </p:clrMapOvr>
  <p:transition spd="med">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theme" Target="../theme/theme10.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jpe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2.jpe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6" Type="http://schemas.openxmlformats.org/officeDocument/2006/relationships/image" Target="../media/image3.png"/><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2.jpe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2.jpe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8.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image" Target="../media/image1.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theme" Target="../theme/theme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7" name="Rectangle 3"/>
          <p:cNvSpPr>
            <a:spLocks noChangeArrowheads="1"/>
          </p:cNvSpPr>
          <p:nvPr/>
        </p:nvSpPr>
        <p:spPr bwMode="ltGray">
          <a:xfrm>
            <a:off x="76200" y="76200"/>
            <a:ext cx="8991600" cy="1258888"/>
          </a:xfrm>
          <a:prstGeom prst="rect">
            <a:avLst/>
          </a:prstGeom>
          <a:solidFill>
            <a:schemeClr val="accent1"/>
          </a:solidFill>
          <a:ln w="9525">
            <a:noFill/>
            <a:miter lim="800000"/>
            <a:headEnd/>
            <a:tailEnd/>
          </a:ln>
          <a:effectLst/>
        </p:spPr>
        <p:txBody>
          <a:bodyPr wrap="none" anchor="ctr"/>
          <a:lstStyle/>
          <a:p>
            <a:pPr algn="ctr" eaLnBrk="0" hangingPunct="0">
              <a:spcBef>
                <a:spcPct val="0"/>
              </a:spcBef>
              <a:defRPr/>
            </a:pPr>
            <a:endParaRPr lang="en-US" sz="2400">
              <a:solidFill>
                <a:srgbClr val="8D010F"/>
              </a:solidFill>
              <a:latin typeface="Times" pitchFamily="18" charset="0"/>
            </a:endParaRPr>
          </a:p>
        </p:txBody>
      </p:sp>
      <p:pic>
        <p:nvPicPr>
          <p:cNvPr id="3075" name="Picture 11" descr="LeedsUniWhite"/>
          <p:cNvPicPr>
            <a:picLocks noChangeAspect="1" noChangeArrowheads="1"/>
          </p:cNvPicPr>
          <p:nvPr/>
        </p:nvPicPr>
        <p:blipFill>
          <a:blip r:embed="rId14" cstate="print"/>
          <a:srcRect/>
          <a:stretch>
            <a:fillRect/>
          </a:stretch>
        </p:blipFill>
        <p:spPr bwMode="auto">
          <a:xfrm>
            <a:off x="6511925" y="441325"/>
            <a:ext cx="2274888" cy="647700"/>
          </a:xfrm>
          <a:prstGeom prst="rect">
            <a:avLst/>
          </a:prstGeom>
          <a:noFill/>
          <a:ln w="9525">
            <a:noFill/>
            <a:miter lim="800000"/>
            <a:headEnd/>
            <a:tailEnd/>
          </a:ln>
        </p:spPr>
      </p:pic>
      <p:sp>
        <p:nvSpPr>
          <p:cNvPr id="3076" name="Rectangle 2"/>
          <p:cNvSpPr>
            <a:spLocks noGrp="1" noChangeArrowheads="1"/>
          </p:cNvSpPr>
          <p:nvPr>
            <p:ph type="body" idx="1"/>
          </p:nvPr>
        </p:nvSpPr>
        <p:spPr bwMode="auto">
          <a:xfrm>
            <a:off x="355601" y="1665288"/>
            <a:ext cx="8429625" cy="434975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3077" name="Rectangle 4"/>
          <p:cNvSpPr>
            <a:spLocks noGrp="1" noChangeArrowheads="1"/>
          </p:cNvSpPr>
          <p:nvPr>
            <p:ph type="title"/>
          </p:nvPr>
        </p:nvSpPr>
        <p:spPr bwMode="ltGray">
          <a:xfrm>
            <a:off x="355600" y="422275"/>
            <a:ext cx="4876800" cy="73818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GB" smtClean="0"/>
              <a:t>Click to edit Master title style</a:t>
            </a:r>
          </a:p>
        </p:txBody>
      </p:sp>
      <p:sp>
        <p:nvSpPr>
          <p:cNvPr id="41989" name="Rectangle 5"/>
          <p:cNvSpPr>
            <a:spLocks noGrp="1" noChangeArrowheads="1"/>
          </p:cNvSpPr>
          <p:nvPr>
            <p:ph type="dt" sz="half" idx="2"/>
          </p:nvPr>
        </p:nvSpPr>
        <p:spPr bwMode="auto">
          <a:xfrm>
            <a:off x="685800" y="6948488"/>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spcBef>
                <a:spcPct val="0"/>
              </a:spcBef>
              <a:defRPr sz="1400">
                <a:latin typeface="Times" pitchFamily="18" charset="0"/>
              </a:defRPr>
            </a:lvl1pPr>
          </a:lstStyle>
          <a:p>
            <a:pPr>
              <a:defRPr/>
            </a:pPr>
            <a:endParaRPr lang="en-GB"/>
          </a:p>
        </p:txBody>
      </p:sp>
      <p:sp>
        <p:nvSpPr>
          <p:cNvPr id="41990" name="Rectangle 6"/>
          <p:cNvSpPr>
            <a:spLocks noGrp="1" noChangeArrowheads="1"/>
          </p:cNvSpPr>
          <p:nvPr>
            <p:ph type="ftr" sz="quarter" idx="3"/>
          </p:nvPr>
        </p:nvSpPr>
        <p:spPr bwMode="auto">
          <a:xfrm>
            <a:off x="3124200" y="6948488"/>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spcBef>
                <a:spcPct val="0"/>
              </a:spcBef>
              <a:defRPr sz="1400">
                <a:latin typeface="Times" pitchFamily="18" charset="0"/>
              </a:defRPr>
            </a:lvl1pPr>
          </a:lstStyle>
          <a:p>
            <a:pPr>
              <a:defRPr/>
            </a:pPr>
            <a:endParaRPr lang="en-GB"/>
          </a:p>
        </p:txBody>
      </p:sp>
      <p:sp>
        <p:nvSpPr>
          <p:cNvPr id="41991" name="Rectangle 7"/>
          <p:cNvSpPr>
            <a:spLocks noGrp="1" noChangeArrowheads="1"/>
          </p:cNvSpPr>
          <p:nvPr>
            <p:ph type="sldNum" sz="quarter" idx="4"/>
          </p:nvPr>
        </p:nvSpPr>
        <p:spPr bwMode="auto">
          <a:xfrm>
            <a:off x="6553200" y="6948488"/>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0"/>
              </a:spcBef>
              <a:defRPr sz="1400">
                <a:latin typeface="Times" pitchFamily="18" charset="0"/>
              </a:defRPr>
            </a:lvl1pPr>
          </a:lstStyle>
          <a:p>
            <a:pPr>
              <a:defRPr/>
            </a:pPr>
            <a:fld id="{7819B3A4-08A7-484D-B7AA-D003E187C074}" type="slidenum">
              <a:rPr lang="en-GB"/>
              <a:pPr>
                <a:defRPr/>
              </a:pPr>
              <a:t>‹#›</a:t>
            </a:fld>
            <a:endParaRPr lang="en-GB"/>
          </a:p>
        </p:txBody>
      </p:sp>
      <p:sp>
        <p:nvSpPr>
          <p:cNvPr id="41994" name="Line 10"/>
          <p:cNvSpPr>
            <a:spLocks noChangeShapeType="1"/>
          </p:cNvSpPr>
          <p:nvPr/>
        </p:nvSpPr>
        <p:spPr bwMode="white">
          <a:xfrm>
            <a:off x="201614" y="1600200"/>
            <a:ext cx="8713787" cy="0"/>
          </a:xfrm>
          <a:prstGeom prst="line">
            <a:avLst/>
          </a:prstGeom>
          <a:noFill/>
          <a:ln w="9525">
            <a:solidFill>
              <a:schemeClr val="bg1"/>
            </a:solidFill>
            <a:round/>
            <a:headEnd/>
            <a:tailEnd/>
          </a:ln>
          <a:effectLst/>
        </p:spPr>
        <p:txBody>
          <a:bodyPr wrap="none" anchor="ctr"/>
          <a:lstStyle/>
          <a:p>
            <a:pPr>
              <a:defRPr/>
            </a:pPr>
            <a:endParaRPr lang="en-GB" sz="2000"/>
          </a:p>
        </p:txBody>
      </p:sp>
    </p:spTree>
  </p:cSld>
  <p:clrMap bg1="lt1" tx1="dk1" bg2="lt2" tx2="dk2" accent1="accent1" accent2="accent2" accent3="accent3" accent4="accent4" accent5="accent5" accent6="accent6" hlink="hlink" folHlink="folHlink"/>
  <p:sldLayoutIdLst>
    <p:sldLayoutId id="2147484242" r:id="rId1"/>
    <p:sldLayoutId id="2147484243" r:id="rId2"/>
    <p:sldLayoutId id="2147484244" r:id="rId3"/>
    <p:sldLayoutId id="2147484245" r:id="rId4"/>
    <p:sldLayoutId id="2147484246" r:id="rId5"/>
    <p:sldLayoutId id="2147484247" r:id="rId6"/>
    <p:sldLayoutId id="2147484248" r:id="rId7"/>
    <p:sldLayoutId id="2147484249" r:id="rId8"/>
    <p:sldLayoutId id="2147484250" r:id="rId9"/>
    <p:sldLayoutId id="2147484251" r:id="rId10"/>
    <p:sldLayoutId id="2147484252" r:id="rId11"/>
    <p:sldLayoutId id="2147484253" r:id="rId12"/>
  </p:sldLayoutIdLst>
  <p:transition>
    <p:fade/>
  </p:transition>
  <p:txStyles>
    <p:title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defRPr>
      </a:lvl2pPr>
      <a:lvl3pPr algn="l" rtl="0" eaLnBrk="0" fontAlgn="base" hangingPunct="0">
        <a:spcBef>
          <a:spcPct val="0"/>
        </a:spcBef>
        <a:spcAft>
          <a:spcPct val="0"/>
        </a:spcAft>
        <a:defRPr sz="2800">
          <a:solidFill>
            <a:schemeClr val="tx2"/>
          </a:solidFill>
          <a:latin typeface="Arial" charset="0"/>
        </a:defRPr>
      </a:lvl3pPr>
      <a:lvl4pPr algn="l" rtl="0" eaLnBrk="0" fontAlgn="base" hangingPunct="0">
        <a:spcBef>
          <a:spcPct val="0"/>
        </a:spcBef>
        <a:spcAft>
          <a:spcPct val="0"/>
        </a:spcAft>
        <a:defRPr sz="2800">
          <a:solidFill>
            <a:schemeClr val="tx2"/>
          </a:solidFill>
          <a:latin typeface="Arial" charset="0"/>
        </a:defRPr>
      </a:lvl4pPr>
      <a:lvl5pPr algn="l" rtl="0" eaLnBrk="0" fontAlgn="base" hangingPunct="0">
        <a:spcBef>
          <a:spcPct val="0"/>
        </a:spcBef>
        <a:spcAft>
          <a:spcPct val="0"/>
        </a:spcAft>
        <a:defRPr sz="2800">
          <a:solidFill>
            <a:schemeClr val="tx2"/>
          </a:solidFill>
          <a:latin typeface="Arial" charset="0"/>
        </a:defRPr>
      </a:lvl5pPr>
      <a:lvl6pPr marL="457200" algn="l" rtl="0" fontAlgn="base">
        <a:spcBef>
          <a:spcPct val="0"/>
        </a:spcBef>
        <a:spcAft>
          <a:spcPct val="0"/>
        </a:spcAft>
        <a:defRPr sz="2800">
          <a:solidFill>
            <a:schemeClr val="tx2"/>
          </a:solidFill>
          <a:latin typeface="Arial" charset="0"/>
        </a:defRPr>
      </a:lvl6pPr>
      <a:lvl7pPr marL="914400" algn="l" rtl="0" fontAlgn="base">
        <a:spcBef>
          <a:spcPct val="0"/>
        </a:spcBef>
        <a:spcAft>
          <a:spcPct val="0"/>
        </a:spcAft>
        <a:defRPr sz="2800">
          <a:solidFill>
            <a:schemeClr val="tx2"/>
          </a:solidFill>
          <a:latin typeface="Arial" charset="0"/>
        </a:defRPr>
      </a:lvl7pPr>
      <a:lvl8pPr marL="1371600" algn="l" rtl="0" fontAlgn="base">
        <a:spcBef>
          <a:spcPct val="0"/>
        </a:spcBef>
        <a:spcAft>
          <a:spcPct val="0"/>
        </a:spcAft>
        <a:defRPr sz="2800">
          <a:solidFill>
            <a:schemeClr val="tx2"/>
          </a:solidFill>
          <a:latin typeface="Arial" charset="0"/>
        </a:defRPr>
      </a:lvl8pPr>
      <a:lvl9pPr marL="1828800" algn="l" rtl="0" fontAlgn="base">
        <a:spcBef>
          <a:spcPct val="0"/>
        </a:spcBef>
        <a:spcAft>
          <a:spcPct val="0"/>
        </a:spcAft>
        <a:defRPr sz="2800">
          <a:solidFill>
            <a:schemeClr val="tx2"/>
          </a:solidFill>
          <a:latin typeface="Arial" charset="0"/>
        </a:defRPr>
      </a:lvl9pPr>
    </p:titleStyle>
    <p:bodyStyle>
      <a:lvl1pPr marL="342900" indent="-342900" algn="l" rtl="0" eaLnBrk="0" fontAlgn="base" hangingPunct="0">
        <a:spcBef>
          <a:spcPct val="0"/>
        </a:spcBef>
        <a:spcAft>
          <a:spcPct val="40000"/>
        </a:spcAft>
        <a:buChar char="•"/>
        <a:defRPr sz="2400">
          <a:solidFill>
            <a:schemeClr val="tx1"/>
          </a:solidFill>
          <a:latin typeface="+mn-lt"/>
          <a:ea typeface="+mn-ea"/>
          <a:cs typeface="+mn-cs"/>
        </a:defRPr>
      </a:lvl1pPr>
      <a:lvl2pPr marL="271463" indent="-269875" algn="l" rtl="0" eaLnBrk="0" fontAlgn="base" hangingPunct="0">
        <a:spcBef>
          <a:spcPct val="0"/>
        </a:spcBef>
        <a:spcAft>
          <a:spcPct val="40000"/>
        </a:spcAft>
        <a:buChar char="•"/>
        <a:defRPr sz="2000">
          <a:solidFill>
            <a:schemeClr val="tx1"/>
          </a:solidFill>
          <a:latin typeface="+mn-lt"/>
        </a:defRPr>
      </a:lvl2pPr>
      <a:lvl3pPr marL="542925" indent="-269875" algn="l" rtl="0" eaLnBrk="0" fontAlgn="base" hangingPunct="0">
        <a:spcBef>
          <a:spcPct val="0"/>
        </a:spcBef>
        <a:spcAft>
          <a:spcPct val="40000"/>
        </a:spcAft>
        <a:buChar char="•"/>
        <a:defRPr sz="2000">
          <a:solidFill>
            <a:schemeClr val="tx1"/>
          </a:solidFill>
          <a:latin typeface="+mn-lt"/>
        </a:defRPr>
      </a:lvl3pPr>
      <a:lvl4pPr marL="809625" indent="-265113" algn="l" rtl="0" eaLnBrk="0" fontAlgn="base" hangingPunct="0">
        <a:spcBef>
          <a:spcPct val="0"/>
        </a:spcBef>
        <a:spcAft>
          <a:spcPct val="40000"/>
        </a:spcAft>
        <a:buChar char="•"/>
        <a:defRPr sz="2000">
          <a:solidFill>
            <a:schemeClr val="tx1"/>
          </a:solidFill>
          <a:latin typeface="+mn-lt"/>
        </a:defRPr>
      </a:lvl4pPr>
      <a:lvl5pPr marL="1081088" indent="-269875" algn="l" rtl="0" eaLnBrk="0" fontAlgn="base" hangingPunct="0">
        <a:spcBef>
          <a:spcPct val="0"/>
        </a:spcBef>
        <a:spcAft>
          <a:spcPct val="40000"/>
        </a:spcAft>
        <a:buChar char="•"/>
        <a:defRPr sz="2000">
          <a:solidFill>
            <a:schemeClr val="tx1"/>
          </a:solidFill>
          <a:latin typeface="+mn-lt"/>
        </a:defRPr>
      </a:lvl5pPr>
      <a:lvl6pPr marL="1538288" indent="-269875" algn="l" rtl="0" fontAlgn="base">
        <a:spcBef>
          <a:spcPct val="0"/>
        </a:spcBef>
        <a:spcAft>
          <a:spcPct val="40000"/>
        </a:spcAft>
        <a:buChar char="•"/>
        <a:defRPr sz="2000">
          <a:solidFill>
            <a:schemeClr val="tx1"/>
          </a:solidFill>
          <a:latin typeface="+mn-lt"/>
        </a:defRPr>
      </a:lvl6pPr>
      <a:lvl7pPr marL="1995488" indent="-269875" algn="l" rtl="0" fontAlgn="base">
        <a:spcBef>
          <a:spcPct val="0"/>
        </a:spcBef>
        <a:spcAft>
          <a:spcPct val="40000"/>
        </a:spcAft>
        <a:buChar char="•"/>
        <a:defRPr sz="2000">
          <a:solidFill>
            <a:schemeClr val="tx1"/>
          </a:solidFill>
          <a:latin typeface="+mn-lt"/>
        </a:defRPr>
      </a:lvl7pPr>
      <a:lvl8pPr marL="2452688" indent="-269875" algn="l" rtl="0" fontAlgn="base">
        <a:spcBef>
          <a:spcPct val="0"/>
        </a:spcBef>
        <a:spcAft>
          <a:spcPct val="40000"/>
        </a:spcAft>
        <a:buChar char="•"/>
        <a:defRPr sz="2000">
          <a:solidFill>
            <a:schemeClr val="tx1"/>
          </a:solidFill>
          <a:latin typeface="+mn-lt"/>
        </a:defRPr>
      </a:lvl8pPr>
      <a:lvl9pPr marL="2909888" indent="-269875" algn="l" rtl="0" fontAlgn="base">
        <a:spcBef>
          <a:spcPct val="0"/>
        </a:spcBef>
        <a:spcAft>
          <a:spcPct val="4000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7" name="Rectangle 3"/>
          <p:cNvSpPr>
            <a:spLocks noChangeArrowheads="1"/>
          </p:cNvSpPr>
          <p:nvPr/>
        </p:nvSpPr>
        <p:spPr bwMode="ltGray">
          <a:xfrm>
            <a:off x="76200" y="76200"/>
            <a:ext cx="8991600" cy="1258888"/>
          </a:xfrm>
          <a:prstGeom prst="rect">
            <a:avLst/>
          </a:prstGeom>
          <a:solidFill>
            <a:schemeClr val="accent1"/>
          </a:solidFill>
          <a:ln w="9525">
            <a:noFill/>
            <a:miter lim="800000"/>
            <a:headEnd/>
            <a:tailEnd/>
          </a:ln>
          <a:effectLst/>
        </p:spPr>
        <p:txBody>
          <a:bodyPr wrap="none" anchor="ctr"/>
          <a:lstStyle/>
          <a:p>
            <a:pPr algn="ctr" eaLnBrk="0" hangingPunct="0">
              <a:spcBef>
                <a:spcPct val="0"/>
              </a:spcBef>
              <a:defRPr/>
            </a:pPr>
            <a:endParaRPr lang="en-US" sz="2400">
              <a:solidFill>
                <a:srgbClr val="8D010F"/>
              </a:solidFill>
              <a:latin typeface="Times" pitchFamily="18" charset="0"/>
            </a:endParaRPr>
          </a:p>
        </p:txBody>
      </p:sp>
      <p:pic>
        <p:nvPicPr>
          <p:cNvPr id="3075" name="Picture 11" descr="LeedsUniWhite"/>
          <p:cNvPicPr>
            <a:picLocks noChangeAspect="1" noChangeArrowheads="1"/>
          </p:cNvPicPr>
          <p:nvPr/>
        </p:nvPicPr>
        <p:blipFill>
          <a:blip r:embed="rId14" cstate="print"/>
          <a:srcRect/>
          <a:stretch>
            <a:fillRect/>
          </a:stretch>
        </p:blipFill>
        <p:spPr bwMode="auto">
          <a:xfrm>
            <a:off x="6511925" y="441325"/>
            <a:ext cx="2274888" cy="647700"/>
          </a:xfrm>
          <a:prstGeom prst="rect">
            <a:avLst/>
          </a:prstGeom>
          <a:noFill/>
          <a:ln w="9525">
            <a:noFill/>
            <a:miter lim="800000"/>
            <a:headEnd/>
            <a:tailEnd/>
          </a:ln>
        </p:spPr>
      </p:pic>
      <p:sp>
        <p:nvSpPr>
          <p:cNvPr id="3076" name="Rectangle 2"/>
          <p:cNvSpPr>
            <a:spLocks noGrp="1" noChangeArrowheads="1"/>
          </p:cNvSpPr>
          <p:nvPr>
            <p:ph type="body" idx="1"/>
          </p:nvPr>
        </p:nvSpPr>
        <p:spPr bwMode="auto">
          <a:xfrm>
            <a:off x="355601" y="1665288"/>
            <a:ext cx="8429625" cy="434975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3077" name="Rectangle 4"/>
          <p:cNvSpPr>
            <a:spLocks noGrp="1" noChangeArrowheads="1"/>
          </p:cNvSpPr>
          <p:nvPr>
            <p:ph type="title"/>
          </p:nvPr>
        </p:nvSpPr>
        <p:spPr bwMode="ltGray">
          <a:xfrm>
            <a:off x="355600" y="422275"/>
            <a:ext cx="4876800" cy="73818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GB" dirty="0" smtClean="0"/>
              <a:t>Click to edit Master title style</a:t>
            </a:r>
          </a:p>
        </p:txBody>
      </p:sp>
      <p:sp>
        <p:nvSpPr>
          <p:cNvPr id="41989" name="Rectangle 5"/>
          <p:cNvSpPr>
            <a:spLocks noGrp="1" noChangeArrowheads="1"/>
          </p:cNvSpPr>
          <p:nvPr>
            <p:ph type="dt" sz="half" idx="2"/>
          </p:nvPr>
        </p:nvSpPr>
        <p:spPr bwMode="auto">
          <a:xfrm>
            <a:off x="685800" y="6948488"/>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spcBef>
                <a:spcPct val="0"/>
              </a:spcBef>
              <a:defRPr sz="1400">
                <a:latin typeface="Times" pitchFamily="18" charset="0"/>
              </a:defRPr>
            </a:lvl1pPr>
          </a:lstStyle>
          <a:p>
            <a:pPr>
              <a:defRPr/>
            </a:pPr>
            <a:endParaRPr lang="en-GB">
              <a:solidFill>
                <a:srgbClr val="000005"/>
              </a:solidFill>
            </a:endParaRPr>
          </a:p>
        </p:txBody>
      </p:sp>
      <p:sp>
        <p:nvSpPr>
          <p:cNvPr id="41990" name="Rectangle 6"/>
          <p:cNvSpPr>
            <a:spLocks noGrp="1" noChangeArrowheads="1"/>
          </p:cNvSpPr>
          <p:nvPr>
            <p:ph type="ftr" sz="quarter" idx="3"/>
          </p:nvPr>
        </p:nvSpPr>
        <p:spPr bwMode="auto">
          <a:xfrm>
            <a:off x="3124200" y="6948488"/>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spcBef>
                <a:spcPct val="0"/>
              </a:spcBef>
              <a:defRPr sz="1400">
                <a:latin typeface="Times" pitchFamily="18" charset="0"/>
              </a:defRPr>
            </a:lvl1pPr>
          </a:lstStyle>
          <a:p>
            <a:pPr>
              <a:defRPr/>
            </a:pPr>
            <a:endParaRPr lang="en-GB">
              <a:solidFill>
                <a:srgbClr val="000005"/>
              </a:solidFill>
            </a:endParaRPr>
          </a:p>
        </p:txBody>
      </p:sp>
      <p:sp>
        <p:nvSpPr>
          <p:cNvPr id="41991" name="Rectangle 7"/>
          <p:cNvSpPr>
            <a:spLocks noGrp="1" noChangeArrowheads="1"/>
          </p:cNvSpPr>
          <p:nvPr>
            <p:ph type="sldNum" sz="quarter" idx="4"/>
          </p:nvPr>
        </p:nvSpPr>
        <p:spPr bwMode="auto">
          <a:xfrm>
            <a:off x="6553200" y="6948488"/>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0"/>
              </a:spcBef>
              <a:defRPr sz="1400">
                <a:latin typeface="Times" pitchFamily="18" charset="0"/>
              </a:defRPr>
            </a:lvl1pPr>
          </a:lstStyle>
          <a:p>
            <a:pPr>
              <a:defRPr/>
            </a:pPr>
            <a:fld id="{7819B3A4-08A7-484D-B7AA-D003E187C074}" type="slidenum">
              <a:rPr lang="en-GB">
                <a:solidFill>
                  <a:srgbClr val="000005"/>
                </a:solidFill>
              </a:rPr>
              <a:pPr>
                <a:defRPr/>
              </a:pPr>
              <a:t>‹#›</a:t>
            </a:fld>
            <a:endParaRPr lang="en-GB">
              <a:solidFill>
                <a:srgbClr val="000005"/>
              </a:solidFill>
            </a:endParaRPr>
          </a:p>
        </p:txBody>
      </p:sp>
      <p:sp>
        <p:nvSpPr>
          <p:cNvPr id="41994" name="Line 10"/>
          <p:cNvSpPr>
            <a:spLocks noChangeShapeType="1"/>
          </p:cNvSpPr>
          <p:nvPr/>
        </p:nvSpPr>
        <p:spPr bwMode="white">
          <a:xfrm>
            <a:off x="201614" y="1600200"/>
            <a:ext cx="8713787" cy="0"/>
          </a:xfrm>
          <a:prstGeom prst="line">
            <a:avLst/>
          </a:prstGeom>
          <a:noFill/>
          <a:ln w="9525">
            <a:solidFill>
              <a:schemeClr val="bg1"/>
            </a:solidFill>
            <a:round/>
            <a:headEnd/>
            <a:tailEnd/>
          </a:ln>
          <a:effectLst/>
        </p:spPr>
        <p:txBody>
          <a:bodyPr wrap="none" anchor="ctr"/>
          <a:lstStyle/>
          <a:p>
            <a:pPr>
              <a:defRPr/>
            </a:pPr>
            <a:endParaRPr lang="en-GB" sz="2000">
              <a:solidFill>
                <a:srgbClr val="000005"/>
              </a:solidFill>
            </a:endParaRPr>
          </a:p>
        </p:txBody>
      </p:sp>
    </p:spTree>
    <p:extLst>
      <p:ext uri="{BB962C8B-B14F-4D97-AF65-F5344CB8AC3E}">
        <p14:creationId xmlns:p14="http://schemas.microsoft.com/office/powerpoint/2010/main" val="3235054504"/>
      </p:ext>
    </p:extLst>
  </p:cSld>
  <p:clrMap bg1="lt1" tx1="dk1" bg2="lt2" tx2="dk2" accent1="accent1" accent2="accent2" accent3="accent3" accent4="accent4" accent5="accent5" accent6="accent6" hlink="hlink" folHlink="folHlink"/>
  <p:sldLayoutIdLst>
    <p:sldLayoutId id="2147484335" r:id="rId1"/>
    <p:sldLayoutId id="2147484336" r:id="rId2"/>
    <p:sldLayoutId id="2147484337" r:id="rId3"/>
    <p:sldLayoutId id="2147484338" r:id="rId4"/>
    <p:sldLayoutId id="2147484339" r:id="rId5"/>
    <p:sldLayoutId id="2147484340" r:id="rId6"/>
    <p:sldLayoutId id="2147484341" r:id="rId7"/>
    <p:sldLayoutId id="2147484342" r:id="rId8"/>
    <p:sldLayoutId id="2147484343" r:id="rId9"/>
    <p:sldLayoutId id="2147484344" r:id="rId10"/>
    <p:sldLayoutId id="2147484345" r:id="rId11"/>
    <p:sldLayoutId id="2147484346" r:id="rId12"/>
  </p:sldLayoutIdLst>
  <p:transition>
    <p:fade/>
  </p:transition>
  <p:txStyles>
    <p:titleStyle>
      <a:lvl1pPr algn="l" rtl="0" eaLnBrk="0" fontAlgn="base" hangingPunct="0">
        <a:spcBef>
          <a:spcPct val="0"/>
        </a:spcBef>
        <a:spcAft>
          <a:spcPct val="0"/>
        </a:spcAft>
        <a:defRPr sz="2800">
          <a:solidFill>
            <a:schemeClr val="tx2"/>
          </a:solidFill>
          <a:latin typeface="Segoe UI" panose="020B0502040204020203" pitchFamily="34" charset="0"/>
          <a:ea typeface="+mj-ea"/>
          <a:cs typeface="Segoe UI" panose="020B0502040204020203" pitchFamily="34" charset="0"/>
        </a:defRPr>
      </a:lvl1pPr>
      <a:lvl2pPr algn="l" rtl="0" eaLnBrk="0" fontAlgn="base" hangingPunct="0">
        <a:spcBef>
          <a:spcPct val="0"/>
        </a:spcBef>
        <a:spcAft>
          <a:spcPct val="0"/>
        </a:spcAft>
        <a:defRPr sz="2800">
          <a:solidFill>
            <a:schemeClr val="tx2"/>
          </a:solidFill>
          <a:latin typeface="Arial" charset="0"/>
        </a:defRPr>
      </a:lvl2pPr>
      <a:lvl3pPr algn="l" rtl="0" eaLnBrk="0" fontAlgn="base" hangingPunct="0">
        <a:spcBef>
          <a:spcPct val="0"/>
        </a:spcBef>
        <a:spcAft>
          <a:spcPct val="0"/>
        </a:spcAft>
        <a:defRPr sz="2800">
          <a:solidFill>
            <a:schemeClr val="tx2"/>
          </a:solidFill>
          <a:latin typeface="Arial" charset="0"/>
        </a:defRPr>
      </a:lvl3pPr>
      <a:lvl4pPr algn="l" rtl="0" eaLnBrk="0" fontAlgn="base" hangingPunct="0">
        <a:spcBef>
          <a:spcPct val="0"/>
        </a:spcBef>
        <a:spcAft>
          <a:spcPct val="0"/>
        </a:spcAft>
        <a:defRPr sz="2800">
          <a:solidFill>
            <a:schemeClr val="tx2"/>
          </a:solidFill>
          <a:latin typeface="Arial" charset="0"/>
        </a:defRPr>
      </a:lvl4pPr>
      <a:lvl5pPr algn="l" rtl="0" eaLnBrk="0" fontAlgn="base" hangingPunct="0">
        <a:spcBef>
          <a:spcPct val="0"/>
        </a:spcBef>
        <a:spcAft>
          <a:spcPct val="0"/>
        </a:spcAft>
        <a:defRPr sz="2800">
          <a:solidFill>
            <a:schemeClr val="tx2"/>
          </a:solidFill>
          <a:latin typeface="Arial" charset="0"/>
        </a:defRPr>
      </a:lvl5pPr>
      <a:lvl6pPr marL="457200" algn="l" rtl="0" fontAlgn="base">
        <a:spcBef>
          <a:spcPct val="0"/>
        </a:spcBef>
        <a:spcAft>
          <a:spcPct val="0"/>
        </a:spcAft>
        <a:defRPr sz="2800">
          <a:solidFill>
            <a:schemeClr val="tx2"/>
          </a:solidFill>
          <a:latin typeface="Arial" charset="0"/>
        </a:defRPr>
      </a:lvl6pPr>
      <a:lvl7pPr marL="914400" algn="l" rtl="0" fontAlgn="base">
        <a:spcBef>
          <a:spcPct val="0"/>
        </a:spcBef>
        <a:spcAft>
          <a:spcPct val="0"/>
        </a:spcAft>
        <a:defRPr sz="2800">
          <a:solidFill>
            <a:schemeClr val="tx2"/>
          </a:solidFill>
          <a:latin typeface="Arial" charset="0"/>
        </a:defRPr>
      </a:lvl7pPr>
      <a:lvl8pPr marL="1371600" algn="l" rtl="0" fontAlgn="base">
        <a:spcBef>
          <a:spcPct val="0"/>
        </a:spcBef>
        <a:spcAft>
          <a:spcPct val="0"/>
        </a:spcAft>
        <a:defRPr sz="2800">
          <a:solidFill>
            <a:schemeClr val="tx2"/>
          </a:solidFill>
          <a:latin typeface="Arial" charset="0"/>
        </a:defRPr>
      </a:lvl8pPr>
      <a:lvl9pPr marL="1828800" algn="l" rtl="0" fontAlgn="base">
        <a:spcBef>
          <a:spcPct val="0"/>
        </a:spcBef>
        <a:spcAft>
          <a:spcPct val="0"/>
        </a:spcAft>
        <a:defRPr sz="2800">
          <a:solidFill>
            <a:schemeClr val="tx2"/>
          </a:solidFill>
          <a:latin typeface="Arial" charset="0"/>
        </a:defRPr>
      </a:lvl9pPr>
    </p:titleStyle>
    <p:bodyStyle>
      <a:lvl1pPr marL="342900" indent="-342900" algn="l" rtl="0" eaLnBrk="0" fontAlgn="base" hangingPunct="0">
        <a:spcBef>
          <a:spcPct val="0"/>
        </a:spcBef>
        <a:spcAft>
          <a:spcPct val="40000"/>
        </a:spcAft>
        <a:buChar char="•"/>
        <a:defRPr sz="2400">
          <a:solidFill>
            <a:schemeClr val="tx1"/>
          </a:solidFill>
          <a:latin typeface="Segoe UI" panose="020B0502040204020203" pitchFamily="34" charset="0"/>
          <a:ea typeface="+mn-ea"/>
          <a:cs typeface="Segoe UI" panose="020B0502040204020203" pitchFamily="34" charset="0"/>
        </a:defRPr>
      </a:lvl1pPr>
      <a:lvl2pPr marL="271463" indent="-269875" algn="l" rtl="0" eaLnBrk="0" fontAlgn="base" hangingPunct="0">
        <a:spcBef>
          <a:spcPct val="0"/>
        </a:spcBef>
        <a:spcAft>
          <a:spcPct val="40000"/>
        </a:spcAft>
        <a:buChar char="•"/>
        <a:defRPr sz="2000">
          <a:solidFill>
            <a:schemeClr val="tx1"/>
          </a:solidFill>
          <a:latin typeface="Segoe UI" panose="020B0502040204020203" pitchFamily="34" charset="0"/>
          <a:cs typeface="Segoe UI" panose="020B0502040204020203" pitchFamily="34" charset="0"/>
        </a:defRPr>
      </a:lvl2pPr>
      <a:lvl3pPr marL="542925" indent="-269875" algn="l" rtl="0" eaLnBrk="0" fontAlgn="base" hangingPunct="0">
        <a:spcBef>
          <a:spcPct val="0"/>
        </a:spcBef>
        <a:spcAft>
          <a:spcPct val="40000"/>
        </a:spcAft>
        <a:buChar char="•"/>
        <a:defRPr sz="2000">
          <a:solidFill>
            <a:schemeClr val="tx1"/>
          </a:solidFill>
          <a:latin typeface="Segoe UI" panose="020B0502040204020203" pitchFamily="34" charset="0"/>
          <a:cs typeface="Segoe UI" panose="020B0502040204020203" pitchFamily="34" charset="0"/>
        </a:defRPr>
      </a:lvl3pPr>
      <a:lvl4pPr marL="809625" indent="-265113" algn="l" rtl="0" eaLnBrk="0" fontAlgn="base" hangingPunct="0">
        <a:spcBef>
          <a:spcPct val="0"/>
        </a:spcBef>
        <a:spcAft>
          <a:spcPct val="40000"/>
        </a:spcAft>
        <a:buChar char="•"/>
        <a:defRPr sz="2000">
          <a:solidFill>
            <a:schemeClr val="tx1"/>
          </a:solidFill>
          <a:latin typeface="Segoe UI" panose="020B0502040204020203" pitchFamily="34" charset="0"/>
          <a:cs typeface="Segoe UI" panose="020B0502040204020203" pitchFamily="34" charset="0"/>
        </a:defRPr>
      </a:lvl4pPr>
      <a:lvl5pPr marL="1081088" indent="-269875" algn="l" rtl="0" eaLnBrk="0" fontAlgn="base" hangingPunct="0">
        <a:spcBef>
          <a:spcPct val="0"/>
        </a:spcBef>
        <a:spcAft>
          <a:spcPct val="40000"/>
        </a:spcAft>
        <a:buChar char="•"/>
        <a:defRPr sz="2000">
          <a:solidFill>
            <a:schemeClr val="tx1"/>
          </a:solidFill>
          <a:latin typeface="Segoe UI" panose="020B0502040204020203" pitchFamily="34" charset="0"/>
          <a:cs typeface="Segoe UI" panose="020B0502040204020203" pitchFamily="34" charset="0"/>
        </a:defRPr>
      </a:lvl5pPr>
      <a:lvl6pPr marL="1538288" indent="-269875" algn="l" rtl="0" fontAlgn="base">
        <a:spcBef>
          <a:spcPct val="0"/>
        </a:spcBef>
        <a:spcAft>
          <a:spcPct val="40000"/>
        </a:spcAft>
        <a:buChar char="•"/>
        <a:defRPr sz="2000">
          <a:solidFill>
            <a:schemeClr val="tx1"/>
          </a:solidFill>
          <a:latin typeface="+mn-lt"/>
        </a:defRPr>
      </a:lvl6pPr>
      <a:lvl7pPr marL="1995488" indent="-269875" algn="l" rtl="0" fontAlgn="base">
        <a:spcBef>
          <a:spcPct val="0"/>
        </a:spcBef>
        <a:spcAft>
          <a:spcPct val="40000"/>
        </a:spcAft>
        <a:buChar char="•"/>
        <a:defRPr sz="2000">
          <a:solidFill>
            <a:schemeClr val="tx1"/>
          </a:solidFill>
          <a:latin typeface="+mn-lt"/>
        </a:defRPr>
      </a:lvl7pPr>
      <a:lvl8pPr marL="2452688" indent="-269875" algn="l" rtl="0" fontAlgn="base">
        <a:spcBef>
          <a:spcPct val="0"/>
        </a:spcBef>
        <a:spcAft>
          <a:spcPct val="40000"/>
        </a:spcAft>
        <a:buChar char="•"/>
        <a:defRPr sz="2000">
          <a:solidFill>
            <a:schemeClr val="tx1"/>
          </a:solidFill>
          <a:latin typeface="+mn-lt"/>
        </a:defRPr>
      </a:lvl8pPr>
      <a:lvl9pPr marL="2909888" indent="-269875" algn="l" rtl="0" fontAlgn="base">
        <a:spcBef>
          <a:spcPct val="0"/>
        </a:spcBef>
        <a:spcAft>
          <a:spcPct val="4000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4"/>
          <p:cNvSpPr>
            <a:spLocks noGrp="1" noChangeArrowheads="1"/>
          </p:cNvSpPr>
          <p:nvPr>
            <p:ph type="title"/>
          </p:nvPr>
        </p:nvSpPr>
        <p:spPr bwMode="auto">
          <a:xfrm>
            <a:off x="457200" y="260352"/>
            <a:ext cx="8229600" cy="6334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5"/>
          <p:cNvSpPr>
            <a:spLocks noGrp="1" noChangeArrowheads="1"/>
          </p:cNvSpPr>
          <p:nvPr>
            <p:ph type="body" idx="1"/>
          </p:nvPr>
        </p:nvSpPr>
        <p:spPr bwMode="auto">
          <a:xfrm>
            <a:off x="457200" y="1165227"/>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3318" name="Rectangle 6"/>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defRPr>
            </a:lvl1pPr>
          </a:lstStyle>
          <a:p>
            <a:pPr>
              <a:defRPr/>
            </a:pPr>
            <a:endParaRPr lang="en-US"/>
          </a:p>
        </p:txBody>
      </p:sp>
      <p:sp>
        <p:nvSpPr>
          <p:cNvPr id="13319" name="Rectangle 7"/>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defRPr>
            </a:lvl1pPr>
          </a:lstStyle>
          <a:p>
            <a:pPr>
              <a:defRPr/>
            </a:pPr>
            <a:endParaRPr lang="en-US"/>
          </a:p>
        </p:txBody>
      </p:sp>
      <p:sp>
        <p:nvSpPr>
          <p:cNvPr id="13320" name="Rectangle 8"/>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pPr>
              <a:defRPr/>
            </a:pPr>
            <a:fld id="{31C5FA7A-42AB-46AD-9AF6-1B4CBE7504A3}" type="slidenum">
              <a:rPr lang="en-US"/>
              <a:pPr>
                <a:defRPr/>
              </a:pPr>
              <a:t>‹#›</a:t>
            </a:fld>
            <a:endParaRPr lang="en-US"/>
          </a:p>
        </p:txBody>
      </p:sp>
      <p:sp>
        <p:nvSpPr>
          <p:cNvPr id="13321" name="Rectangle 9"/>
          <p:cNvSpPr>
            <a:spLocks noChangeArrowheads="1"/>
          </p:cNvSpPr>
          <p:nvPr/>
        </p:nvSpPr>
        <p:spPr bwMode="auto">
          <a:xfrm>
            <a:off x="457200" y="6245225"/>
            <a:ext cx="2133600" cy="476250"/>
          </a:xfrm>
          <a:prstGeom prst="rect">
            <a:avLst/>
          </a:prstGeom>
          <a:noFill/>
          <a:ln w="9525">
            <a:noFill/>
            <a:miter lim="800000"/>
            <a:headEnd/>
            <a:tailEnd/>
          </a:ln>
          <a:effectLst/>
        </p:spPr>
        <p:txBody>
          <a:bodyPr/>
          <a:lstStyle/>
          <a:p>
            <a:pPr>
              <a:defRPr/>
            </a:pPr>
            <a:endParaRPr lang="en-US" sz="1400"/>
          </a:p>
        </p:txBody>
      </p:sp>
      <p:sp>
        <p:nvSpPr>
          <p:cNvPr id="13323" name="Rectangle 11"/>
          <p:cNvSpPr>
            <a:spLocks noChangeArrowheads="1"/>
          </p:cNvSpPr>
          <p:nvPr/>
        </p:nvSpPr>
        <p:spPr bwMode="auto">
          <a:xfrm>
            <a:off x="6553200" y="6245225"/>
            <a:ext cx="2133600" cy="476250"/>
          </a:xfrm>
          <a:prstGeom prst="rect">
            <a:avLst/>
          </a:prstGeom>
          <a:noFill/>
          <a:ln w="9525">
            <a:noFill/>
            <a:miter lim="800000"/>
            <a:headEnd/>
            <a:tailEnd/>
          </a:ln>
          <a:effectLst/>
        </p:spPr>
        <p:txBody>
          <a:bodyPr/>
          <a:lstStyle/>
          <a:p>
            <a:pPr algn="r">
              <a:defRPr/>
            </a:pPr>
            <a:fld id="{D4BEAD6D-2565-4BBE-801D-802582A7C75A}" type="slidenum">
              <a:rPr lang="en-US" sz="1400"/>
              <a:pPr algn="r">
                <a:defRPr/>
              </a:pPr>
              <a:t>‹#›</a:t>
            </a:fld>
            <a:endParaRPr lang="en-US" sz="1400"/>
          </a:p>
        </p:txBody>
      </p:sp>
      <p:sp>
        <p:nvSpPr>
          <p:cNvPr id="13324" name="Line 12"/>
          <p:cNvSpPr>
            <a:spLocks noChangeShapeType="1"/>
          </p:cNvSpPr>
          <p:nvPr userDrawn="1"/>
        </p:nvSpPr>
        <p:spPr bwMode="auto">
          <a:xfrm>
            <a:off x="0" y="908050"/>
            <a:ext cx="9144000" cy="0"/>
          </a:xfrm>
          <a:prstGeom prst="line">
            <a:avLst/>
          </a:prstGeom>
          <a:noFill/>
          <a:ln w="19050">
            <a:solidFill>
              <a:srgbClr val="023BAE"/>
            </a:solidFill>
            <a:round/>
            <a:headEnd/>
            <a:tailEnd/>
          </a:ln>
          <a:effectLst/>
        </p:spPr>
        <p:txBody>
          <a:bodyPr/>
          <a:lstStyle/>
          <a:p>
            <a:pPr>
              <a:defRPr/>
            </a:pPr>
            <a:endParaRPr lang="en-US" sz="2000"/>
          </a:p>
        </p:txBody>
      </p:sp>
      <p:pic>
        <p:nvPicPr>
          <p:cNvPr id="4106" name="Picture 13" descr="DyeCat a speciality chemicals company"/>
          <p:cNvPicPr>
            <a:picLocks noChangeAspect="1" noChangeArrowheads="1"/>
          </p:cNvPicPr>
          <p:nvPr userDrawn="1"/>
        </p:nvPicPr>
        <p:blipFill>
          <a:blip r:embed="rId15" cstate="print"/>
          <a:srcRect/>
          <a:stretch>
            <a:fillRect/>
          </a:stretch>
        </p:blipFill>
        <p:spPr bwMode="auto">
          <a:xfrm>
            <a:off x="0" y="5727700"/>
            <a:ext cx="9144000" cy="115728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254" r:id="rId1"/>
    <p:sldLayoutId id="2147484255" r:id="rId2"/>
    <p:sldLayoutId id="2147484256" r:id="rId3"/>
    <p:sldLayoutId id="2147484257" r:id="rId4"/>
    <p:sldLayoutId id="2147484258" r:id="rId5"/>
    <p:sldLayoutId id="2147484259" r:id="rId6"/>
    <p:sldLayoutId id="2147484260" r:id="rId7"/>
    <p:sldLayoutId id="2147484261" r:id="rId8"/>
    <p:sldLayoutId id="2147484262" r:id="rId9"/>
    <p:sldLayoutId id="2147484263" r:id="rId10"/>
    <p:sldLayoutId id="2147484264" r:id="rId11"/>
    <p:sldLayoutId id="2147484265" r:id="rId12"/>
    <p:sldLayoutId id="2147484266" r:id="rId13"/>
  </p:sldLayoutIdLst>
  <p:transition>
    <p:fade/>
  </p:transition>
  <p:txStyles>
    <p:titleStyle>
      <a:lvl1pPr algn="l" rtl="0" eaLnBrk="0" fontAlgn="base" hangingPunct="0">
        <a:spcBef>
          <a:spcPct val="0"/>
        </a:spcBef>
        <a:spcAft>
          <a:spcPct val="0"/>
        </a:spcAft>
        <a:defRPr sz="2400">
          <a:solidFill>
            <a:schemeClr val="accent2"/>
          </a:solidFill>
          <a:latin typeface="+mj-lt"/>
          <a:ea typeface="+mj-ea"/>
          <a:cs typeface="+mj-cs"/>
        </a:defRPr>
      </a:lvl1pPr>
      <a:lvl2pPr algn="l" rtl="0" eaLnBrk="0" fontAlgn="base" hangingPunct="0">
        <a:spcBef>
          <a:spcPct val="0"/>
        </a:spcBef>
        <a:spcAft>
          <a:spcPct val="0"/>
        </a:spcAft>
        <a:defRPr sz="2400">
          <a:solidFill>
            <a:schemeClr val="accent2"/>
          </a:solidFill>
          <a:latin typeface="Arial" charset="0"/>
          <a:cs typeface="Arial" charset="0"/>
        </a:defRPr>
      </a:lvl2pPr>
      <a:lvl3pPr algn="l" rtl="0" eaLnBrk="0" fontAlgn="base" hangingPunct="0">
        <a:spcBef>
          <a:spcPct val="0"/>
        </a:spcBef>
        <a:spcAft>
          <a:spcPct val="0"/>
        </a:spcAft>
        <a:defRPr sz="2400">
          <a:solidFill>
            <a:schemeClr val="accent2"/>
          </a:solidFill>
          <a:latin typeface="Arial" charset="0"/>
          <a:cs typeface="Arial" charset="0"/>
        </a:defRPr>
      </a:lvl3pPr>
      <a:lvl4pPr algn="l" rtl="0" eaLnBrk="0" fontAlgn="base" hangingPunct="0">
        <a:spcBef>
          <a:spcPct val="0"/>
        </a:spcBef>
        <a:spcAft>
          <a:spcPct val="0"/>
        </a:spcAft>
        <a:defRPr sz="2400">
          <a:solidFill>
            <a:schemeClr val="accent2"/>
          </a:solidFill>
          <a:latin typeface="Arial" charset="0"/>
          <a:cs typeface="Arial" charset="0"/>
        </a:defRPr>
      </a:lvl4pPr>
      <a:lvl5pPr algn="l" rtl="0" eaLnBrk="0" fontAlgn="base" hangingPunct="0">
        <a:spcBef>
          <a:spcPct val="0"/>
        </a:spcBef>
        <a:spcAft>
          <a:spcPct val="0"/>
        </a:spcAft>
        <a:defRPr sz="2400">
          <a:solidFill>
            <a:schemeClr val="accent2"/>
          </a:solidFill>
          <a:latin typeface="Arial" charset="0"/>
          <a:cs typeface="Arial" charset="0"/>
        </a:defRPr>
      </a:lvl5pPr>
      <a:lvl6pPr marL="457200" algn="l" rtl="0" fontAlgn="base">
        <a:spcBef>
          <a:spcPct val="0"/>
        </a:spcBef>
        <a:spcAft>
          <a:spcPct val="0"/>
        </a:spcAft>
        <a:defRPr sz="2400">
          <a:solidFill>
            <a:schemeClr val="accent2"/>
          </a:solidFill>
          <a:latin typeface="Arial" charset="0"/>
          <a:cs typeface="Arial" charset="0"/>
        </a:defRPr>
      </a:lvl6pPr>
      <a:lvl7pPr marL="914400" algn="l" rtl="0" fontAlgn="base">
        <a:spcBef>
          <a:spcPct val="0"/>
        </a:spcBef>
        <a:spcAft>
          <a:spcPct val="0"/>
        </a:spcAft>
        <a:defRPr sz="2400">
          <a:solidFill>
            <a:schemeClr val="accent2"/>
          </a:solidFill>
          <a:latin typeface="Arial" charset="0"/>
          <a:cs typeface="Arial" charset="0"/>
        </a:defRPr>
      </a:lvl7pPr>
      <a:lvl8pPr marL="1371600" algn="l" rtl="0" fontAlgn="base">
        <a:spcBef>
          <a:spcPct val="0"/>
        </a:spcBef>
        <a:spcAft>
          <a:spcPct val="0"/>
        </a:spcAft>
        <a:defRPr sz="2400">
          <a:solidFill>
            <a:schemeClr val="accent2"/>
          </a:solidFill>
          <a:latin typeface="Arial" charset="0"/>
          <a:cs typeface="Arial" charset="0"/>
        </a:defRPr>
      </a:lvl8pPr>
      <a:lvl9pPr marL="1828800" algn="l" rtl="0" fontAlgn="base">
        <a:spcBef>
          <a:spcPct val="0"/>
        </a:spcBef>
        <a:spcAft>
          <a:spcPct val="0"/>
        </a:spcAft>
        <a:defRPr sz="2400">
          <a:solidFill>
            <a:schemeClr val="accent2"/>
          </a:solidFill>
          <a:latin typeface="Arial" charset="0"/>
          <a:cs typeface="Arial" charset="0"/>
        </a:defRPr>
      </a:lvl9pPr>
    </p:titleStyle>
    <p:bodyStyle>
      <a:lvl1pPr marL="342900" indent="-342900" algn="l" rtl="0" eaLnBrk="0" fontAlgn="base" hangingPunct="0">
        <a:spcBef>
          <a:spcPct val="20000"/>
        </a:spcBef>
        <a:spcAft>
          <a:spcPct val="0"/>
        </a:spcAft>
        <a:buBlip>
          <a:blip r:embed="rId16"/>
        </a:buBlip>
        <a:defRPr sz="2000">
          <a:solidFill>
            <a:schemeClr val="accent2"/>
          </a:solidFill>
          <a:latin typeface="+mn-lt"/>
          <a:ea typeface="+mn-ea"/>
          <a:cs typeface="+mn-cs"/>
        </a:defRPr>
      </a:lvl1pPr>
      <a:lvl2pPr marL="742950" indent="-285750" algn="l" rtl="0" eaLnBrk="0" fontAlgn="base" hangingPunct="0">
        <a:spcBef>
          <a:spcPct val="20000"/>
        </a:spcBef>
        <a:spcAft>
          <a:spcPct val="0"/>
        </a:spcAft>
        <a:buBlip>
          <a:blip r:embed="rId16"/>
        </a:buBlip>
        <a:defRPr sz="2800">
          <a:solidFill>
            <a:schemeClr val="accent2"/>
          </a:solidFill>
          <a:latin typeface="+mn-lt"/>
          <a:cs typeface="+mn-cs"/>
        </a:defRPr>
      </a:lvl2pPr>
      <a:lvl3pPr marL="1143000" indent="-228600" algn="l" rtl="0" eaLnBrk="0" fontAlgn="base" hangingPunct="0">
        <a:spcBef>
          <a:spcPct val="20000"/>
        </a:spcBef>
        <a:spcAft>
          <a:spcPct val="0"/>
        </a:spcAft>
        <a:buBlip>
          <a:blip r:embed="rId16"/>
        </a:buBlip>
        <a:defRPr sz="2400">
          <a:solidFill>
            <a:schemeClr val="accent2"/>
          </a:solidFill>
          <a:latin typeface="+mn-lt"/>
          <a:cs typeface="+mn-cs"/>
        </a:defRPr>
      </a:lvl3pPr>
      <a:lvl4pPr marL="1600200" indent="-228600" algn="l" rtl="0" eaLnBrk="0" fontAlgn="base" hangingPunct="0">
        <a:spcBef>
          <a:spcPct val="20000"/>
        </a:spcBef>
        <a:spcAft>
          <a:spcPct val="0"/>
        </a:spcAft>
        <a:buBlip>
          <a:blip r:embed="rId16"/>
        </a:buBlip>
        <a:defRPr sz="2000">
          <a:solidFill>
            <a:schemeClr val="accent2"/>
          </a:solidFill>
          <a:latin typeface="+mn-lt"/>
          <a:cs typeface="+mn-cs"/>
        </a:defRPr>
      </a:lvl4pPr>
      <a:lvl5pPr marL="2057400" indent="-228600" algn="l" rtl="0" eaLnBrk="0" fontAlgn="base" hangingPunct="0">
        <a:spcBef>
          <a:spcPct val="20000"/>
        </a:spcBef>
        <a:spcAft>
          <a:spcPct val="0"/>
        </a:spcAft>
        <a:buChar char="»"/>
        <a:defRPr sz="2000">
          <a:solidFill>
            <a:schemeClr val="accent2"/>
          </a:solidFill>
          <a:latin typeface="+mn-lt"/>
          <a:cs typeface="+mn-cs"/>
        </a:defRPr>
      </a:lvl5pPr>
      <a:lvl6pPr marL="2514600" indent="-228600" algn="l" rtl="0" fontAlgn="base">
        <a:spcBef>
          <a:spcPct val="20000"/>
        </a:spcBef>
        <a:spcAft>
          <a:spcPct val="0"/>
        </a:spcAft>
        <a:defRPr>
          <a:solidFill>
            <a:schemeClr val="accent2"/>
          </a:solidFill>
          <a:latin typeface="+mn-lt"/>
          <a:cs typeface="+mn-cs"/>
        </a:defRPr>
      </a:lvl6pPr>
      <a:lvl7pPr marL="2971800" indent="-228600" algn="l" rtl="0" fontAlgn="base">
        <a:spcBef>
          <a:spcPct val="20000"/>
        </a:spcBef>
        <a:spcAft>
          <a:spcPct val="0"/>
        </a:spcAft>
        <a:defRPr>
          <a:solidFill>
            <a:schemeClr val="accent2"/>
          </a:solidFill>
          <a:latin typeface="+mn-lt"/>
          <a:cs typeface="+mn-cs"/>
        </a:defRPr>
      </a:lvl7pPr>
      <a:lvl8pPr marL="3429000" indent="-228600" algn="l" rtl="0" fontAlgn="base">
        <a:spcBef>
          <a:spcPct val="20000"/>
        </a:spcBef>
        <a:spcAft>
          <a:spcPct val="0"/>
        </a:spcAft>
        <a:defRPr>
          <a:solidFill>
            <a:schemeClr val="accent2"/>
          </a:solidFill>
          <a:latin typeface="+mn-lt"/>
          <a:cs typeface="+mn-cs"/>
        </a:defRPr>
      </a:lvl8pPr>
      <a:lvl9pPr marL="3886200" indent="-228600" algn="l" rtl="0" fontAlgn="base">
        <a:spcBef>
          <a:spcPct val="20000"/>
        </a:spcBef>
        <a:spcAft>
          <a:spcPct val="0"/>
        </a:spcAft>
        <a:defRPr>
          <a:solidFill>
            <a:schemeClr val="accent2"/>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60352"/>
            <a:ext cx="8229600" cy="6334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457200" y="1165227"/>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679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cs typeface="+mn-cs"/>
              </a:defRPr>
            </a:lvl1pPr>
          </a:lstStyle>
          <a:p>
            <a:pPr>
              <a:defRPr/>
            </a:pPr>
            <a:fld id="{4616C82A-B1CD-4E40-ACA6-A3B5E8957A36}" type="datetimeFigureOut">
              <a:rPr lang="en-US"/>
              <a:pPr>
                <a:defRPr/>
              </a:pPr>
              <a:t>5/12/2016</a:t>
            </a:fld>
            <a:endParaRPr lang="en-US"/>
          </a:p>
        </p:txBody>
      </p:sp>
      <p:sp>
        <p:nvSpPr>
          <p:cNvPr id="1679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cs typeface="+mn-cs"/>
              </a:defRPr>
            </a:lvl1pPr>
          </a:lstStyle>
          <a:p>
            <a:pPr>
              <a:defRPr/>
            </a:pPr>
            <a:endParaRPr lang="en-US"/>
          </a:p>
        </p:txBody>
      </p:sp>
      <p:sp>
        <p:nvSpPr>
          <p:cNvPr id="1679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cs typeface="+mn-cs"/>
              </a:defRPr>
            </a:lvl1pPr>
          </a:lstStyle>
          <a:p>
            <a:pPr>
              <a:defRPr/>
            </a:pPr>
            <a:fld id="{AC6FDD8F-B8D1-41C7-B129-2BF32256CB3C}" type="slidenum">
              <a:rPr lang="en-US"/>
              <a:pPr>
                <a:defRPr/>
              </a:pPr>
              <a:t>‹#›</a:t>
            </a:fld>
            <a:endParaRPr lang="en-US"/>
          </a:p>
        </p:txBody>
      </p:sp>
      <p:sp>
        <p:nvSpPr>
          <p:cNvPr id="167943" name="Rectangle 7"/>
          <p:cNvSpPr>
            <a:spLocks noChangeArrowheads="1"/>
          </p:cNvSpPr>
          <p:nvPr/>
        </p:nvSpPr>
        <p:spPr bwMode="auto">
          <a:xfrm>
            <a:off x="457200" y="6245225"/>
            <a:ext cx="2133600" cy="476250"/>
          </a:xfrm>
          <a:prstGeom prst="rect">
            <a:avLst/>
          </a:prstGeom>
          <a:noFill/>
          <a:ln w="9525">
            <a:noFill/>
            <a:miter lim="800000"/>
            <a:headEnd/>
            <a:tailEnd/>
          </a:ln>
          <a:effectLst/>
        </p:spPr>
        <p:txBody>
          <a:bodyPr/>
          <a:lstStyle/>
          <a:p>
            <a:pPr>
              <a:spcBef>
                <a:spcPct val="0"/>
              </a:spcBef>
              <a:defRPr/>
            </a:pPr>
            <a:fld id="{4F86D98B-7F02-43DB-A58E-9A6BB9FBD743}" type="datetimeFigureOut">
              <a:rPr lang="en-US" sz="1400"/>
              <a:pPr>
                <a:spcBef>
                  <a:spcPct val="0"/>
                </a:spcBef>
                <a:defRPr/>
              </a:pPr>
              <a:t>5/12/2016</a:t>
            </a:fld>
            <a:endParaRPr lang="en-US" sz="1400"/>
          </a:p>
        </p:txBody>
      </p:sp>
      <p:sp>
        <p:nvSpPr>
          <p:cNvPr id="167944" name="Rectangle 8"/>
          <p:cNvSpPr>
            <a:spLocks noChangeArrowheads="1"/>
          </p:cNvSpPr>
          <p:nvPr/>
        </p:nvSpPr>
        <p:spPr bwMode="auto">
          <a:xfrm>
            <a:off x="6553200" y="6245225"/>
            <a:ext cx="2133600" cy="476250"/>
          </a:xfrm>
          <a:prstGeom prst="rect">
            <a:avLst/>
          </a:prstGeom>
          <a:noFill/>
          <a:ln w="9525">
            <a:noFill/>
            <a:miter lim="800000"/>
            <a:headEnd/>
            <a:tailEnd/>
          </a:ln>
          <a:effectLst/>
        </p:spPr>
        <p:txBody>
          <a:bodyPr/>
          <a:lstStyle/>
          <a:p>
            <a:pPr algn="r">
              <a:spcBef>
                <a:spcPct val="0"/>
              </a:spcBef>
              <a:defRPr/>
            </a:pPr>
            <a:fld id="{668D45EA-0297-4BFE-AE58-768419EF7857}" type="slidenum">
              <a:rPr lang="en-US" sz="1400"/>
              <a:pPr algn="r">
                <a:spcBef>
                  <a:spcPct val="0"/>
                </a:spcBef>
                <a:defRPr/>
              </a:pPr>
              <a:t>‹#›</a:t>
            </a:fld>
            <a:endParaRPr lang="en-US" sz="1400"/>
          </a:p>
        </p:txBody>
      </p:sp>
      <p:sp>
        <p:nvSpPr>
          <p:cNvPr id="167945" name="Line 9"/>
          <p:cNvSpPr>
            <a:spLocks noChangeShapeType="1"/>
          </p:cNvSpPr>
          <p:nvPr userDrawn="1"/>
        </p:nvSpPr>
        <p:spPr bwMode="auto">
          <a:xfrm>
            <a:off x="0" y="908050"/>
            <a:ext cx="9144000" cy="0"/>
          </a:xfrm>
          <a:prstGeom prst="line">
            <a:avLst/>
          </a:prstGeom>
          <a:noFill/>
          <a:ln w="19050">
            <a:solidFill>
              <a:srgbClr val="023BAE"/>
            </a:solidFill>
            <a:round/>
            <a:headEnd/>
            <a:tailEnd/>
          </a:ln>
          <a:effectLst/>
        </p:spPr>
        <p:txBody>
          <a:bodyPr/>
          <a:lstStyle/>
          <a:p>
            <a:pPr>
              <a:defRPr/>
            </a:pPr>
            <a:endParaRPr lang="en-GB" sz="2000"/>
          </a:p>
        </p:txBody>
      </p:sp>
      <p:pic>
        <p:nvPicPr>
          <p:cNvPr id="5130" name="Picture 10" descr="DyeCat a speciality chemicals company"/>
          <p:cNvPicPr>
            <a:picLocks noChangeAspect="1" noChangeArrowheads="1"/>
          </p:cNvPicPr>
          <p:nvPr userDrawn="1"/>
        </p:nvPicPr>
        <p:blipFill>
          <a:blip r:embed="rId13" cstate="print"/>
          <a:srcRect/>
          <a:stretch>
            <a:fillRect/>
          </a:stretch>
        </p:blipFill>
        <p:spPr bwMode="auto">
          <a:xfrm>
            <a:off x="0" y="5727700"/>
            <a:ext cx="9144000" cy="115728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267" r:id="rId1"/>
    <p:sldLayoutId id="2147484222" r:id="rId2"/>
    <p:sldLayoutId id="2147484223" r:id="rId3"/>
    <p:sldLayoutId id="2147484224" r:id="rId4"/>
    <p:sldLayoutId id="2147484225" r:id="rId5"/>
    <p:sldLayoutId id="2147484226" r:id="rId6"/>
    <p:sldLayoutId id="2147484227" r:id="rId7"/>
    <p:sldLayoutId id="2147484228" r:id="rId8"/>
    <p:sldLayoutId id="2147484229" r:id="rId9"/>
    <p:sldLayoutId id="2147484230" r:id="rId10"/>
    <p:sldLayoutId id="2147484231" r:id="rId11"/>
  </p:sldLayoutIdLst>
  <p:transition spd="slow" advTm="15000">
    <p:fade/>
  </p:transition>
  <p:txStyles>
    <p:titleStyle>
      <a:lvl1pPr algn="l" rtl="0" eaLnBrk="0" fontAlgn="base" hangingPunct="0">
        <a:spcBef>
          <a:spcPct val="0"/>
        </a:spcBef>
        <a:spcAft>
          <a:spcPct val="0"/>
        </a:spcAft>
        <a:defRPr sz="2400">
          <a:solidFill>
            <a:schemeClr val="accent2"/>
          </a:solidFill>
          <a:latin typeface="+mj-lt"/>
          <a:ea typeface="+mj-ea"/>
          <a:cs typeface="+mj-cs"/>
        </a:defRPr>
      </a:lvl1pPr>
      <a:lvl2pPr algn="l" rtl="0" eaLnBrk="0" fontAlgn="base" hangingPunct="0">
        <a:spcBef>
          <a:spcPct val="0"/>
        </a:spcBef>
        <a:spcAft>
          <a:spcPct val="0"/>
        </a:spcAft>
        <a:defRPr sz="2400">
          <a:solidFill>
            <a:schemeClr val="accent2"/>
          </a:solidFill>
          <a:latin typeface="Arial" charset="0"/>
          <a:cs typeface="Arial" charset="0"/>
        </a:defRPr>
      </a:lvl2pPr>
      <a:lvl3pPr algn="l" rtl="0" eaLnBrk="0" fontAlgn="base" hangingPunct="0">
        <a:spcBef>
          <a:spcPct val="0"/>
        </a:spcBef>
        <a:spcAft>
          <a:spcPct val="0"/>
        </a:spcAft>
        <a:defRPr sz="2400">
          <a:solidFill>
            <a:schemeClr val="accent2"/>
          </a:solidFill>
          <a:latin typeface="Arial" charset="0"/>
          <a:cs typeface="Arial" charset="0"/>
        </a:defRPr>
      </a:lvl3pPr>
      <a:lvl4pPr algn="l" rtl="0" eaLnBrk="0" fontAlgn="base" hangingPunct="0">
        <a:spcBef>
          <a:spcPct val="0"/>
        </a:spcBef>
        <a:spcAft>
          <a:spcPct val="0"/>
        </a:spcAft>
        <a:defRPr sz="2400">
          <a:solidFill>
            <a:schemeClr val="accent2"/>
          </a:solidFill>
          <a:latin typeface="Arial" charset="0"/>
          <a:cs typeface="Arial" charset="0"/>
        </a:defRPr>
      </a:lvl4pPr>
      <a:lvl5pPr algn="l" rtl="0" eaLnBrk="0" fontAlgn="base" hangingPunct="0">
        <a:spcBef>
          <a:spcPct val="0"/>
        </a:spcBef>
        <a:spcAft>
          <a:spcPct val="0"/>
        </a:spcAft>
        <a:defRPr sz="2400">
          <a:solidFill>
            <a:schemeClr val="accent2"/>
          </a:solidFill>
          <a:latin typeface="Arial" charset="0"/>
          <a:cs typeface="Arial" charset="0"/>
        </a:defRPr>
      </a:lvl5pPr>
      <a:lvl6pPr marL="457200" algn="l" rtl="0" fontAlgn="base">
        <a:spcBef>
          <a:spcPct val="0"/>
        </a:spcBef>
        <a:spcAft>
          <a:spcPct val="0"/>
        </a:spcAft>
        <a:defRPr sz="2400">
          <a:solidFill>
            <a:schemeClr val="accent2"/>
          </a:solidFill>
          <a:latin typeface="Arial" charset="0"/>
          <a:cs typeface="Arial" charset="0"/>
        </a:defRPr>
      </a:lvl6pPr>
      <a:lvl7pPr marL="914400" algn="l" rtl="0" fontAlgn="base">
        <a:spcBef>
          <a:spcPct val="0"/>
        </a:spcBef>
        <a:spcAft>
          <a:spcPct val="0"/>
        </a:spcAft>
        <a:defRPr sz="2400">
          <a:solidFill>
            <a:schemeClr val="accent2"/>
          </a:solidFill>
          <a:latin typeface="Arial" charset="0"/>
          <a:cs typeface="Arial" charset="0"/>
        </a:defRPr>
      </a:lvl7pPr>
      <a:lvl8pPr marL="1371600" algn="l" rtl="0" fontAlgn="base">
        <a:spcBef>
          <a:spcPct val="0"/>
        </a:spcBef>
        <a:spcAft>
          <a:spcPct val="0"/>
        </a:spcAft>
        <a:defRPr sz="2400">
          <a:solidFill>
            <a:schemeClr val="accent2"/>
          </a:solidFill>
          <a:latin typeface="Arial" charset="0"/>
          <a:cs typeface="Arial" charset="0"/>
        </a:defRPr>
      </a:lvl8pPr>
      <a:lvl9pPr marL="1828800" algn="l" rtl="0" fontAlgn="base">
        <a:spcBef>
          <a:spcPct val="0"/>
        </a:spcBef>
        <a:spcAft>
          <a:spcPct val="0"/>
        </a:spcAft>
        <a:defRPr sz="2400">
          <a:solidFill>
            <a:schemeClr val="accent2"/>
          </a:solidFill>
          <a:latin typeface="Arial" charset="0"/>
          <a:cs typeface="Arial" charset="0"/>
        </a:defRPr>
      </a:lvl9pPr>
    </p:titleStyle>
    <p:bodyStyle>
      <a:lvl1pPr marL="342900" indent="-342900" algn="l" rtl="0" eaLnBrk="0" fontAlgn="base" hangingPunct="0">
        <a:spcBef>
          <a:spcPct val="20000"/>
        </a:spcBef>
        <a:spcAft>
          <a:spcPct val="0"/>
        </a:spcAft>
        <a:buBlip>
          <a:blip r:embed="rId14"/>
        </a:buBlip>
        <a:defRPr sz="2000">
          <a:solidFill>
            <a:schemeClr val="accent2"/>
          </a:solidFill>
          <a:latin typeface="+mn-lt"/>
          <a:ea typeface="+mn-ea"/>
          <a:cs typeface="+mn-cs"/>
        </a:defRPr>
      </a:lvl1pPr>
      <a:lvl2pPr marL="742950" indent="-285750" algn="l" rtl="0" eaLnBrk="0" fontAlgn="base" hangingPunct="0">
        <a:spcBef>
          <a:spcPct val="20000"/>
        </a:spcBef>
        <a:spcAft>
          <a:spcPct val="0"/>
        </a:spcAft>
        <a:buBlip>
          <a:blip r:embed="rId14"/>
        </a:buBlip>
        <a:defRPr sz="2800">
          <a:solidFill>
            <a:schemeClr val="accent2"/>
          </a:solidFill>
          <a:latin typeface="+mn-lt"/>
          <a:cs typeface="+mn-cs"/>
        </a:defRPr>
      </a:lvl2pPr>
      <a:lvl3pPr marL="1143000" indent="-228600" algn="l" rtl="0" eaLnBrk="0" fontAlgn="base" hangingPunct="0">
        <a:spcBef>
          <a:spcPct val="20000"/>
        </a:spcBef>
        <a:spcAft>
          <a:spcPct val="0"/>
        </a:spcAft>
        <a:buBlip>
          <a:blip r:embed="rId14"/>
        </a:buBlip>
        <a:defRPr sz="2400">
          <a:solidFill>
            <a:schemeClr val="accent2"/>
          </a:solidFill>
          <a:latin typeface="+mn-lt"/>
          <a:cs typeface="+mn-cs"/>
        </a:defRPr>
      </a:lvl3pPr>
      <a:lvl4pPr marL="1600200" indent="-228600" algn="l" rtl="0" eaLnBrk="0" fontAlgn="base" hangingPunct="0">
        <a:spcBef>
          <a:spcPct val="20000"/>
        </a:spcBef>
        <a:spcAft>
          <a:spcPct val="0"/>
        </a:spcAft>
        <a:buBlip>
          <a:blip r:embed="rId14"/>
        </a:buBlip>
        <a:defRPr sz="2000">
          <a:solidFill>
            <a:schemeClr val="accent2"/>
          </a:solidFill>
          <a:latin typeface="+mn-lt"/>
          <a:cs typeface="+mn-cs"/>
        </a:defRPr>
      </a:lvl4pPr>
      <a:lvl5pPr marL="2057400" indent="-228600" algn="l" rtl="0" eaLnBrk="0" fontAlgn="base" hangingPunct="0">
        <a:spcBef>
          <a:spcPct val="20000"/>
        </a:spcBef>
        <a:spcAft>
          <a:spcPct val="0"/>
        </a:spcAft>
        <a:buChar char="»"/>
        <a:defRPr sz="2000">
          <a:solidFill>
            <a:schemeClr val="accent2"/>
          </a:solidFill>
          <a:latin typeface="+mn-lt"/>
          <a:cs typeface="+mn-cs"/>
        </a:defRPr>
      </a:lvl5pPr>
      <a:lvl6pPr marL="2514600" indent="-228600" algn="l" rtl="0" fontAlgn="base">
        <a:spcBef>
          <a:spcPct val="20000"/>
        </a:spcBef>
        <a:spcAft>
          <a:spcPct val="0"/>
        </a:spcAft>
        <a:defRPr>
          <a:solidFill>
            <a:schemeClr val="accent2"/>
          </a:solidFill>
          <a:latin typeface="+mn-lt"/>
          <a:cs typeface="+mn-cs"/>
        </a:defRPr>
      </a:lvl6pPr>
      <a:lvl7pPr marL="2971800" indent="-228600" algn="l" rtl="0" fontAlgn="base">
        <a:spcBef>
          <a:spcPct val="20000"/>
        </a:spcBef>
        <a:spcAft>
          <a:spcPct val="0"/>
        </a:spcAft>
        <a:defRPr>
          <a:solidFill>
            <a:schemeClr val="accent2"/>
          </a:solidFill>
          <a:latin typeface="+mn-lt"/>
          <a:cs typeface="+mn-cs"/>
        </a:defRPr>
      </a:lvl7pPr>
      <a:lvl8pPr marL="3429000" indent="-228600" algn="l" rtl="0" fontAlgn="base">
        <a:spcBef>
          <a:spcPct val="20000"/>
        </a:spcBef>
        <a:spcAft>
          <a:spcPct val="0"/>
        </a:spcAft>
        <a:defRPr>
          <a:solidFill>
            <a:schemeClr val="accent2"/>
          </a:solidFill>
          <a:latin typeface="+mn-lt"/>
          <a:cs typeface="+mn-cs"/>
        </a:defRPr>
      </a:lvl8pPr>
      <a:lvl9pPr marL="3886200" indent="-228600" algn="l" rtl="0" fontAlgn="base">
        <a:spcBef>
          <a:spcPct val="20000"/>
        </a:spcBef>
        <a:spcAft>
          <a:spcPct val="0"/>
        </a:spcAft>
        <a:defRPr>
          <a:solidFill>
            <a:schemeClr val="accent2"/>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Rectangle 4"/>
          <p:cNvSpPr>
            <a:spLocks noGrp="1" noChangeArrowheads="1"/>
          </p:cNvSpPr>
          <p:nvPr>
            <p:ph type="title"/>
          </p:nvPr>
        </p:nvSpPr>
        <p:spPr bwMode="auto">
          <a:xfrm>
            <a:off x="457200" y="260352"/>
            <a:ext cx="8229600" cy="6334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5"/>
          <p:cNvSpPr>
            <a:spLocks noGrp="1" noChangeArrowheads="1"/>
          </p:cNvSpPr>
          <p:nvPr>
            <p:ph type="body" idx="1"/>
          </p:nvPr>
        </p:nvSpPr>
        <p:spPr bwMode="auto">
          <a:xfrm>
            <a:off x="457200" y="1165227"/>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3318" name="Rectangle 6"/>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defRPr>
            </a:lvl1pPr>
          </a:lstStyle>
          <a:p>
            <a:pPr>
              <a:defRPr/>
            </a:pPr>
            <a:endParaRPr lang="en-US"/>
          </a:p>
        </p:txBody>
      </p:sp>
      <p:sp>
        <p:nvSpPr>
          <p:cNvPr id="13319" name="Rectangle 7"/>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defRPr>
            </a:lvl1pPr>
          </a:lstStyle>
          <a:p>
            <a:pPr>
              <a:defRPr/>
            </a:pPr>
            <a:endParaRPr lang="en-US"/>
          </a:p>
        </p:txBody>
      </p:sp>
      <p:sp>
        <p:nvSpPr>
          <p:cNvPr id="13320" name="Rectangle 8"/>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pPr>
              <a:defRPr/>
            </a:pPr>
            <a:fld id="{765B39DA-9619-47C3-A794-744288052FB7}" type="slidenum">
              <a:rPr lang="en-US"/>
              <a:pPr>
                <a:defRPr/>
              </a:pPr>
              <a:t>‹#›</a:t>
            </a:fld>
            <a:endParaRPr lang="en-US"/>
          </a:p>
        </p:txBody>
      </p:sp>
      <p:sp>
        <p:nvSpPr>
          <p:cNvPr id="13321" name="Rectangle 9"/>
          <p:cNvSpPr>
            <a:spLocks noChangeArrowheads="1"/>
          </p:cNvSpPr>
          <p:nvPr/>
        </p:nvSpPr>
        <p:spPr bwMode="auto">
          <a:xfrm>
            <a:off x="457200" y="6245225"/>
            <a:ext cx="2133600" cy="476250"/>
          </a:xfrm>
          <a:prstGeom prst="rect">
            <a:avLst/>
          </a:prstGeom>
          <a:noFill/>
          <a:ln w="9525">
            <a:noFill/>
            <a:miter lim="800000"/>
            <a:headEnd/>
            <a:tailEnd/>
          </a:ln>
          <a:effectLst/>
        </p:spPr>
        <p:txBody>
          <a:bodyPr/>
          <a:lstStyle/>
          <a:p>
            <a:pPr>
              <a:defRPr/>
            </a:pPr>
            <a:endParaRPr lang="en-US" sz="1400"/>
          </a:p>
        </p:txBody>
      </p:sp>
      <p:sp>
        <p:nvSpPr>
          <p:cNvPr id="13323" name="Rectangle 11"/>
          <p:cNvSpPr>
            <a:spLocks noChangeArrowheads="1"/>
          </p:cNvSpPr>
          <p:nvPr/>
        </p:nvSpPr>
        <p:spPr bwMode="auto">
          <a:xfrm>
            <a:off x="6553200" y="6245225"/>
            <a:ext cx="2133600" cy="476250"/>
          </a:xfrm>
          <a:prstGeom prst="rect">
            <a:avLst/>
          </a:prstGeom>
          <a:noFill/>
          <a:ln w="9525">
            <a:noFill/>
            <a:miter lim="800000"/>
            <a:headEnd/>
            <a:tailEnd/>
          </a:ln>
          <a:effectLst/>
        </p:spPr>
        <p:txBody>
          <a:bodyPr/>
          <a:lstStyle/>
          <a:p>
            <a:pPr algn="r">
              <a:defRPr/>
            </a:pPr>
            <a:fld id="{5DF98C8B-4EB4-4635-9530-9220D679B696}" type="slidenum">
              <a:rPr lang="en-US" sz="1400"/>
              <a:pPr algn="r">
                <a:defRPr/>
              </a:pPr>
              <a:t>‹#›</a:t>
            </a:fld>
            <a:endParaRPr lang="en-US" sz="1400"/>
          </a:p>
        </p:txBody>
      </p:sp>
      <p:sp>
        <p:nvSpPr>
          <p:cNvPr id="13324" name="Line 12"/>
          <p:cNvSpPr>
            <a:spLocks noChangeShapeType="1"/>
          </p:cNvSpPr>
          <p:nvPr userDrawn="1"/>
        </p:nvSpPr>
        <p:spPr bwMode="auto">
          <a:xfrm>
            <a:off x="0" y="908050"/>
            <a:ext cx="9144000" cy="0"/>
          </a:xfrm>
          <a:prstGeom prst="line">
            <a:avLst/>
          </a:prstGeom>
          <a:noFill/>
          <a:ln w="19050">
            <a:solidFill>
              <a:srgbClr val="023BAE"/>
            </a:solidFill>
            <a:round/>
            <a:headEnd/>
            <a:tailEnd/>
          </a:ln>
          <a:effectLst/>
        </p:spPr>
        <p:txBody>
          <a:bodyPr/>
          <a:lstStyle/>
          <a:p>
            <a:pPr>
              <a:defRPr/>
            </a:pPr>
            <a:endParaRPr lang="en-US" sz="2000"/>
          </a:p>
        </p:txBody>
      </p:sp>
      <p:pic>
        <p:nvPicPr>
          <p:cNvPr id="6154" name="Picture 13" descr="DyeCat a speciality chemicals company"/>
          <p:cNvPicPr>
            <a:picLocks noChangeAspect="1" noChangeArrowheads="1"/>
          </p:cNvPicPr>
          <p:nvPr userDrawn="1"/>
        </p:nvPicPr>
        <p:blipFill>
          <a:blip r:embed="rId15" cstate="print"/>
          <a:srcRect/>
          <a:stretch>
            <a:fillRect/>
          </a:stretch>
        </p:blipFill>
        <p:spPr bwMode="auto">
          <a:xfrm>
            <a:off x="0" y="5727700"/>
            <a:ext cx="9144000" cy="115728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268" r:id="rId1"/>
    <p:sldLayoutId id="2147484269" r:id="rId2"/>
    <p:sldLayoutId id="2147484270" r:id="rId3"/>
    <p:sldLayoutId id="2147484271" r:id="rId4"/>
    <p:sldLayoutId id="2147484272" r:id="rId5"/>
    <p:sldLayoutId id="2147484273" r:id="rId6"/>
    <p:sldLayoutId id="2147484274" r:id="rId7"/>
    <p:sldLayoutId id="2147484275" r:id="rId8"/>
    <p:sldLayoutId id="2147484276" r:id="rId9"/>
    <p:sldLayoutId id="2147484277" r:id="rId10"/>
    <p:sldLayoutId id="2147484278" r:id="rId11"/>
    <p:sldLayoutId id="2147484279" r:id="rId12"/>
    <p:sldLayoutId id="2147484280" r:id="rId13"/>
  </p:sldLayoutIdLst>
  <p:transition spd="slow">
    <p:fade/>
  </p:transition>
  <p:txStyles>
    <p:titleStyle>
      <a:lvl1pPr algn="l" rtl="0" eaLnBrk="0" fontAlgn="base" hangingPunct="0">
        <a:spcBef>
          <a:spcPct val="0"/>
        </a:spcBef>
        <a:spcAft>
          <a:spcPct val="0"/>
        </a:spcAft>
        <a:defRPr sz="2400">
          <a:solidFill>
            <a:schemeClr val="accent2"/>
          </a:solidFill>
          <a:latin typeface="+mj-lt"/>
          <a:ea typeface="+mj-ea"/>
          <a:cs typeface="+mj-cs"/>
        </a:defRPr>
      </a:lvl1pPr>
      <a:lvl2pPr algn="l" rtl="0" eaLnBrk="0" fontAlgn="base" hangingPunct="0">
        <a:spcBef>
          <a:spcPct val="0"/>
        </a:spcBef>
        <a:spcAft>
          <a:spcPct val="0"/>
        </a:spcAft>
        <a:defRPr sz="2400">
          <a:solidFill>
            <a:schemeClr val="accent2"/>
          </a:solidFill>
          <a:latin typeface="Arial" charset="0"/>
          <a:cs typeface="Arial" charset="0"/>
        </a:defRPr>
      </a:lvl2pPr>
      <a:lvl3pPr algn="l" rtl="0" eaLnBrk="0" fontAlgn="base" hangingPunct="0">
        <a:spcBef>
          <a:spcPct val="0"/>
        </a:spcBef>
        <a:spcAft>
          <a:spcPct val="0"/>
        </a:spcAft>
        <a:defRPr sz="2400">
          <a:solidFill>
            <a:schemeClr val="accent2"/>
          </a:solidFill>
          <a:latin typeface="Arial" charset="0"/>
          <a:cs typeface="Arial" charset="0"/>
        </a:defRPr>
      </a:lvl3pPr>
      <a:lvl4pPr algn="l" rtl="0" eaLnBrk="0" fontAlgn="base" hangingPunct="0">
        <a:spcBef>
          <a:spcPct val="0"/>
        </a:spcBef>
        <a:spcAft>
          <a:spcPct val="0"/>
        </a:spcAft>
        <a:defRPr sz="2400">
          <a:solidFill>
            <a:schemeClr val="accent2"/>
          </a:solidFill>
          <a:latin typeface="Arial" charset="0"/>
          <a:cs typeface="Arial" charset="0"/>
        </a:defRPr>
      </a:lvl4pPr>
      <a:lvl5pPr algn="l" rtl="0" eaLnBrk="0" fontAlgn="base" hangingPunct="0">
        <a:spcBef>
          <a:spcPct val="0"/>
        </a:spcBef>
        <a:spcAft>
          <a:spcPct val="0"/>
        </a:spcAft>
        <a:defRPr sz="2400">
          <a:solidFill>
            <a:schemeClr val="accent2"/>
          </a:solidFill>
          <a:latin typeface="Arial" charset="0"/>
          <a:cs typeface="Arial" charset="0"/>
        </a:defRPr>
      </a:lvl5pPr>
      <a:lvl6pPr marL="457200" algn="l" rtl="0" fontAlgn="base">
        <a:spcBef>
          <a:spcPct val="0"/>
        </a:spcBef>
        <a:spcAft>
          <a:spcPct val="0"/>
        </a:spcAft>
        <a:defRPr sz="2400">
          <a:solidFill>
            <a:schemeClr val="accent2"/>
          </a:solidFill>
          <a:latin typeface="Arial" charset="0"/>
          <a:cs typeface="Arial" charset="0"/>
        </a:defRPr>
      </a:lvl6pPr>
      <a:lvl7pPr marL="914400" algn="l" rtl="0" fontAlgn="base">
        <a:spcBef>
          <a:spcPct val="0"/>
        </a:spcBef>
        <a:spcAft>
          <a:spcPct val="0"/>
        </a:spcAft>
        <a:defRPr sz="2400">
          <a:solidFill>
            <a:schemeClr val="accent2"/>
          </a:solidFill>
          <a:latin typeface="Arial" charset="0"/>
          <a:cs typeface="Arial" charset="0"/>
        </a:defRPr>
      </a:lvl7pPr>
      <a:lvl8pPr marL="1371600" algn="l" rtl="0" fontAlgn="base">
        <a:spcBef>
          <a:spcPct val="0"/>
        </a:spcBef>
        <a:spcAft>
          <a:spcPct val="0"/>
        </a:spcAft>
        <a:defRPr sz="2400">
          <a:solidFill>
            <a:schemeClr val="accent2"/>
          </a:solidFill>
          <a:latin typeface="Arial" charset="0"/>
          <a:cs typeface="Arial" charset="0"/>
        </a:defRPr>
      </a:lvl8pPr>
      <a:lvl9pPr marL="1828800" algn="l" rtl="0" fontAlgn="base">
        <a:spcBef>
          <a:spcPct val="0"/>
        </a:spcBef>
        <a:spcAft>
          <a:spcPct val="0"/>
        </a:spcAft>
        <a:defRPr sz="2400">
          <a:solidFill>
            <a:schemeClr val="accent2"/>
          </a:solidFill>
          <a:latin typeface="Arial" charset="0"/>
          <a:cs typeface="Arial" charset="0"/>
        </a:defRPr>
      </a:lvl9pPr>
    </p:titleStyle>
    <p:bodyStyle>
      <a:lvl1pPr marL="342900" indent="-342900" algn="l" rtl="0" eaLnBrk="0" fontAlgn="base" hangingPunct="0">
        <a:spcBef>
          <a:spcPct val="20000"/>
        </a:spcBef>
        <a:spcAft>
          <a:spcPct val="0"/>
        </a:spcAft>
        <a:buBlip>
          <a:blip r:embed="rId16"/>
        </a:buBlip>
        <a:defRPr sz="2000">
          <a:solidFill>
            <a:schemeClr val="accent2"/>
          </a:solidFill>
          <a:latin typeface="+mn-lt"/>
          <a:ea typeface="+mn-ea"/>
          <a:cs typeface="+mn-cs"/>
        </a:defRPr>
      </a:lvl1pPr>
      <a:lvl2pPr marL="742950" indent="-285750" algn="l" rtl="0" eaLnBrk="0" fontAlgn="base" hangingPunct="0">
        <a:spcBef>
          <a:spcPct val="20000"/>
        </a:spcBef>
        <a:spcAft>
          <a:spcPct val="0"/>
        </a:spcAft>
        <a:buBlip>
          <a:blip r:embed="rId16"/>
        </a:buBlip>
        <a:defRPr sz="2800">
          <a:solidFill>
            <a:schemeClr val="accent2"/>
          </a:solidFill>
          <a:latin typeface="+mn-lt"/>
          <a:cs typeface="+mn-cs"/>
        </a:defRPr>
      </a:lvl2pPr>
      <a:lvl3pPr marL="1143000" indent="-228600" algn="l" rtl="0" eaLnBrk="0" fontAlgn="base" hangingPunct="0">
        <a:spcBef>
          <a:spcPct val="20000"/>
        </a:spcBef>
        <a:spcAft>
          <a:spcPct val="0"/>
        </a:spcAft>
        <a:buBlip>
          <a:blip r:embed="rId16"/>
        </a:buBlip>
        <a:defRPr sz="2400">
          <a:solidFill>
            <a:schemeClr val="accent2"/>
          </a:solidFill>
          <a:latin typeface="+mn-lt"/>
          <a:cs typeface="+mn-cs"/>
        </a:defRPr>
      </a:lvl3pPr>
      <a:lvl4pPr marL="1600200" indent="-228600" algn="l" rtl="0" eaLnBrk="0" fontAlgn="base" hangingPunct="0">
        <a:spcBef>
          <a:spcPct val="20000"/>
        </a:spcBef>
        <a:spcAft>
          <a:spcPct val="0"/>
        </a:spcAft>
        <a:buBlip>
          <a:blip r:embed="rId16"/>
        </a:buBlip>
        <a:defRPr sz="2000">
          <a:solidFill>
            <a:schemeClr val="accent2"/>
          </a:solidFill>
          <a:latin typeface="+mn-lt"/>
          <a:cs typeface="+mn-cs"/>
        </a:defRPr>
      </a:lvl4pPr>
      <a:lvl5pPr marL="2057400" indent="-228600" algn="l" rtl="0" eaLnBrk="0" fontAlgn="base" hangingPunct="0">
        <a:spcBef>
          <a:spcPct val="20000"/>
        </a:spcBef>
        <a:spcAft>
          <a:spcPct val="0"/>
        </a:spcAft>
        <a:buChar char="»"/>
        <a:defRPr sz="2000">
          <a:solidFill>
            <a:schemeClr val="accent2"/>
          </a:solidFill>
          <a:latin typeface="+mn-lt"/>
          <a:cs typeface="+mn-cs"/>
        </a:defRPr>
      </a:lvl5pPr>
      <a:lvl6pPr marL="2514600" indent="-228600" algn="l" rtl="0" fontAlgn="base">
        <a:spcBef>
          <a:spcPct val="20000"/>
        </a:spcBef>
        <a:spcAft>
          <a:spcPct val="0"/>
        </a:spcAft>
        <a:defRPr>
          <a:solidFill>
            <a:schemeClr val="accent2"/>
          </a:solidFill>
          <a:latin typeface="+mn-lt"/>
          <a:cs typeface="+mn-cs"/>
        </a:defRPr>
      </a:lvl6pPr>
      <a:lvl7pPr marL="2971800" indent="-228600" algn="l" rtl="0" fontAlgn="base">
        <a:spcBef>
          <a:spcPct val="20000"/>
        </a:spcBef>
        <a:spcAft>
          <a:spcPct val="0"/>
        </a:spcAft>
        <a:defRPr>
          <a:solidFill>
            <a:schemeClr val="accent2"/>
          </a:solidFill>
          <a:latin typeface="+mn-lt"/>
          <a:cs typeface="+mn-cs"/>
        </a:defRPr>
      </a:lvl7pPr>
      <a:lvl8pPr marL="3429000" indent="-228600" algn="l" rtl="0" fontAlgn="base">
        <a:spcBef>
          <a:spcPct val="20000"/>
        </a:spcBef>
        <a:spcAft>
          <a:spcPct val="0"/>
        </a:spcAft>
        <a:defRPr>
          <a:solidFill>
            <a:schemeClr val="accent2"/>
          </a:solidFill>
          <a:latin typeface="+mn-lt"/>
          <a:cs typeface="+mn-cs"/>
        </a:defRPr>
      </a:lvl8pPr>
      <a:lvl9pPr marL="3886200" indent="-228600" algn="l" rtl="0" fontAlgn="base">
        <a:spcBef>
          <a:spcPct val="20000"/>
        </a:spcBef>
        <a:spcAft>
          <a:spcPct val="0"/>
        </a:spcAft>
        <a:defRPr>
          <a:solidFill>
            <a:schemeClr val="accent2"/>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60352"/>
            <a:ext cx="8229600" cy="6334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457200" y="1165227"/>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105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defRPr>
            </a:lvl1pPr>
          </a:lstStyle>
          <a:p>
            <a:pPr>
              <a:defRPr/>
            </a:pPr>
            <a:fld id="{47D3928D-7370-466C-9048-F0818EAC5D0E}" type="datetimeFigureOut">
              <a:rPr lang="en-US"/>
              <a:pPr>
                <a:defRPr/>
              </a:pPr>
              <a:t>5/12/2016</a:t>
            </a:fld>
            <a:endParaRPr lang="en-US"/>
          </a:p>
        </p:txBody>
      </p:sp>
      <p:sp>
        <p:nvSpPr>
          <p:cNvPr id="1105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defRPr>
            </a:lvl1pPr>
          </a:lstStyle>
          <a:p>
            <a:pPr>
              <a:defRPr/>
            </a:pPr>
            <a:endParaRPr lang="en-US"/>
          </a:p>
        </p:txBody>
      </p:sp>
      <p:sp>
        <p:nvSpPr>
          <p:cNvPr id="1105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pPr>
              <a:defRPr/>
            </a:pPr>
            <a:fld id="{AA2CD9C2-DB7C-4F60-ABC1-028BC4EC0567}" type="slidenum">
              <a:rPr lang="en-US"/>
              <a:pPr>
                <a:defRPr/>
              </a:pPr>
              <a:t>‹#›</a:t>
            </a:fld>
            <a:endParaRPr lang="en-US"/>
          </a:p>
        </p:txBody>
      </p:sp>
      <p:sp>
        <p:nvSpPr>
          <p:cNvPr id="110599" name="Rectangle 7"/>
          <p:cNvSpPr>
            <a:spLocks noChangeArrowheads="1"/>
          </p:cNvSpPr>
          <p:nvPr/>
        </p:nvSpPr>
        <p:spPr bwMode="auto">
          <a:xfrm>
            <a:off x="457200" y="6245225"/>
            <a:ext cx="2133600" cy="476250"/>
          </a:xfrm>
          <a:prstGeom prst="rect">
            <a:avLst/>
          </a:prstGeom>
          <a:noFill/>
          <a:ln w="9525">
            <a:noFill/>
            <a:miter lim="800000"/>
            <a:headEnd/>
            <a:tailEnd/>
          </a:ln>
          <a:effectLst/>
        </p:spPr>
        <p:txBody>
          <a:bodyPr/>
          <a:lstStyle/>
          <a:p>
            <a:pPr>
              <a:defRPr/>
            </a:pPr>
            <a:fld id="{A7678FAA-D087-4A05-A3B2-B8B52E0214D4}" type="datetimeFigureOut">
              <a:rPr lang="en-US" sz="1400"/>
              <a:pPr>
                <a:defRPr/>
              </a:pPr>
              <a:t>5/12/2016</a:t>
            </a:fld>
            <a:endParaRPr lang="en-US" sz="1400"/>
          </a:p>
        </p:txBody>
      </p:sp>
      <p:sp>
        <p:nvSpPr>
          <p:cNvPr id="110600" name="Rectangle 8"/>
          <p:cNvSpPr>
            <a:spLocks noChangeArrowheads="1"/>
          </p:cNvSpPr>
          <p:nvPr/>
        </p:nvSpPr>
        <p:spPr bwMode="auto">
          <a:xfrm>
            <a:off x="6553200" y="6245225"/>
            <a:ext cx="2133600" cy="476250"/>
          </a:xfrm>
          <a:prstGeom prst="rect">
            <a:avLst/>
          </a:prstGeom>
          <a:noFill/>
          <a:ln w="9525">
            <a:noFill/>
            <a:miter lim="800000"/>
            <a:headEnd/>
            <a:tailEnd/>
          </a:ln>
          <a:effectLst/>
        </p:spPr>
        <p:txBody>
          <a:bodyPr/>
          <a:lstStyle/>
          <a:p>
            <a:pPr algn="r">
              <a:defRPr/>
            </a:pPr>
            <a:fld id="{24D20D0D-81A2-4C37-B28D-2442F3E96A9F}" type="slidenum">
              <a:rPr lang="en-US" sz="1400"/>
              <a:pPr algn="r">
                <a:defRPr/>
              </a:pPr>
              <a:t>‹#›</a:t>
            </a:fld>
            <a:endParaRPr lang="en-US" sz="1400"/>
          </a:p>
        </p:txBody>
      </p:sp>
      <p:sp>
        <p:nvSpPr>
          <p:cNvPr id="110601" name="Line 9"/>
          <p:cNvSpPr>
            <a:spLocks noChangeShapeType="1"/>
          </p:cNvSpPr>
          <p:nvPr userDrawn="1"/>
        </p:nvSpPr>
        <p:spPr bwMode="auto">
          <a:xfrm>
            <a:off x="0" y="908050"/>
            <a:ext cx="9144000" cy="0"/>
          </a:xfrm>
          <a:prstGeom prst="line">
            <a:avLst/>
          </a:prstGeom>
          <a:noFill/>
          <a:ln w="19050">
            <a:solidFill>
              <a:srgbClr val="023BAE"/>
            </a:solidFill>
            <a:round/>
            <a:headEnd/>
            <a:tailEnd/>
          </a:ln>
          <a:effectLst/>
        </p:spPr>
        <p:txBody>
          <a:bodyPr/>
          <a:lstStyle/>
          <a:p>
            <a:pPr>
              <a:defRPr/>
            </a:pPr>
            <a:endParaRPr lang="en-GB" sz="2000"/>
          </a:p>
        </p:txBody>
      </p:sp>
      <p:pic>
        <p:nvPicPr>
          <p:cNvPr id="7178" name="Picture 10" descr="DyeCat a speciality chemicals company"/>
          <p:cNvPicPr>
            <a:picLocks noChangeAspect="1" noChangeArrowheads="1"/>
          </p:cNvPicPr>
          <p:nvPr userDrawn="1"/>
        </p:nvPicPr>
        <p:blipFill>
          <a:blip r:embed="rId13" cstate="print"/>
          <a:srcRect/>
          <a:stretch>
            <a:fillRect/>
          </a:stretch>
        </p:blipFill>
        <p:spPr bwMode="auto">
          <a:xfrm>
            <a:off x="0" y="5727700"/>
            <a:ext cx="9144000" cy="115728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281" r:id="rId1"/>
    <p:sldLayoutId id="2147484232" r:id="rId2"/>
    <p:sldLayoutId id="2147484233" r:id="rId3"/>
    <p:sldLayoutId id="2147484234" r:id="rId4"/>
    <p:sldLayoutId id="2147484235" r:id="rId5"/>
    <p:sldLayoutId id="2147484236" r:id="rId6"/>
    <p:sldLayoutId id="2147484237" r:id="rId7"/>
    <p:sldLayoutId id="2147484238" r:id="rId8"/>
    <p:sldLayoutId id="2147484239" r:id="rId9"/>
    <p:sldLayoutId id="2147484240" r:id="rId10"/>
    <p:sldLayoutId id="2147484241" r:id="rId11"/>
  </p:sldLayoutIdLst>
  <p:transition spd="slow">
    <p:fade/>
  </p:transition>
  <p:txStyles>
    <p:titleStyle>
      <a:lvl1pPr algn="l" rtl="0" eaLnBrk="0" fontAlgn="base" hangingPunct="0">
        <a:spcBef>
          <a:spcPct val="0"/>
        </a:spcBef>
        <a:spcAft>
          <a:spcPct val="0"/>
        </a:spcAft>
        <a:defRPr sz="2400">
          <a:solidFill>
            <a:schemeClr val="accent2"/>
          </a:solidFill>
          <a:latin typeface="+mj-lt"/>
          <a:ea typeface="+mj-ea"/>
          <a:cs typeface="+mj-cs"/>
        </a:defRPr>
      </a:lvl1pPr>
      <a:lvl2pPr algn="l" rtl="0" eaLnBrk="0" fontAlgn="base" hangingPunct="0">
        <a:spcBef>
          <a:spcPct val="0"/>
        </a:spcBef>
        <a:spcAft>
          <a:spcPct val="0"/>
        </a:spcAft>
        <a:defRPr sz="2400">
          <a:solidFill>
            <a:schemeClr val="accent2"/>
          </a:solidFill>
          <a:latin typeface="Arial" charset="0"/>
          <a:cs typeface="Arial" charset="0"/>
        </a:defRPr>
      </a:lvl2pPr>
      <a:lvl3pPr algn="l" rtl="0" eaLnBrk="0" fontAlgn="base" hangingPunct="0">
        <a:spcBef>
          <a:spcPct val="0"/>
        </a:spcBef>
        <a:spcAft>
          <a:spcPct val="0"/>
        </a:spcAft>
        <a:defRPr sz="2400">
          <a:solidFill>
            <a:schemeClr val="accent2"/>
          </a:solidFill>
          <a:latin typeface="Arial" charset="0"/>
          <a:cs typeface="Arial" charset="0"/>
        </a:defRPr>
      </a:lvl3pPr>
      <a:lvl4pPr algn="l" rtl="0" eaLnBrk="0" fontAlgn="base" hangingPunct="0">
        <a:spcBef>
          <a:spcPct val="0"/>
        </a:spcBef>
        <a:spcAft>
          <a:spcPct val="0"/>
        </a:spcAft>
        <a:defRPr sz="2400">
          <a:solidFill>
            <a:schemeClr val="accent2"/>
          </a:solidFill>
          <a:latin typeface="Arial" charset="0"/>
          <a:cs typeface="Arial" charset="0"/>
        </a:defRPr>
      </a:lvl4pPr>
      <a:lvl5pPr algn="l" rtl="0" eaLnBrk="0" fontAlgn="base" hangingPunct="0">
        <a:spcBef>
          <a:spcPct val="0"/>
        </a:spcBef>
        <a:spcAft>
          <a:spcPct val="0"/>
        </a:spcAft>
        <a:defRPr sz="2400">
          <a:solidFill>
            <a:schemeClr val="accent2"/>
          </a:solidFill>
          <a:latin typeface="Arial" charset="0"/>
          <a:cs typeface="Arial" charset="0"/>
        </a:defRPr>
      </a:lvl5pPr>
      <a:lvl6pPr marL="457200" algn="l" rtl="0" fontAlgn="base">
        <a:spcBef>
          <a:spcPct val="0"/>
        </a:spcBef>
        <a:spcAft>
          <a:spcPct val="0"/>
        </a:spcAft>
        <a:defRPr sz="2400">
          <a:solidFill>
            <a:schemeClr val="accent2"/>
          </a:solidFill>
          <a:latin typeface="Arial" charset="0"/>
          <a:cs typeface="Arial" charset="0"/>
        </a:defRPr>
      </a:lvl6pPr>
      <a:lvl7pPr marL="914400" algn="l" rtl="0" fontAlgn="base">
        <a:spcBef>
          <a:spcPct val="0"/>
        </a:spcBef>
        <a:spcAft>
          <a:spcPct val="0"/>
        </a:spcAft>
        <a:defRPr sz="2400">
          <a:solidFill>
            <a:schemeClr val="accent2"/>
          </a:solidFill>
          <a:latin typeface="Arial" charset="0"/>
          <a:cs typeface="Arial" charset="0"/>
        </a:defRPr>
      </a:lvl7pPr>
      <a:lvl8pPr marL="1371600" algn="l" rtl="0" fontAlgn="base">
        <a:spcBef>
          <a:spcPct val="0"/>
        </a:spcBef>
        <a:spcAft>
          <a:spcPct val="0"/>
        </a:spcAft>
        <a:defRPr sz="2400">
          <a:solidFill>
            <a:schemeClr val="accent2"/>
          </a:solidFill>
          <a:latin typeface="Arial" charset="0"/>
          <a:cs typeface="Arial" charset="0"/>
        </a:defRPr>
      </a:lvl8pPr>
      <a:lvl9pPr marL="1828800" algn="l" rtl="0" fontAlgn="base">
        <a:spcBef>
          <a:spcPct val="0"/>
        </a:spcBef>
        <a:spcAft>
          <a:spcPct val="0"/>
        </a:spcAft>
        <a:defRPr sz="2400">
          <a:solidFill>
            <a:schemeClr val="accent2"/>
          </a:solidFill>
          <a:latin typeface="Arial" charset="0"/>
          <a:cs typeface="Arial" charset="0"/>
        </a:defRPr>
      </a:lvl9pPr>
    </p:titleStyle>
    <p:bodyStyle>
      <a:lvl1pPr marL="342900" indent="-342900" algn="l" rtl="0" eaLnBrk="0" fontAlgn="base" hangingPunct="0">
        <a:spcBef>
          <a:spcPct val="20000"/>
        </a:spcBef>
        <a:spcAft>
          <a:spcPct val="0"/>
        </a:spcAft>
        <a:buBlip>
          <a:blip r:embed="rId14"/>
        </a:buBlip>
        <a:defRPr sz="2000">
          <a:solidFill>
            <a:schemeClr val="accent2"/>
          </a:solidFill>
          <a:latin typeface="+mn-lt"/>
          <a:ea typeface="+mn-ea"/>
          <a:cs typeface="+mn-cs"/>
        </a:defRPr>
      </a:lvl1pPr>
      <a:lvl2pPr marL="742950" indent="-285750" algn="l" rtl="0" eaLnBrk="0" fontAlgn="base" hangingPunct="0">
        <a:spcBef>
          <a:spcPct val="20000"/>
        </a:spcBef>
        <a:spcAft>
          <a:spcPct val="0"/>
        </a:spcAft>
        <a:buBlip>
          <a:blip r:embed="rId14"/>
        </a:buBlip>
        <a:defRPr sz="2800">
          <a:solidFill>
            <a:schemeClr val="accent2"/>
          </a:solidFill>
          <a:latin typeface="+mn-lt"/>
          <a:cs typeface="+mn-cs"/>
        </a:defRPr>
      </a:lvl2pPr>
      <a:lvl3pPr marL="1143000" indent="-228600" algn="l" rtl="0" eaLnBrk="0" fontAlgn="base" hangingPunct="0">
        <a:spcBef>
          <a:spcPct val="20000"/>
        </a:spcBef>
        <a:spcAft>
          <a:spcPct val="0"/>
        </a:spcAft>
        <a:buBlip>
          <a:blip r:embed="rId14"/>
        </a:buBlip>
        <a:defRPr sz="2400">
          <a:solidFill>
            <a:schemeClr val="accent2"/>
          </a:solidFill>
          <a:latin typeface="+mn-lt"/>
          <a:cs typeface="+mn-cs"/>
        </a:defRPr>
      </a:lvl3pPr>
      <a:lvl4pPr marL="1600200" indent="-228600" algn="l" rtl="0" eaLnBrk="0" fontAlgn="base" hangingPunct="0">
        <a:spcBef>
          <a:spcPct val="20000"/>
        </a:spcBef>
        <a:spcAft>
          <a:spcPct val="0"/>
        </a:spcAft>
        <a:buBlip>
          <a:blip r:embed="rId14"/>
        </a:buBlip>
        <a:defRPr sz="2000">
          <a:solidFill>
            <a:schemeClr val="accent2"/>
          </a:solidFill>
          <a:latin typeface="+mn-lt"/>
          <a:cs typeface="+mn-cs"/>
        </a:defRPr>
      </a:lvl4pPr>
      <a:lvl5pPr marL="2057400" indent="-228600" algn="l" rtl="0" eaLnBrk="0" fontAlgn="base" hangingPunct="0">
        <a:spcBef>
          <a:spcPct val="20000"/>
        </a:spcBef>
        <a:spcAft>
          <a:spcPct val="0"/>
        </a:spcAft>
        <a:buChar char="»"/>
        <a:defRPr sz="2000">
          <a:solidFill>
            <a:schemeClr val="accent2"/>
          </a:solidFill>
          <a:latin typeface="+mn-lt"/>
          <a:cs typeface="+mn-cs"/>
        </a:defRPr>
      </a:lvl5pPr>
      <a:lvl6pPr marL="2514600" indent="-228600" algn="l" rtl="0" fontAlgn="base">
        <a:spcBef>
          <a:spcPct val="20000"/>
        </a:spcBef>
        <a:spcAft>
          <a:spcPct val="0"/>
        </a:spcAft>
        <a:defRPr>
          <a:solidFill>
            <a:schemeClr val="accent2"/>
          </a:solidFill>
          <a:latin typeface="+mn-lt"/>
          <a:cs typeface="+mn-cs"/>
        </a:defRPr>
      </a:lvl6pPr>
      <a:lvl7pPr marL="2971800" indent="-228600" algn="l" rtl="0" fontAlgn="base">
        <a:spcBef>
          <a:spcPct val="20000"/>
        </a:spcBef>
        <a:spcAft>
          <a:spcPct val="0"/>
        </a:spcAft>
        <a:defRPr>
          <a:solidFill>
            <a:schemeClr val="accent2"/>
          </a:solidFill>
          <a:latin typeface="+mn-lt"/>
          <a:cs typeface="+mn-cs"/>
        </a:defRPr>
      </a:lvl7pPr>
      <a:lvl8pPr marL="3429000" indent="-228600" algn="l" rtl="0" fontAlgn="base">
        <a:spcBef>
          <a:spcPct val="20000"/>
        </a:spcBef>
        <a:spcAft>
          <a:spcPct val="0"/>
        </a:spcAft>
        <a:defRPr>
          <a:solidFill>
            <a:schemeClr val="accent2"/>
          </a:solidFill>
          <a:latin typeface="+mn-lt"/>
          <a:cs typeface="+mn-cs"/>
        </a:defRPr>
      </a:lvl8pPr>
      <a:lvl9pPr marL="3886200" indent="-228600" algn="l" rtl="0" fontAlgn="base">
        <a:spcBef>
          <a:spcPct val="20000"/>
        </a:spcBef>
        <a:spcAft>
          <a:spcPct val="0"/>
        </a:spcAft>
        <a:defRPr>
          <a:solidFill>
            <a:schemeClr val="accent2"/>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7" name="Rectangle 3"/>
          <p:cNvSpPr>
            <a:spLocks noChangeArrowheads="1"/>
          </p:cNvSpPr>
          <p:nvPr/>
        </p:nvSpPr>
        <p:spPr bwMode="ltGray">
          <a:xfrm>
            <a:off x="76200" y="76200"/>
            <a:ext cx="8991600" cy="1258888"/>
          </a:xfrm>
          <a:prstGeom prst="rect">
            <a:avLst/>
          </a:prstGeom>
          <a:solidFill>
            <a:schemeClr val="accent1"/>
          </a:solidFill>
          <a:ln w="9525">
            <a:noFill/>
            <a:miter lim="800000"/>
            <a:headEnd/>
            <a:tailEnd/>
          </a:ln>
          <a:effectLst/>
        </p:spPr>
        <p:txBody>
          <a:bodyPr wrap="none" anchor="ctr"/>
          <a:lstStyle/>
          <a:p>
            <a:pPr algn="ctr" eaLnBrk="0" hangingPunct="0">
              <a:spcBef>
                <a:spcPct val="0"/>
              </a:spcBef>
              <a:defRPr/>
            </a:pPr>
            <a:endParaRPr lang="en-US" sz="2400">
              <a:solidFill>
                <a:srgbClr val="8D010F"/>
              </a:solidFill>
              <a:latin typeface="Times" pitchFamily="18" charset="0"/>
            </a:endParaRPr>
          </a:p>
        </p:txBody>
      </p:sp>
      <p:pic>
        <p:nvPicPr>
          <p:cNvPr id="3075" name="Picture 11" descr="LeedsUniWhite"/>
          <p:cNvPicPr>
            <a:picLocks noChangeAspect="1" noChangeArrowheads="1"/>
          </p:cNvPicPr>
          <p:nvPr/>
        </p:nvPicPr>
        <p:blipFill>
          <a:blip r:embed="rId14" cstate="print"/>
          <a:srcRect/>
          <a:stretch>
            <a:fillRect/>
          </a:stretch>
        </p:blipFill>
        <p:spPr bwMode="auto">
          <a:xfrm>
            <a:off x="6511925" y="441325"/>
            <a:ext cx="2274888" cy="647700"/>
          </a:xfrm>
          <a:prstGeom prst="rect">
            <a:avLst/>
          </a:prstGeom>
          <a:noFill/>
          <a:ln w="9525">
            <a:noFill/>
            <a:miter lim="800000"/>
            <a:headEnd/>
            <a:tailEnd/>
          </a:ln>
        </p:spPr>
      </p:pic>
      <p:sp>
        <p:nvSpPr>
          <p:cNvPr id="3076" name="Rectangle 2"/>
          <p:cNvSpPr>
            <a:spLocks noGrp="1" noChangeArrowheads="1"/>
          </p:cNvSpPr>
          <p:nvPr>
            <p:ph type="body" idx="1"/>
          </p:nvPr>
        </p:nvSpPr>
        <p:spPr bwMode="auto">
          <a:xfrm>
            <a:off x="355601" y="1665288"/>
            <a:ext cx="8429625" cy="434975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3077" name="Rectangle 4"/>
          <p:cNvSpPr>
            <a:spLocks noGrp="1" noChangeArrowheads="1"/>
          </p:cNvSpPr>
          <p:nvPr>
            <p:ph type="title"/>
          </p:nvPr>
        </p:nvSpPr>
        <p:spPr bwMode="ltGray">
          <a:xfrm>
            <a:off x="355600" y="422275"/>
            <a:ext cx="4876800" cy="73818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GB" dirty="0" smtClean="0"/>
              <a:t>Click to edit Master title style</a:t>
            </a:r>
          </a:p>
        </p:txBody>
      </p:sp>
      <p:sp>
        <p:nvSpPr>
          <p:cNvPr id="41989" name="Rectangle 5"/>
          <p:cNvSpPr>
            <a:spLocks noGrp="1" noChangeArrowheads="1"/>
          </p:cNvSpPr>
          <p:nvPr>
            <p:ph type="dt" sz="half" idx="2"/>
          </p:nvPr>
        </p:nvSpPr>
        <p:spPr bwMode="auto">
          <a:xfrm>
            <a:off x="685800" y="6948488"/>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spcBef>
                <a:spcPct val="0"/>
              </a:spcBef>
              <a:defRPr sz="1400">
                <a:latin typeface="Times" pitchFamily="18" charset="0"/>
              </a:defRPr>
            </a:lvl1pPr>
          </a:lstStyle>
          <a:p>
            <a:pPr>
              <a:defRPr/>
            </a:pPr>
            <a:endParaRPr lang="en-GB">
              <a:solidFill>
                <a:srgbClr val="000005"/>
              </a:solidFill>
            </a:endParaRPr>
          </a:p>
        </p:txBody>
      </p:sp>
      <p:sp>
        <p:nvSpPr>
          <p:cNvPr id="41990" name="Rectangle 6"/>
          <p:cNvSpPr>
            <a:spLocks noGrp="1" noChangeArrowheads="1"/>
          </p:cNvSpPr>
          <p:nvPr>
            <p:ph type="ftr" sz="quarter" idx="3"/>
          </p:nvPr>
        </p:nvSpPr>
        <p:spPr bwMode="auto">
          <a:xfrm>
            <a:off x="3124200" y="6948488"/>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spcBef>
                <a:spcPct val="0"/>
              </a:spcBef>
              <a:defRPr sz="1400">
                <a:latin typeface="Times" pitchFamily="18" charset="0"/>
              </a:defRPr>
            </a:lvl1pPr>
          </a:lstStyle>
          <a:p>
            <a:pPr>
              <a:defRPr/>
            </a:pPr>
            <a:endParaRPr lang="en-GB">
              <a:solidFill>
                <a:srgbClr val="000005"/>
              </a:solidFill>
            </a:endParaRPr>
          </a:p>
        </p:txBody>
      </p:sp>
      <p:sp>
        <p:nvSpPr>
          <p:cNvPr id="41991" name="Rectangle 7"/>
          <p:cNvSpPr>
            <a:spLocks noGrp="1" noChangeArrowheads="1"/>
          </p:cNvSpPr>
          <p:nvPr>
            <p:ph type="sldNum" sz="quarter" idx="4"/>
          </p:nvPr>
        </p:nvSpPr>
        <p:spPr bwMode="auto">
          <a:xfrm>
            <a:off x="6553200" y="6948488"/>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0"/>
              </a:spcBef>
              <a:defRPr sz="1400">
                <a:latin typeface="Times" pitchFamily="18" charset="0"/>
              </a:defRPr>
            </a:lvl1pPr>
          </a:lstStyle>
          <a:p>
            <a:pPr>
              <a:defRPr/>
            </a:pPr>
            <a:fld id="{7819B3A4-08A7-484D-B7AA-D003E187C074}" type="slidenum">
              <a:rPr lang="en-GB">
                <a:solidFill>
                  <a:srgbClr val="000005"/>
                </a:solidFill>
              </a:rPr>
              <a:pPr>
                <a:defRPr/>
              </a:pPr>
              <a:t>‹#›</a:t>
            </a:fld>
            <a:endParaRPr lang="en-GB">
              <a:solidFill>
                <a:srgbClr val="000005"/>
              </a:solidFill>
            </a:endParaRPr>
          </a:p>
        </p:txBody>
      </p:sp>
      <p:sp>
        <p:nvSpPr>
          <p:cNvPr id="41994" name="Line 10"/>
          <p:cNvSpPr>
            <a:spLocks noChangeShapeType="1"/>
          </p:cNvSpPr>
          <p:nvPr/>
        </p:nvSpPr>
        <p:spPr bwMode="white">
          <a:xfrm>
            <a:off x="201614" y="1600200"/>
            <a:ext cx="8713787" cy="0"/>
          </a:xfrm>
          <a:prstGeom prst="line">
            <a:avLst/>
          </a:prstGeom>
          <a:noFill/>
          <a:ln w="9525">
            <a:solidFill>
              <a:schemeClr val="bg1"/>
            </a:solidFill>
            <a:round/>
            <a:headEnd/>
            <a:tailEnd/>
          </a:ln>
          <a:effectLst/>
        </p:spPr>
        <p:txBody>
          <a:bodyPr wrap="none" anchor="ctr"/>
          <a:lstStyle/>
          <a:p>
            <a:pPr>
              <a:defRPr/>
            </a:pPr>
            <a:endParaRPr lang="en-GB" sz="2000">
              <a:solidFill>
                <a:srgbClr val="000005"/>
              </a:solidFill>
            </a:endParaRPr>
          </a:p>
        </p:txBody>
      </p:sp>
    </p:spTree>
    <p:extLst>
      <p:ext uri="{BB962C8B-B14F-4D97-AF65-F5344CB8AC3E}">
        <p14:creationId xmlns:p14="http://schemas.microsoft.com/office/powerpoint/2010/main" val="1868439748"/>
      </p:ext>
    </p:extLst>
  </p:cSld>
  <p:clrMap bg1="lt1" tx1="dk1" bg2="lt2" tx2="dk2" accent1="accent1" accent2="accent2" accent3="accent3" accent4="accent4" accent5="accent5" accent6="accent6" hlink="hlink" folHlink="folHlink"/>
  <p:sldLayoutIdLst>
    <p:sldLayoutId id="2147484283" r:id="rId1"/>
    <p:sldLayoutId id="2147484284" r:id="rId2"/>
    <p:sldLayoutId id="2147484285" r:id="rId3"/>
    <p:sldLayoutId id="2147484286" r:id="rId4"/>
    <p:sldLayoutId id="2147484287" r:id="rId5"/>
    <p:sldLayoutId id="2147484288" r:id="rId6"/>
    <p:sldLayoutId id="2147484289" r:id="rId7"/>
    <p:sldLayoutId id="2147484290" r:id="rId8"/>
    <p:sldLayoutId id="2147484291" r:id="rId9"/>
    <p:sldLayoutId id="2147484292" r:id="rId10"/>
    <p:sldLayoutId id="2147484293" r:id="rId11"/>
    <p:sldLayoutId id="2147484294" r:id="rId12"/>
  </p:sldLayoutIdLst>
  <p:transition>
    <p:fade/>
  </p:transition>
  <p:txStyles>
    <p:titleStyle>
      <a:lvl1pPr algn="l" rtl="0" eaLnBrk="0" fontAlgn="base" hangingPunct="0">
        <a:spcBef>
          <a:spcPct val="0"/>
        </a:spcBef>
        <a:spcAft>
          <a:spcPct val="0"/>
        </a:spcAft>
        <a:defRPr sz="2800">
          <a:solidFill>
            <a:schemeClr val="tx2"/>
          </a:solidFill>
          <a:latin typeface="Segoe UI" panose="020B0502040204020203" pitchFamily="34" charset="0"/>
          <a:ea typeface="+mj-ea"/>
          <a:cs typeface="Segoe UI" panose="020B0502040204020203" pitchFamily="34" charset="0"/>
        </a:defRPr>
      </a:lvl1pPr>
      <a:lvl2pPr algn="l" rtl="0" eaLnBrk="0" fontAlgn="base" hangingPunct="0">
        <a:spcBef>
          <a:spcPct val="0"/>
        </a:spcBef>
        <a:spcAft>
          <a:spcPct val="0"/>
        </a:spcAft>
        <a:defRPr sz="2800">
          <a:solidFill>
            <a:schemeClr val="tx2"/>
          </a:solidFill>
          <a:latin typeface="Arial" charset="0"/>
        </a:defRPr>
      </a:lvl2pPr>
      <a:lvl3pPr algn="l" rtl="0" eaLnBrk="0" fontAlgn="base" hangingPunct="0">
        <a:spcBef>
          <a:spcPct val="0"/>
        </a:spcBef>
        <a:spcAft>
          <a:spcPct val="0"/>
        </a:spcAft>
        <a:defRPr sz="2800">
          <a:solidFill>
            <a:schemeClr val="tx2"/>
          </a:solidFill>
          <a:latin typeface="Arial" charset="0"/>
        </a:defRPr>
      </a:lvl3pPr>
      <a:lvl4pPr algn="l" rtl="0" eaLnBrk="0" fontAlgn="base" hangingPunct="0">
        <a:spcBef>
          <a:spcPct val="0"/>
        </a:spcBef>
        <a:spcAft>
          <a:spcPct val="0"/>
        </a:spcAft>
        <a:defRPr sz="2800">
          <a:solidFill>
            <a:schemeClr val="tx2"/>
          </a:solidFill>
          <a:latin typeface="Arial" charset="0"/>
        </a:defRPr>
      </a:lvl4pPr>
      <a:lvl5pPr algn="l" rtl="0" eaLnBrk="0" fontAlgn="base" hangingPunct="0">
        <a:spcBef>
          <a:spcPct val="0"/>
        </a:spcBef>
        <a:spcAft>
          <a:spcPct val="0"/>
        </a:spcAft>
        <a:defRPr sz="2800">
          <a:solidFill>
            <a:schemeClr val="tx2"/>
          </a:solidFill>
          <a:latin typeface="Arial" charset="0"/>
        </a:defRPr>
      </a:lvl5pPr>
      <a:lvl6pPr marL="457200" algn="l" rtl="0" fontAlgn="base">
        <a:spcBef>
          <a:spcPct val="0"/>
        </a:spcBef>
        <a:spcAft>
          <a:spcPct val="0"/>
        </a:spcAft>
        <a:defRPr sz="2800">
          <a:solidFill>
            <a:schemeClr val="tx2"/>
          </a:solidFill>
          <a:latin typeface="Arial" charset="0"/>
        </a:defRPr>
      </a:lvl6pPr>
      <a:lvl7pPr marL="914400" algn="l" rtl="0" fontAlgn="base">
        <a:spcBef>
          <a:spcPct val="0"/>
        </a:spcBef>
        <a:spcAft>
          <a:spcPct val="0"/>
        </a:spcAft>
        <a:defRPr sz="2800">
          <a:solidFill>
            <a:schemeClr val="tx2"/>
          </a:solidFill>
          <a:latin typeface="Arial" charset="0"/>
        </a:defRPr>
      </a:lvl7pPr>
      <a:lvl8pPr marL="1371600" algn="l" rtl="0" fontAlgn="base">
        <a:spcBef>
          <a:spcPct val="0"/>
        </a:spcBef>
        <a:spcAft>
          <a:spcPct val="0"/>
        </a:spcAft>
        <a:defRPr sz="2800">
          <a:solidFill>
            <a:schemeClr val="tx2"/>
          </a:solidFill>
          <a:latin typeface="Arial" charset="0"/>
        </a:defRPr>
      </a:lvl8pPr>
      <a:lvl9pPr marL="1828800" algn="l" rtl="0" fontAlgn="base">
        <a:spcBef>
          <a:spcPct val="0"/>
        </a:spcBef>
        <a:spcAft>
          <a:spcPct val="0"/>
        </a:spcAft>
        <a:defRPr sz="2800">
          <a:solidFill>
            <a:schemeClr val="tx2"/>
          </a:solidFill>
          <a:latin typeface="Arial" charset="0"/>
        </a:defRPr>
      </a:lvl9pPr>
    </p:titleStyle>
    <p:bodyStyle>
      <a:lvl1pPr marL="342900" indent="-342900" algn="l" rtl="0" eaLnBrk="0" fontAlgn="base" hangingPunct="0">
        <a:spcBef>
          <a:spcPct val="0"/>
        </a:spcBef>
        <a:spcAft>
          <a:spcPct val="40000"/>
        </a:spcAft>
        <a:buChar char="•"/>
        <a:defRPr sz="2400">
          <a:solidFill>
            <a:schemeClr val="tx1"/>
          </a:solidFill>
          <a:latin typeface="Segoe UI" panose="020B0502040204020203" pitchFamily="34" charset="0"/>
          <a:ea typeface="+mn-ea"/>
          <a:cs typeface="Segoe UI" panose="020B0502040204020203" pitchFamily="34" charset="0"/>
        </a:defRPr>
      </a:lvl1pPr>
      <a:lvl2pPr marL="271463" indent="-269875" algn="l" rtl="0" eaLnBrk="0" fontAlgn="base" hangingPunct="0">
        <a:spcBef>
          <a:spcPct val="0"/>
        </a:spcBef>
        <a:spcAft>
          <a:spcPct val="40000"/>
        </a:spcAft>
        <a:buChar char="•"/>
        <a:defRPr sz="2000">
          <a:solidFill>
            <a:schemeClr val="tx1"/>
          </a:solidFill>
          <a:latin typeface="Segoe UI" panose="020B0502040204020203" pitchFamily="34" charset="0"/>
          <a:cs typeface="Segoe UI" panose="020B0502040204020203" pitchFamily="34" charset="0"/>
        </a:defRPr>
      </a:lvl2pPr>
      <a:lvl3pPr marL="542925" indent="-269875" algn="l" rtl="0" eaLnBrk="0" fontAlgn="base" hangingPunct="0">
        <a:spcBef>
          <a:spcPct val="0"/>
        </a:spcBef>
        <a:spcAft>
          <a:spcPct val="40000"/>
        </a:spcAft>
        <a:buChar char="•"/>
        <a:defRPr sz="2000">
          <a:solidFill>
            <a:schemeClr val="tx1"/>
          </a:solidFill>
          <a:latin typeface="Segoe UI" panose="020B0502040204020203" pitchFamily="34" charset="0"/>
          <a:cs typeface="Segoe UI" panose="020B0502040204020203" pitchFamily="34" charset="0"/>
        </a:defRPr>
      </a:lvl3pPr>
      <a:lvl4pPr marL="809625" indent="-265113" algn="l" rtl="0" eaLnBrk="0" fontAlgn="base" hangingPunct="0">
        <a:spcBef>
          <a:spcPct val="0"/>
        </a:spcBef>
        <a:spcAft>
          <a:spcPct val="40000"/>
        </a:spcAft>
        <a:buChar char="•"/>
        <a:defRPr sz="2000">
          <a:solidFill>
            <a:schemeClr val="tx1"/>
          </a:solidFill>
          <a:latin typeface="Segoe UI" panose="020B0502040204020203" pitchFamily="34" charset="0"/>
          <a:cs typeface="Segoe UI" panose="020B0502040204020203" pitchFamily="34" charset="0"/>
        </a:defRPr>
      </a:lvl4pPr>
      <a:lvl5pPr marL="1081088" indent="-269875" algn="l" rtl="0" eaLnBrk="0" fontAlgn="base" hangingPunct="0">
        <a:spcBef>
          <a:spcPct val="0"/>
        </a:spcBef>
        <a:spcAft>
          <a:spcPct val="40000"/>
        </a:spcAft>
        <a:buChar char="•"/>
        <a:defRPr sz="2000">
          <a:solidFill>
            <a:schemeClr val="tx1"/>
          </a:solidFill>
          <a:latin typeface="Segoe UI" panose="020B0502040204020203" pitchFamily="34" charset="0"/>
          <a:cs typeface="Segoe UI" panose="020B0502040204020203" pitchFamily="34" charset="0"/>
        </a:defRPr>
      </a:lvl5pPr>
      <a:lvl6pPr marL="1538288" indent="-269875" algn="l" rtl="0" fontAlgn="base">
        <a:spcBef>
          <a:spcPct val="0"/>
        </a:spcBef>
        <a:spcAft>
          <a:spcPct val="40000"/>
        </a:spcAft>
        <a:buChar char="•"/>
        <a:defRPr sz="2000">
          <a:solidFill>
            <a:schemeClr val="tx1"/>
          </a:solidFill>
          <a:latin typeface="+mn-lt"/>
        </a:defRPr>
      </a:lvl6pPr>
      <a:lvl7pPr marL="1995488" indent="-269875" algn="l" rtl="0" fontAlgn="base">
        <a:spcBef>
          <a:spcPct val="0"/>
        </a:spcBef>
        <a:spcAft>
          <a:spcPct val="40000"/>
        </a:spcAft>
        <a:buChar char="•"/>
        <a:defRPr sz="2000">
          <a:solidFill>
            <a:schemeClr val="tx1"/>
          </a:solidFill>
          <a:latin typeface="+mn-lt"/>
        </a:defRPr>
      </a:lvl7pPr>
      <a:lvl8pPr marL="2452688" indent="-269875" algn="l" rtl="0" fontAlgn="base">
        <a:spcBef>
          <a:spcPct val="0"/>
        </a:spcBef>
        <a:spcAft>
          <a:spcPct val="40000"/>
        </a:spcAft>
        <a:buChar char="•"/>
        <a:defRPr sz="2000">
          <a:solidFill>
            <a:schemeClr val="tx1"/>
          </a:solidFill>
          <a:latin typeface="+mn-lt"/>
        </a:defRPr>
      </a:lvl8pPr>
      <a:lvl9pPr marL="2909888" indent="-269875" algn="l" rtl="0" fontAlgn="base">
        <a:spcBef>
          <a:spcPct val="0"/>
        </a:spcBef>
        <a:spcAft>
          <a:spcPct val="4000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7" name="Rectangle 3"/>
          <p:cNvSpPr>
            <a:spLocks noChangeArrowheads="1"/>
          </p:cNvSpPr>
          <p:nvPr/>
        </p:nvSpPr>
        <p:spPr bwMode="ltGray">
          <a:xfrm>
            <a:off x="76200" y="76200"/>
            <a:ext cx="8991600" cy="1258888"/>
          </a:xfrm>
          <a:prstGeom prst="rect">
            <a:avLst/>
          </a:prstGeom>
          <a:solidFill>
            <a:schemeClr val="accent1"/>
          </a:solidFill>
          <a:ln w="9525">
            <a:noFill/>
            <a:miter lim="800000"/>
            <a:headEnd/>
            <a:tailEnd/>
          </a:ln>
          <a:effectLst/>
        </p:spPr>
        <p:txBody>
          <a:bodyPr wrap="none" anchor="ctr"/>
          <a:lstStyle/>
          <a:p>
            <a:pPr algn="ctr" eaLnBrk="0" hangingPunct="0">
              <a:spcBef>
                <a:spcPct val="0"/>
              </a:spcBef>
              <a:defRPr/>
            </a:pPr>
            <a:endParaRPr lang="en-US" sz="2400">
              <a:solidFill>
                <a:srgbClr val="8D010F"/>
              </a:solidFill>
              <a:latin typeface="Times" pitchFamily="18" charset="0"/>
            </a:endParaRPr>
          </a:p>
        </p:txBody>
      </p:sp>
      <p:pic>
        <p:nvPicPr>
          <p:cNvPr id="3075" name="Picture 11" descr="LeedsUniWhite"/>
          <p:cNvPicPr>
            <a:picLocks noChangeAspect="1" noChangeArrowheads="1"/>
          </p:cNvPicPr>
          <p:nvPr/>
        </p:nvPicPr>
        <p:blipFill>
          <a:blip r:embed="rId14" cstate="print"/>
          <a:srcRect/>
          <a:stretch>
            <a:fillRect/>
          </a:stretch>
        </p:blipFill>
        <p:spPr bwMode="auto">
          <a:xfrm>
            <a:off x="6511925" y="441325"/>
            <a:ext cx="2274888" cy="647700"/>
          </a:xfrm>
          <a:prstGeom prst="rect">
            <a:avLst/>
          </a:prstGeom>
          <a:noFill/>
          <a:ln w="9525">
            <a:noFill/>
            <a:miter lim="800000"/>
            <a:headEnd/>
            <a:tailEnd/>
          </a:ln>
        </p:spPr>
      </p:pic>
      <p:sp>
        <p:nvSpPr>
          <p:cNvPr id="3076" name="Rectangle 2"/>
          <p:cNvSpPr>
            <a:spLocks noGrp="1" noChangeArrowheads="1"/>
          </p:cNvSpPr>
          <p:nvPr>
            <p:ph type="body" idx="1"/>
          </p:nvPr>
        </p:nvSpPr>
        <p:spPr bwMode="auto">
          <a:xfrm>
            <a:off x="355601" y="1665288"/>
            <a:ext cx="8429625" cy="434975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3077" name="Rectangle 4"/>
          <p:cNvSpPr>
            <a:spLocks noGrp="1" noChangeArrowheads="1"/>
          </p:cNvSpPr>
          <p:nvPr>
            <p:ph type="title"/>
          </p:nvPr>
        </p:nvSpPr>
        <p:spPr bwMode="ltGray">
          <a:xfrm>
            <a:off x="355600" y="422275"/>
            <a:ext cx="4876800" cy="73818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GB" dirty="0" smtClean="0"/>
              <a:t>Click to edit Master title style</a:t>
            </a:r>
          </a:p>
        </p:txBody>
      </p:sp>
      <p:sp>
        <p:nvSpPr>
          <p:cNvPr id="41989" name="Rectangle 5"/>
          <p:cNvSpPr>
            <a:spLocks noGrp="1" noChangeArrowheads="1"/>
          </p:cNvSpPr>
          <p:nvPr>
            <p:ph type="dt" sz="half" idx="2"/>
          </p:nvPr>
        </p:nvSpPr>
        <p:spPr bwMode="auto">
          <a:xfrm>
            <a:off x="685800" y="6948488"/>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spcBef>
                <a:spcPct val="0"/>
              </a:spcBef>
              <a:defRPr sz="1400">
                <a:latin typeface="Times" pitchFamily="18" charset="0"/>
              </a:defRPr>
            </a:lvl1pPr>
          </a:lstStyle>
          <a:p>
            <a:pPr>
              <a:defRPr/>
            </a:pPr>
            <a:endParaRPr lang="en-GB">
              <a:solidFill>
                <a:srgbClr val="000005"/>
              </a:solidFill>
            </a:endParaRPr>
          </a:p>
        </p:txBody>
      </p:sp>
      <p:sp>
        <p:nvSpPr>
          <p:cNvPr id="41990" name="Rectangle 6"/>
          <p:cNvSpPr>
            <a:spLocks noGrp="1" noChangeArrowheads="1"/>
          </p:cNvSpPr>
          <p:nvPr>
            <p:ph type="ftr" sz="quarter" idx="3"/>
          </p:nvPr>
        </p:nvSpPr>
        <p:spPr bwMode="auto">
          <a:xfrm>
            <a:off x="3124200" y="6948488"/>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spcBef>
                <a:spcPct val="0"/>
              </a:spcBef>
              <a:defRPr sz="1400">
                <a:latin typeface="Times" pitchFamily="18" charset="0"/>
              </a:defRPr>
            </a:lvl1pPr>
          </a:lstStyle>
          <a:p>
            <a:pPr>
              <a:defRPr/>
            </a:pPr>
            <a:endParaRPr lang="en-GB">
              <a:solidFill>
                <a:srgbClr val="000005"/>
              </a:solidFill>
            </a:endParaRPr>
          </a:p>
        </p:txBody>
      </p:sp>
      <p:sp>
        <p:nvSpPr>
          <p:cNvPr id="41991" name="Rectangle 7"/>
          <p:cNvSpPr>
            <a:spLocks noGrp="1" noChangeArrowheads="1"/>
          </p:cNvSpPr>
          <p:nvPr>
            <p:ph type="sldNum" sz="quarter" idx="4"/>
          </p:nvPr>
        </p:nvSpPr>
        <p:spPr bwMode="auto">
          <a:xfrm>
            <a:off x="6553200" y="6948488"/>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0"/>
              </a:spcBef>
              <a:defRPr sz="1400">
                <a:latin typeface="Times" pitchFamily="18" charset="0"/>
              </a:defRPr>
            </a:lvl1pPr>
          </a:lstStyle>
          <a:p>
            <a:pPr>
              <a:defRPr/>
            </a:pPr>
            <a:fld id="{7819B3A4-08A7-484D-B7AA-D003E187C074}" type="slidenum">
              <a:rPr lang="en-GB">
                <a:solidFill>
                  <a:srgbClr val="000005"/>
                </a:solidFill>
              </a:rPr>
              <a:pPr>
                <a:defRPr/>
              </a:pPr>
              <a:t>‹#›</a:t>
            </a:fld>
            <a:endParaRPr lang="en-GB">
              <a:solidFill>
                <a:srgbClr val="000005"/>
              </a:solidFill>
            </a:endParaRPr>
          </a:p>
        </p:txBody>
      </p:sp>
      <p:sp>
        <p:nvSpPr>
          <p:cNvPr id="41994" name="Line 10"/>
          <p:cNvSpPr>
            <a:spLocks noChangeShapeType="1"/>
          </p:cNvSpPr>
          <p:nvPr/>
        </p:nvSpPr>
        <p:spPr bwMode="white">
          <a:xfrm>
            <a:off x="201614" y="1600200"/>
            <a:ext cx="8713787" cy="0"/>
          </a:xfrm>
          <a:prstGeom prst="line">
            <a:avLst/>
          </a:prstGeom>
          <a:noFill/>
          <a:ln w="9525">
            <a:solidFill>
              <a:schemeClr val="bg1"/>
            </a:solidFill>
            <a:round/>
            <a:headEnd/>
            <a:tailEnd/>
          </a:ln>
          <a:effectLst/>
        </p:spPr>
        <p:txBody>
          <a:bodyPr wrap="none" anchor="ctr"/>
          <a:lstStyle/>
          <a:p>
            <a:pPr>
              <a:defRPr/>
            </a:pPr>
            <a:endParaRPr lang="en-GB" sz="2000">
              <a:solidFill>
                <a:srgbClr val="000005"/>
              </a:solidFill>
            </a:endParaRPr>
          </a:p>
        </p:txBody>
      </p:sp>
    </p:spTree>
    <p:extLst>
      <p:ext uri="{BB962C8B-B14F-4D97-AF65-F5344CB8AC3E}">
        <p14:creationId xmlns:p14="http://schemas.microsoft.com/office/powerpoint/2010/main" val="69846878"/>
      </p:ext>
    </p:extLst>
  </p:cSld>
  <p:clrMap bg1="lt1" tx1="dk1" bg2="lt2" tx2="dk2" accent1="accent1" accent2="accent2" accent3="accent3" accent4="accent4" accent5="accent5" accent6="accent6" hlink="hlink" folHlink="folHlink"/>
  <p:sldLayoutIdLst>
    <p:sldLayoutId id="2147484296" r:id="rId1"/>
    <p:sldLayoutId id="2147484297" r:id="rId2"/>
    <p:sldLayoutId id="2147484298" r:id="rId3"/>
    <p:sldLayoutId id="2147484299" r:id="rId4"/>
    <p:sldLayoutId id="2147484300" r:id="rId5"/>
    <p:sldLayoutId id="2147484301" r:id="rId6"/>
    <p:sldLayoutId id="2147484302" r:id="rId7"/>
    <p:sldLayoutId id="2147484303" r:id="rId8"/>
    <p:sldLayoutId id="2147484304" r:id="rId9"/>
    <p:sldLayoutId id="2147484305" r:id="rId10"/>
    <p:sldLayoutId id="2147484306" r:id="rId11"/>
    <p:sldLayoutId id="2147484307" r:id="rId12"/>
  </p:sldLayoutIdLst>
  <p:transition>
    <p:fade/>
  </p:transition>
  <p:txStyles>
    <p:titleStyle>
      <a:lvl1pPr algn="l" rtl="0" eaLnBrk="0" fontAlgn="base" hangingPunct="0">
        <a:spcBef>
          <a:spcPct val="0"/>
        </a:spcBef>
        <a:spcAft>
          <a:spcPct val="0"/>
        </a:spcAft>
        <a:defRPr sz="2800">
          <a:solidFill>
            <a:schemeClr val="tx2"/>
          </a:solidFill>
          <a:latin typeface="Segoe UI" panose="020B0502040204020203" pitchFamily="34" charset="0"/>
          <a:ea typeface="+mj-ea"/>
          <a:cs typeface="Segoe UI" panose="020B0502040204020203" pitchFamily="34" charset="0"/>
        </a:defRPr>
      </a:lvl1pPr>
      <a:lvl2pPr algn="l" rtl="0" eaLnBrk="0" fontAlgn="base" hangingPunct="0">
        <a:spcBef>
          <a:spcPct val="0"/>
        </a:spcBef>
        <a:spcAft>
          <a:spcPct val="0"/>
        </a:spcAft>
        <a:defRPr sz="2800">
          <a:solidFill>
            <a:schemeClr val="tx2"/>
          </a:solidFill>
          <a:latin typeface="Arial" charset="0"/>
        </a:defRPr>
      </a:lvl2pPr>
      <a:lvl3pPr algn="l" rtl="0" eaLnBrk="0" fontAlgn="base" hangingPunct="0">
        <a:spcBef>
          <a:spcPct val="0"/>
        </a:spcBef>
        <a:spcAft>
          <a:spcPct val="0"/>
        </a:spcAft>
        <a:defRPr sz="2800">
          <a:solidFill>
            <a:schemeClr val="tx2"/>
          </a:solidFill>
          <a:latin typeface="Arial" charset="0"/>
        </a:defRPr>
      </a:lvl3pPr>
      <a:lvl4pPr algn="l" rtl="0" eaLnBrk="0" fontAlgn="base" hangingPunct="0">
        <a:spcBef>
          <a:spcPct val="0"/>
        </a:spcBef>
        <a:spcAft>
          <a:spcPct val="0"/>
        </a:spcAft>
        <a:defRPr sz="2800">
          <a:solidFill>
            <a:schemeClr val="tx2"/>
          </a:solidFill>
          <a:latin typeface="Arial" charset="0"/>
        </a:defRPr>
      </a:lvl4pPr>
      <a:lvl5pPr algn="l" rtl="0" eaLnBrk="0" fontAlgn="base" hangingPunct="0">
        <a:spcBef>
          <a:spcPct val="0"/>
        </a:spcBef>
        <a:spcAft>
          <a:spcPct val="0"/>
        </a:spcAft>
        <a:defRPr sz="2800">
          <a:solidFill>
            <a:schemeClr val="tx2"/>
          </a:solidFill>
          <a:latin typeface="Arial" charset="0"/>
        </a:defRPr>
      </a:lvl5pPr>
      <a:lvl6pPr marL="457200" algn="l" rtl="0" fontAlgn="base">
        <a:spcBef>
          <a:spcPct val="0"/>
        </a:spcBef>
        <a:spcAft>
          <a:spcPct val="0"/>
        </a:spcAft>
        <a:defRPr sz="2800">
          <a:solidFill>
            <a:schemeClr val="tx2"/>
          </a:solidFill>
          <a:latin typeface="Arial" charset="0"/>
        </a:defRPr>
      </a:lvl6pPr>
      <a:lvl7pPr marL="914400" algn="l" rtl="0" fontAlgn="base">
        <a:spcBef>
          <a:spcPct val="0"/>
        </a:spcBef>
        <a:spcAft>
          <a:spcPct val="0"/>
        </a:spcAft>
        <a:defRPr sz="2800">
          <a:solidFill>
            <a:schemeClr val="tx2"/>
          </a:solidFill>
          <a:latin typeface="Arial" charset="0"/>
        </a:defRPr>
      </a:lvl7pPr>
      <a:lvl8pPr marL="1371600" algn="l" rtl="0" fontAlgn="base">
        <a:spcBef>
          <a:spcPct val="0"/>
        </a:spcBef>
        <a:spcAft>
          <a:spcPct val="0"/>
        </a:spcAft>
        <a:defRPr sz="2800">
          <a:solidFill>
            <a:schemeClr val="tx2"/>
          </a:solidFill>
          <a:latin typeface="Arial" charset="0"/>
        </a:defRPr>
      </a:lvl8pPr>
      <a:lvl9pPr marL="1828800" algn="l" rtl="0" fontAlgn="base">
        <a:spcBef>
          <a:spcPct val="0"/>
        </a:spcBef>
        <a:spcAft>
          <a:spcPct val="0"/>
        </a:spcAft>
        <a:defRPr sz="2800">
          <a:solidFill>
            <a:schemeClr val="tx2"/>
          </a:solidFill>
          <a:latin typeface="Arial" charset="0"/>
        </a:defRPr>
      </a:lvl9pPr>
    </p:titleStyle>
    <p:bodyStyle>
      <a:lvl1pPr marL="342900" indent="-342900" algn="l" rtl="0" eaLnBrk="0" fontAlgn="base" hangingPunct="0">
        <a:spcBef>
          <a:spcPct val="0"/>
        </a:spcBef>
        <a:spcAft>
          <a:spcPct val="40000"/>
        </a:spcAft>
        <a:buChar char="•"/>
        <a:defRPr sz="2400">
          <a:solidFill>
            <a:schemeClr val="tx1"/>
          </a:solidFill>
          <a:latin typeface="Segoe UI" panose="020B0502040204020203" pitchFamily="34" charset="0"/>
          <a:ea typeface="+mn-ea"/>
          <a:cs typeface="Segoe UI" panose="020B0502040204020203" pitchFamily="34" charset="0"/>
        </a:defRPr>
      </a:lvl1pPr>
      <a:lvl2pPr marL="271463" indent="-269875" algn="l" rtl="0" eaLnBrk="0" fontAlgn="base" hangingPunct="0">
        <a:spcBef>
          <a:spcPct val="0"/>
        </a:spcBef>
        <a:spcAft>
          <a:spcPct val="40000"/>
        </a:spcAft>
        <a:buChar char="•"/>
        <a:defRPr sz="2000">
          <a:solidFill>
            <a:schemeClr val="tx1"/>
          </a:solidFill>
          <a:latin typeface="Segoe UI" panose="020B0502040204020203" pitchFamily="34" charset="0"/>
          <a:cs typeface="Segoe UI" panose="020B0502040204020203" pitchFamily="34" charset="0"/>
        </a:defRPr>
      </a:lvl2pPr>
      <a:lvl3pPr marL="542925" indent="-269875" algn="l" rtl="0" eaLnBrk="0" fontAlgn="base" hangingPunct="0">
        <a:spcBef>
          <a:spcPct val="0"/>
        </a:spcBef>
        <a:spcAft>
          <a:spcPct val="40000"/>
        </a:spcAft>
        <a:buChar char="•"/>
        <a:defRPr sz="2000">
          <a:solidFill>
            <a:schemeClr val="tx1"/>
          </a:solidFill>
          <a:latin typeface="Segoe UI" panose="020B0502040204020203" pitchFamily="34" charset="0"/>
          <a:cs typeface="Segoe UI" panose="020B0502040204020203" pitchFamily="34" charset="0"/>
        </a:defRPr>
      </a:lvl3pPr>
      <a:lvl4pPr marL="809625" indent="-265113" algn="l" rtl="0" eaLnBrk="0" fontAlgn="base" hangingPunct="0">
        <a:spcBef>
          <a:spcPct val="0"/>
        </a:spcBef>
        <a:spcAft>
          <a:spcPct val="40000"/>
        </a:spcAft>
        <a:buChar char="•"/>
        <a:defRPr sz="2000">
          <a:solidFill>
            <a:schemeClr val="tx1"/>
          </a:solidFill>
          <a:latin typeface="Segoe UI" panose="020B0502040204020203" pitchFamily="34" charset="0"/>
          <a:cs typeface="Segoe UI" panose="020B0502040204020203" pitchFamily="34" charset="0"/>
        </a:defRPr>
      </a:lvl4pPr>
      <a:lvl5pPr marL="1081088" indent="-269875" algn="l" rtl="0" eaLnBrk="0" fontAlgn="base" hangingPunct="0">
        <a:spcBef>
          <a:spcPct val="0"/>
        </a:spcBef>
        <a:spcAft>
          <a:spcPct val="40000"/>
        </a:spcAft>
        <a:buChar char="•"/>
        <a:defRPr sz="2000">
          <a:solidFill>
            <a:schemeClr val="tx1"/>
          </a:solidFill>
          <a:latin typeface="Segoe UI" panose="020B0502040204020203" pitchFamily="34" charset="0"/>
          <a:cs typeface="Segoe UI" panose="020B0502040204020203" pitchFamily="34" charset="0"/>
        </a:defRPr>
      </a:lvl5pPr>
      <a:lvl6pPr marL="1538288" indent="-269875" algn="l" rtl="0" fontAlgn="base">
        <a:spcBef>
          <a:spcPct val="0"/>
        </a:spcBef>
        <a:spcAft>
          <a:spcPct val="40000"/>
        </a:spcAft>
        <a:buChar char="•"/>
        <a:defRPr sz="2000">
          <a:solidFill>
            <a:schemeClr val="tx1"/>
          </a:solidFill>
          <a:latin typeface="+mn-lt"/>
        </a:defRPr>
      </a:lvl6pPr>
      <a:lvl7pPr marL="1995488" indent="-269875" algn="l" rtl="0" fontAlgn="base">
        <a:spcBef>
          <a:spcPct val="0"/>
        </a:spcBef>
        <a:spcAft>
          <a:spcPct val="40000"/>
        </a:spcAft>
        <a:buChar char="•"/>
        <a:defRPr sz="2000">
          <a:solidFill>
            <a:schemeClr val="tx1"/>
          </a:solidFill>
          <a:latin typeface="+mn-lt"/>
        </a:defRPr>
      </a:lvl7pPr>
      <a:lvl8pPr marL="2452688" indent="-269875" algn="l" rtl="0" fontAlgn="base">
        <a:spcBef>
          <a:spcPct val="0"/>
        </a:spcBef>
        <a:spcAft>
          <a:spcPct val="40000"/>
        </a:spcAft>
        <a:buChar char="•"/>
        <a:defRPr sz="2000">
          <a:solidFill>
            <a:schemeClr val="tx1"/>
          </a:solidFill>
          <a:latin typeface="+mn-lt"/>
        </a:defRPr>
      </a:lvl8pPr>
      <a:lvl9pPr marL="2909888" indent="-269875" algn="l" rtl="0" fontAlgn="base">
        <a:spcBef>
          <a:spcPct val="0"/>
        </a:spcBef>
        <a:spcAft>
          <a:spcPct val="4000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7" name="Rectangle 3"/>
          <p:cNvSpPr>
            <a:spLocks noChangeArrowheads="1"/>
          </p:cNvSpPr>
          <p:nvPr/>
        </p:nvSpPr>
        <p:spPr bwMode="ltGray">
          <a:xfrm>
            <a:off x="76200" y="76200"/>
            <a:ext cx="8991600" cy="1258888"/>
          </a:xfrm>
          <a:prstGeom prst="rect">
            <a:avLst/>
          </a:prstGeom>
          <a:solidFill>
            <a:schemeClr val="accent1"/>
          </a:solidFill>
          <a:ln w="9525">
            <a:noFill/>
            <a:miter lim="800000"/>
            <a:headEnd/>
            <a:tailEnd/>
          </a:ln>
          <a:effectLst/>
        </p:spPr>
        <p:txBody>
          <a:bodyPr wrap="none" anchor="ctr"/>
          <a:lstStyle/>
          <a:p>
            <a:pPr algn="ctr" eaLnBrk="0" hangingPunct="0">
              <a:spcBef>
                <a:spcPct val="0"/>
              </a:spcBef>
              <a:defRPr/>
            </a:pPr>
            <a:endParaRPr lang="en-US" sz="2400">
              <a:solidFill>
                <a:srgbClr val="8D010F"/>
              </a:solidFill>
              <a:latin typeface="Times" pitchFamily="18" charset="0"/>
            </a:endParaRPr>
          </a:p>
        </p:txBody>
      </p:sp>
      <p:pic>
        <p:nvPicPr>
          <p:cNvPr id="3075" name="Picture 11" descr="LeedsUniWhite"/>
          <p:cNvPicPr>
            <a:picLocks noChangeAspect="1" noChangeArrowheads="1"/>
          </p:cNvPicPr>
          <p:nvPr/>
        </p:nvPicPr>
        <p:blipFill>
          <a:blip r:embed="rId14" cstate="print"/>
          <a:srcRect/>
          <a:stretch>
            <a:fillRect/>
          </a:stretch>
        </p:blipFill>
        <p:spPr bwMode="auto">
          <a:xfrm>
            <a:off x="6511925" y="441325"/>
            <a:ext cx="2274888" cy="647700"/>
          </a:xfrm>
          <a:prstGeom prst="rect">
            <a:avLst/>
          </a:prstGeom>
          <a:noFill/>
          <a:ln w="9525">
            <a:noFill/>
            <a:miter lim="800000"/>
            <a:headEnd/>
            <a:tailEnd/>
          </a:ln>
        </p:spPr>
      </p:pic>
      <p:sp>
        <p:nvSpPr>
          <p:cNvPr id="3076" name="Rectangle 2"/>
          <p:cNvSpPr>
            <a:spLocks noGrp="1" noChangeArrowheads="1"/>
          </p:cNvSpPr>
          <p:nvPr>
            <p:ph type="body" idx="1"/>
          </p:nvPr>
        </p:nvSpPr>
        <p:spPr bwMode="auto">
          <a:xfrm>
            <a:off x="355601" y="1665288"/>
            <a:ext cx="8429625" cy="434975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3077" name="Rectangle 4"/>
          <p:cNvSpPr>
            <a:spLocks noGrp="1" noChangeArrowheads="1"/>
          </p:cNvSpPr>
          <p:nvPr>
            <p:ph type="title"/>
          </p:nvPr>
        </p:nvSpPr>
        <p:spPr bwMode="ltGray">
          <a:xfrm>
            <a:off x="355600" y="422275"/>
            <a:ext cx="4876800" cy="73818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GB" dirty="0" smtClean="0"/>
              <a:t>Click to edit Master title style</a:t>
            </a:r>
          </a:p>
        </p:txBody>
      </p:sp>
      <p:sp>
        <p:nvSpPr>
          <p:cNvPr id="41989" name="Rectangle 5"/>
          <p:cNvSpPr>
            <a:spLocks noGrp="1" noChangeArrowheads="1"/>
          </p:cNvSpPr>
          <p:nvPr>
            <p:ph type="dt" sz="half" idx="2"/>
          </p:nvPr>
        </p:nvSpPr>
        <p:spPr bwMode="auto">
          <a:xfrm>
            <a:off x="685800" y="6948488"/>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spcBef>
                <a:spcPct val="0"/>
              </a:spcBef>
              <a:defRPr sz="1400">
                <a:latin typeface="Times" pitchFamily="18" charset="0"/>
              </a:defRPr>
            </a:lvl1pPr>
          </a:lstStyle>
          <a:p>
            <a:pPr>
              <a:defRPr/>
            </a:pPr>
            <a:endParaRPr lang="en-GB">
              <a:solidFill>
                <a:srgbClr val="000005"/>
              </a:solidFill>
            </a:endParaRPr>
          </a:p>
        </p:txBody>
      </p:sp>
      <p:sp>
        <p:nvSpPr>
          <p:cNvPr id="41990" name="Rectangle 6"/>
          <p:cNvSpPr>
            <a:spLocks noGrp="1" noChangeArrowheads="1"/>
          </p:cNvSpPr>
          <p:nvPr>
            <p:ph type="ftr" sz="quarter" idx="3"/>
          </p:nvPr>
        </p:nvSpPr>
        <p:spPr bwMode="auto">
          <a:xfrm>
            <a:off x="3124200" y="6948488"/>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spcBef>
                <a:spcPct val="0"/>
              </a:spcBef>
              <a:defRPr sz="1400">
                <a:latin typeface="Times" pitchFamily="18" charset="0"/>
              </a:defRPr>
            </a:lvl1pPr>
          </a:lstStyle>
          <a:p>
            <a:pPr>
              <a:defRPr/>
            </a:pPr>
            <a:endParaRPr lang="en-GB">
              <a:solidFill>
                <a:srgbClr val="000005"/>
              </a:solidFill>
            </a:endParaRPr>
          </a:p>
        </p:txBody>
      </p:sp>
      <p:sp>
        <p:nvSpPr>
          <p:cNvPr id="41991" name="Rectangle 7"/>
          <p:cNvSpPr>
            <a:spLocks noGrp="1" noChangeArrowheads="1"/>
          </p:cNvSpPr>
          <p:nvPr>
            <p:ph type="sldNum" sz="quarter" idx="4"/>
          </p:nvPr>
        </p:nvSpPr>
        <p:spPr bwMode="auto">
          <a:xfrm>
            <a:off x="6553200" y="6948488"/>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0"/>
              </a:spcBef>
              <a:defRPr sz="1400">
                <a:latin typeface="Times" pitchFamily="18" charset="0"/>
              </a:defRPr>
            </a:lvl1pPr>
          </a:lstStyle>
          <a:p>
            <a:pPr>
              <a:defRPr/>
            </a:pPr>
            <a:fld id="{7819B3A4-08A7-484D-B7AA-D003E187C074}" type="slidenum">
              <a:rPr lang="en-GB">
                <a:solidFill>
                  <a:srgbClr val="000005"/>
                </a:solidFill>
              </a:rPr>
              <a:pPr>
                <a:defRPr/>
              </a:pPr>
              <a:t>‹#›</a:t>
            </a:fld>
            <a:endParaRPr lang="en-GB">
              <a:solidFill>
                <a:srgbClr val="000005"/>
              </a:solidFill>
            </a:endParaRPr>
          </a:p>
        </p:txBody>
      </p:sp>
      <p:sp>
        <p:nvSpPr>
          <p:cNvPr id="41994" name="Line 10"/>
          <p:cNvSpPr>
            <a:spLocks noChangeShapeType="1"/>
          </p:cNvSpPr>
          <p:nvPr/>
        </p:nvSpPr>
        <p:spPr bwMode="white">
          <a:xfrm>
            <a:off x="201614" y="1600200"/>
            <a:ext cx="8713787" cy="0"/>
          </a:xfrm>
          <a:prstGeom prst="line">
            <a:avLst/>
          </a:prstGeom>
          <a:noFill/>
          <a:ln w="9525">
            <a:solidFill>
              <a:schemeClr val="bg1"/>
            </a:solidFill>
            <a:round/>
            <a:headEnd/>
            <a:tailEnd/>
          </a:ln>
          <a:effectLst/>
        </p:spPr>
        <p:txBody>
          <a:bodyPr wrap="none" anchor="ctr"/>
          <a:lstStyle/>
          <a:p>
            <a:pPr>
              <a:defRPr/>
            </a:pPr>
            <a:endParaRPr lang="en-GB" sz="2000">
              <a:solidFill>
                <a:srgbClr val="000005"/>
              </a:solidFill>
            </a:endParaRPr>
          </a:p>
        </p:txBody>
      </p:sp>
    </p:spTree>
    <p:extLst>
      <p:ext uri="{BB962C8B-B14F-4D97-AF65-F5344CB8AC3E}">
        <p14:creationId xmlns:p14="http://schemas.microsoft.com/office/powerpoint/2010/main" val="3197204637"/>
      </p:ext>
    </p:extLst>
  </p:cSld>
  <p:clrMap bg1="lt1" tx1="dk1" bg2="lt2" tx2="dk2" accent1="accent1" accent2="accent2" accent3="accent3" accent4="accent4" accent5="accent5" accent6="accent6" hlink="hlink" folHlink="folHlink"/>
  <p:sldLayoutIdLst>
    <p:sldLayoutId id="2147484309" r:id="rId1"/>
    <p:sldLayoutId id="2147484310" r:id="rId2"/>
    <p:sldLayoutId id="2147484311" r:id="rId3"/>
    <p:sldLayoutId id="2147484312" r:id="rId4"/>
    <p:sldLayoutId id="2147484313" r:id="rId5"/>
    <p:sldLayoutId id="2147484314" r:id="rId6"/>
    <p:sldLayoutId id="2147484315" r:id="rId7"/>
    <p:sldLayoutId id="2147484316" r:id="rId8"/>
    <p:sldLayoutId id="2147484317" r:id="rId9"/>
    <p:sldLayoutId id="2147484318" r:id="rId10"/>
    <p:sldLayoutId id="2147484319" r:id="rId11"/>
    <p:sldLayoutId id="2147484320" r:id="rId12"/>
  </p:sldLayoutIdLst>
  <p:transition>
    <p:fade/>
  </p:transition>
  <p:txStyles>
    <p:titleStyle>
      <a:lvl1pPr algn="l" rtl="0" eaLnBrk="0" fontAlgn="base" hangingPunct="0">
        <a:spcBef>
          <a:spcPct val="0"/>
        </a:spcBef>
        <a:spcAft>
          <a:spcPct val="0"/>
        </a:spcAft>
        <a:defRPr sz="2800">
          <a:solidFill>
            <a:schemeClr val="tx2"/>
          </a:solidFill>
          <a:latin typeface="Segoe UI" panose="020B0502040204020203" pitchFamily="34" charset="0"/>
          <a:ea typeface="+mj-ea"/>
          <a:cs typeface="Segoe UI" panose="020B0502040204020203" pitchFamily="34" charset="0"/>
        </a:defRPr>
      </a:lvl1pPr>
      <a:lvl2pPr algn="l" rtl="0" eaLnBrk="0" fontAlgn="base" hangingPunct="0">
        <a:spcBef>
          <a:spcPct val="0"/>
        </a:spcBef>
        <a:spcAft>
          <a:spcPct val="0"/>
        </a:spcAft>
        <a:defRPr sz="2800">
          <a:solidFill>
            <a:schemeClr val="tx2"/>
          </a:solidFill>
          <a:latin typeface="Arial" charset="0"/>
        </a:defRPr>
      </a:lvl2pPr>
      <a:lvl3pPr algn="l" rtl="0" eaLnBrk="0" fontAlgn="base" hangingPunct="0">
        <a:spcBef>
          <a:spcPct val="0"/>
        </a:spcBef>
        <a:spcAft>
          <a:spcPct val="0"/>
        </a:spcAft>
        <a:defRPr sz="2800">
          <a:solidFill>
            <a:schemeClr val="tx2"/>
          </a:solidFill>
          <a:latin typeface="Arial" charset="0"/>
        </a:defRPr>
      </a:lvl3pPr>
      <a:lvl4pPr algn="l" rtl="0" eaLnBrk="0" fontAlgn="base" hangingPunct="0">
        <a:spcBef>
          <a:spcPct val="0"/>
        </a:spcBef>
        <a:spcAft>
          <a:spcPct val="0"/>
        </a:spcAft>
        <a:defRPr sz="2800">
          <a:solidFill>
            <a:schemeClr val="tx2"/>
          </a:solidFill>
          <a:latin typeface="Arial" charset="0"/>
        </a:defRPr>
      </a:lvl4pPr>
      <a:lvl5pPr algn="l" rtl="0" eaLnBrk="0" fontAlgn="base" hangingPunct="0">
        <a:spcBef>
          <a:spcPct val="0"/>
        </a:spcBef>
        <a:spcAft>
          <a:spcPct val="0"/>
        </a:spcAft>
        <a:defRPr sz="2800">
          <a:solidFill>
            <a:schemeClr val="tx2"/>
          </a:solidFill>
          <a:latin typeface="Arial" charset="0"/>
        </a:defRPr>
      </a:lvl5pPr>
      <a:lvl6pPr marL="457200" algn="l" rtl="0" fontAlgn="base">
        <a:spcBef>
          <a:spcPct val="0"/>
        </a:spcBef>
        <a:spcAft>
          <a:spcPct val="0"/>
        </a:spcAft>
        <a:defRPr sz="2800">
          <a:solidFill>
            <a:schemeClr val="tx2"/>
          </a:solidFill>
          <a:latin typeface="Arial" charset="0"/>
        </a:defRPr>
      </a:lvl6pPr>
      <a:lvl7pPr marL="914400" algn="l" rtl="0" fontAlgn="base">
        <a:spcBef>
          <a:spcPct val="0"/>
        </a:spcBef>
        <a:spcAft>
          <a:spcPct val="0"/>
        </a:spcAft>
        <a:defRPr sz="2800">
          <a:solidFill>
            <a:schemeClr val="tx2"/>
          </a:solidFill>
          <a:latin typeface="Arial" charset="0"/>
        </a:defRPr>
      </a:lvl7pPr>
      <a:lvl8pPr marL="1371600" algn="l" rtl="0" fontAlgn="base">
        <a:spcBef>
          <a:spcPct val="0"/>
        </a:spcBef>
        <a:spcAft>
          <a:spcPct val="0"/>
        </a:spcAft>
        <a:defRPr sz="2800">
          <a:solidFill>
            <a:schemeClr val="tx2"/>
          </a:solidFill>
          <a:latin typeface="Arial" charset="0"/>
        </a:defRPr>
      </a:lvl8pPr>
      <a:lvl9pPr marL="1828800" algn="l" rtl="0" fontAlgn="base">
        <a:spcBef>
          <a:spcPct val="0"/>
        </a:spcBef>
        <a:spcAft>
          <a:spcPct val="0"/>
        </a:spcAft>
        <a:defRPr sz="2800">
          <a:solidFill>
            <a:schemeClr val="tx2"/>
          </a:solidFill>
          <a:latin typeface="Arial" charset="0"/>
        </a:defRPr>
      </a:lvl9pPr>
    </p:titleStyle>
    <p:bodyStyle>
      <a:lvl1pPr marL="342900" indent="-342900" algn="l" rtl="0" eaLnBrk="0" fontAlgn="base" hangingPunct="0">
        <a:spcBef>
          <a:spcPct val="0"/>
        </a:spcBef>
        <a:spcAft>
          <a:spcPct val="40000"/>
        </a:spcAft>
        <a:buChar char="•"/>
        <a:defRPr sz="2400">
          <a:solidFill>
            <a:schemeClr val="tx1"/>
          </a:solidFill>
          <a:latin typeface="Segoe UI" panose="020B0502040204020203" pitchFamily="34" charset="0"/>
          <a:ea typeface="+mn-ea"/>
          <a:cs typeface="Segoe UI" panose="020B0502040204020203" pitchFamily="34" charset="0"/>
        </a:defRPr>
      </a:lvl1pPr>
      <a:lvl2pPr marL="271463" indent="-269875" algn="l" rtl="0" eaLnBrk="0" fontAlgn="base" hangingPunct="0">
        <a:spcBef>
          <a:spcPct val="0"/>
        </a:spcBef>
        <a:spcAft>
          <a:spcPct val="40000"/>
        </a:spcAft>
        <a:buChar char="•"/>
        <a:defRPr sz="2000">
          <a:solidFill>
            <a:schemeClr val="tx1"/>
          </a:solidFill>
          <a:latin typeface="Segoe UI" panose="020B0502040204020203" pitchFamily="34" charset="0"/>
          <a:cs typeface="Segoe UI" panose="020B0502040204020203" pitchFamily="34" charset="0"/>
        </a:defRPr>
      </a:lvl2pPr>
      <a:lvl3pPr marL="542925" indent="-269875" algn="l" rtl="0" eaLnBrk="0" fontAlgn="base" hangingPunct="0">
        <a:spcBef>
          <a:spcPct val="0"/>
        </a:spcBef>
        <a:spcAft>
          <a:spcPct val="40000"/>
        </a:spcAft>
        <a:buChar char="•"/>
        <a:defRPr sz="2000">
          <a:solidFill>
            <a:schemeClr val="tx1"/>
          </a:solidFill>
          <a:latin typeface="Segoe UI" panose="020B0502040204020203" pitchFamily="34" charset="0"/>
          <a:cs typeface="Segoe UI" panose="020B0502040204020203" pitchFamily="34" charset="0"/>
        </a:defRPr>
      </a:lvl3pPr>
      <a:lvl4pPr marL="809625" indent="-265113" algn="l" rtl="0" eaLnBrk="0" fontAlgn="base" hangingPunct="0">
        <a:spcBef>
          <a:spcPct val="0"/>
        </a:spcBef>
        <a:spcAft>
          <a:spcPct val="40000"/>
        </a:spcAft>
        <a:buChar char="•"/>
        <a:defRPr sz="2000">
          <a:solidFill>
            <a:schemeClr val="tx1"/>
          </a:solidFill>
          <a:latin typeface="Segoe UI" panose="020B0502040204020203" pitchFamily="34" charset="0"/>
          <a:cs typeface="Segoe UI" panose="020B0502040204020203" pitchFamily="34" charset="0"/>
        </a:defRPr>
      </a:lvl4pPr>
      <a:lvl5pPr marL="1081088" indent="-269875" algn="l" rtl="0" eaLnBrk="0" fontAlgn="base" hangingPunct="0">
        <a:spcBef>
          <a:spcPct val="0"/>
        </a:spcBef>
        <a:spcAft>
          <a:spcPct val="40000"/>
        </a:spcAft>
        <a:buChar char="•"/>
        <a:defRPr sz="2000">
          <a:solidFill>
            <a:schemeClr val="tx1"/>
          </a:solidFill>
          <a:latin typeface="Segoe UI" panose="020B0502040204020203" pitchFamily="34" charset="0"/>
          <a:cs typeface="Segoe UI" panose="020B0502040204020203" pitchFamily="34" charset="0"/>
        </a:defRPr>
      </a:lvl5pPr>
      <a:lvl6pPr marL="1538288" indent="-269875" algn="l" rtl="0" fontAlgn="base">
        <a:spcBef>
          <a:spcPct val="0"/>
        </a:spcBef>
        <a:spcAft>
          <a:spcPct val="40000"/>
        </a:spcAft>
        <a:buChar char="•"/>
        <a:defRPr sz="2000">
          <a:solidFill>
            <a:schemeClr val="tx1"/>
          </a:solidFill>
          <a:latin typeface="+mn-lt"/>
        </a:defRPr>
      </a:lvl6pPr>
      <a:lvl7pPr marL="1995488" indent="-269875" algn="l" rtl="0" fontAlgn="base">
        <a:spcBef>
          <a:spcPct val="0"/>
        </a:spcBef>
        <a:spcAft>
          <a:spcPct val="40000"/>
        </a:spcAft>
        <a:buChar char="•"/>
        <a:defRPr sz="2000">
          <a:solidFill>
            <a:schemeClr val="tx1"/>
          </a:solidFill>
          <a:latin typeface="+mn-lt"/>
        </a:defRPr>
      </a:lvl7pPr>
      <a:lvl8pPr marL="2452688" indent="-269875" algn="l" rtl="0" fontAlgn="base">
        <a:spcBef>
          <a:spcPct val="0"/>
        </a:spcBef>
        <a:spcAft>
          <a:spcPct val="40000"/>
        </a:spcAft>
        <a:buChar char="•"/>
        <a:defRPr sz="2000">
          <a:solidFill>
            <a:schemeClr val="tx1"/>
          </a:solidFill>
          <a:latin typeface="+mn-lt"/>
        </a:defRPr>
      </a:lvl8pPr>
      <a:lvl9pPr marL="2909888" indent="-269875" algn="l" rtl="0" fontAlgn="base">
        <a:spcBef>
          <a:spcPct val="0"/>
        </a:spcBef>
        <a:spcAft>
          <a:spcPct val="4000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7" name="Rectangle 3"/>
          <p:cNvSpPr>
            <a:spLocks noChangeArrowheads="1"/>
          </p:cNvSpPr>
          <p:nvPr/>
        </p:nvSpPr>
        <p:spPr bwMode="ltGray">
          <a:xfrm>
            <a:off x="76200" y="76200"/>
            <a:ext cx="8991600" cy="1258888"/>
          </a:xfrm>
          <a:prstGeom prst="rect">
            <a:avLst/>
          </a:prstGeom>
          <a:solidFill>
            <a:schemeClr val="accent1"/>
          </a:solidFill>
          <a:ln w="9525">
            <a:noFill/>
            <a:miter lim="800000"/>
            <a:headEnd/>
            <a:tailEnd/>
          </a:ln>
          <a:effectLst/>
        </p:spPr>
        <p:txBody>
          <a:bodyPr wrap="none" anchor="ctr"/>
          <a:lstStyle/>
          <a:p>
            <a:pPr algn="ctr" eaLnBrk="0" hangingPunct="0">
              <a:spcBef>
                <a:spcPct val="0"/>
              </a:spcBef>
              <a:defRPr/>
            </a:pPr>
            <a:endParaRPr lang="en-US" sz="2400">
              <a:solidFill>
                <a:srgbClr val="8D010F"/>
              </a:solidFill>
              <a:latin typeface="Times" pitchFamily="18" charset="0"/>
            </a:endParaRPr>
          </a:p>
        </p:txBody>
      </p:sp>
      <p:pic>
        <p:nvPicPr>
          <p:cNvPr id="3075" name="Picture 11" descr="LeedsUniWhite"/>
          <p:cNvPicPr>
            <a:picLocks noChangeAspect="1" noChangeArrowheads="1"/>
          </p:cNvPicPr>
          <p:nvPr/>
        </p:nvPicPr>
        <p:blipFill>
          <a:blip r:embed="rId14" cstate="print"/>
          <a:srcRect/>
          <a:stretch>
            <a:fillRect/>
          </a:stretch>
        </p:blipFill>
        <p:spPr bwMode="auto">
          <a:xfrm>
            <a:off x="6511925" y="441325"/>
            <a:ext cx="2274888" cy="647700"/>
          </a:xfrm>
          <a:prstGeom prst="rect">
            <a:avLst/>
          </a:prstGeom>
          <a:noFill/>
          <a:ln w="9525">
            <a:noFill/>
            <a:miter lim="800000"/>
            <a:headEnd/>
            <a:tailEnd/>
          </a:ln>
        </p:spPr>
      </p:pic>
      <p:sp>
        <p:nvSpPr>
          <p:cNvPr id="3076" name="Rectangle 2"/>
          <p:cNvSpPr>
            <a:spLocks noGrp="1" noChangeArrowheads="1"/>
          </p:cNvSpPr>
          <p:nvPr>
            <p:ph type="body" idx="1"/>
          </p:nvPr>
        </p:nvSpPr>
        <p:spPr bwMode="auto">
          <a:xfrm>
            <a:off x="355601" y="1665288"/>
            <a:ext cx="8429625" cy="434975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3077" name="Rectangle 4"/>
          <p:cNvSpPr>
            <a:spLocks noGrp="1" noChangeArrowheads="1"/>
          </p:cNvSpPr>
          <p:nvPr>
            <p:ph type="title"/>
          </p:nvPr>
        </p:nvSpPr>
        <p:spPr bwMode="ltGray">
          <a:xfrm>
            <a:off x="355600" y="422275"/>
            <a:ext cx="4876800" cy="73818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GB" dirty="0" smtClean="0"/>
              <a:t>Click to edit Master title style</a:t>
            </a:r>
          </a:p>
        </p:txBody>
      </p:sp>
      <p:sp>
        <p:nvSpPr>
          <p:cNvPr id="41989" name="Rectangle 5"/>
          <p:cNvSpPr>
            <a:spLocks noGrp="1" noChangeArrowheads="1"/>
          </p:cNvSpPr>
          <p:nvPr>
            <p:ph type="dt" sz="half" idx="2"/>
          </p:nvPr>
        </p:nvSpPr>
        <p:spPr bwMode="auto">
          <a:xfrm>
            <a:off x="685800" y="6948488"/>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spcBef>
                <a:spcPct val="0"/>
              </a:spcBef>
              <a:defRPr sz="1400">
                <a:latin typeface="Times" pitchFamily="18" charset="0"/>
              </a:defRPr>
            </a:lvl1pPr>
          </a:lstStyle>
          <a:p>
            <a:pPr>
              <a:defRPr/>
            </a:pPr>
            <a:endParaRPr lang="en-GB">
              <a:solidFill>
                <a:srgbClr val="000005"/>
              </a:solidFill>
            </a:endParaRPr>
          </a:p>
        </p:txBody>
      </p:sp>
      <p:sp>
        <p:nvSpPr>
          <p:cNvPr id="41990" name="Rectangle 6"/>
          <p:cNvSpPr>
            <a:spLocks noGrp="1" noChangeArrowheads="1"/>
          </p:cNvSpPr>
          <p:nvPr>
            <p:ph type="ftr" sz="quarter" idx="3"/>
          </p:nvPr>
        </p:nvSpPr>
        <p:spPr bwMode="auto">
          <a:xfrm>
            <a:off x="3124200" y="6948488"/>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spcBef>
                <a:spcPct val="0"/>
              </a:spcBef>
              <a:defRPr sz="1400">
                <a:latin typeface="Times" pitchFamily="18" charset="0"/>
              </a:defRPr>
            </a:lvl1pPr>
          </a:lstStyle>
          <a:p>
            <a:pPr>
              <a:defRPr/>
            </a:pPr>
            <a:endParaRPr lang="en-GB">
              <a:solidFill>
                <a:srgbClr val="000005"/>
              </a:solidFill>
            </a:endParaRPr>
          </a:p>
        </p:txBody>
      </p:sp>
      <p:sp>
        <p:nvSpPr>
          <p:cNvPr id="41991" name="Rectangle 7"/>
          <p:cNvSpPr>
            <a:spLocks noGrp="1" noChangeArrowheads="1"/>
          </p:cNvSpPr>
          <p:nvPr>
            <p:ph type="sldNum" sz="quarter" idx="4"/>
          </p:nvPr>
        </p:nvSpPr>
        <p:spPr bwMode="auto">
          <a:xfrm>
            <a:off x="6553200" y="6948488"/>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0"/>
              </a:spcBef>
              <a:defRPr sz="1400">
                <a:latin typeface="Times" pitchFamily="18" charset="0"/>
              </a:defRPr>
            </a:lvl1pPr>
          </a:lstStyle>
          <a:p>
            <a:pPr>
              <a:defRPr/>
            </a:pPr>
            <a:fld id="{7819B3A4-08A7-484D-B7AA-D003E187C074}" type="slidenum">
              <a:rPr lang="en-GB">
                <a:solidFill>
                  <a:srgbClr val="000005"/>
                </a:solidFill>
              </a:rPr>
              <a:pPr>
                <a:defRPr/>
              </a:pPr>
              <a:t>‹#›</a:t>
            </a:fld>
            <a:endParaRPr lang="en-GB">
              <a:solidFill>
                <a:srgbClr val="000005"/>
              </a:solidFill>
            </a:endParaRPr>
          </a:p>
        </p:txBody>
      </p:sp>
      <p:sp>
        <p:nvSpPr>
          <p:cNvPr id="41994" name="Line 10"/>
          <p:cNvSpPr>
            <a:spLocks noChangeShapeType="1"/>
          </p:cNvSpPr>
          <p:nvPr/>
        </p:nvSpPr>
        <p:spPr bwMode="white">
          <a:xfrm>
            <a:off x="201614" y="1600200"/>
            <a:ext cx="8713787" cy="0"/>
          </a:xfrm>
          <a:prstGeom prst="line">
            <a:avLst/>
          </a:prstGeom>
          <a:noFill/>
          <a:ln w="9525">
            <a:solidFill>
              <a:schemeClr val="bg1"/>
            </a:solidFill>
            <a:round/>
            <a:headEnd/>
            <a:tailEnd/>
          </a:ln>
          <a:effectLst/>
        </p:spPr>
        <p:txBody>
          <a:bodyPr wrap="none" anchor="ctr"/>
          <a:lstStyle/>
          <a:p>
            <a:pPr>
              <a:defRPr/>
            </a:pPr>
            <a:endParaRPr lang="en-GB" sz="2000">
              <a:solidFill>
                <a:srgbClr val="000005"/>
              </a:solidFill>
            </a:endParaRPr>
          </a:p>
        </p:txBody>
      </p:sp>
    </p:spTree>
    <p:extLst>
      <p:ext uri="{BB962C8B-B14F-4D97-AF65-F5344CB8AC3E}">
        <p14:creationId xmlns:p14="http://schemas.microsoft.com/office/powerpoint/2010/main" val="3384043278"/>
      </p:ext>
    </p:extLst>
  </p:cSld>
  <p:clrMap bg1="lt1" tx1="dk1" bg2="lt2" tx2="dk2" accent1="accent1" accent2="accent2" accent3="accent3" accent4="accent4" accent5="accent5" accent6="accent6" hlink="hlink" folHlink="folHlink"/>
  <p:sldLayoutIdLst>
    <p:sldLayoutId id="2147484322" r:id="rId1"/>
    <p:sldLayoutId id="2147484323" r:id="rId2"/>
    <p:sldLayoutId id="2147484324" r:id="rId3"/>
    <p:sldLayoutId id="2147484325" r:id="rId4"/>
    <p:sldLayoutId id="2147484326" r:id="rId5"/>
    <p:sldLayoutId id="2147484327" r:id="rId6"/>
    <p:sldLayoutId id="2147484328" r:id="rId7"/>
    <p:sldLayoutId id="2147484329" r:id="rId8"/>
    <p:sldLayoutId id="2147484330" r:id="rId9"/>
    <p:sldLayoutId id="2147484331" r:id="rId10"/>
    <p:sldLayoutId id="2147484332" r:id="rId11"/>
    <p:sldLayoutId id="2147484333" r:id="rId12"/>
  </p:sldLayoutIdLst>
  <p:transition>
    <p:fade/>
  </p:transition>
  <p:txStyles>
    <p:titleStyle>
      <a:lvl1pPr algn="l" rtl="0" eaLnBrk="0" fontAlgn="base" hangingPunct="0">
        <a:spcBef>
          <a:spcPct val="0"/>
        </a:spcBef>
        <a:spcAft>
          <a:spcPct val="0"/>
        </a:spcAft>
        <a:defRPr sz="2800">
          <a:solidFill>
            <a:schemeClr val="tx2"/>
          </a:solidFill>
          <a:latin typeface="Segoe UI" panose="020B0502040204020203" pitchFamily="34" charset="0"/>
          <a:ea typeface="+mj-ea"/>
          <a:cs typeface="Segoe UI" panose="020B0502040204020203" pitchFamily="34" charset="0"/>
        </a:defRPr>
      </a:lvl1pPr>
      <a:lvl2pPr algn="l" rtl="0" eaLnBrk="0" fontAlgn="base" hangingPunct="0">
        <a:spcBef>
          <a:spcPct val="0"/>
        </a:spcBef>
        <a:spcAft>
          <a:spcPct val="0"/>
        </a:spcAft>
        <a:defRPr sz="2800">
          <a:solidFill>
            <a:schemeClr val="tx2"/>
          </a:solidFill>
          <a:latin typeface="Arial" charset="0"/>
        </a:defRPr>
      </a:lvl2pPr>
      <a:lvl3pPr algn="l" rtl="0" eaLnBrk="0" fontAlgn="base" hangingPunct="0">
        <a:spcBef>
          <a:spcPct val="0"/>
        </a:spcBef>
        <a:spcAft>
          <a:spcPct val="0"/>
        </a:spcAft>
        <a:defRPr sz="2800">
          <a:solidFill>
            <a:schemeClr val="tx2"/>
          </a:solidFill>
          <a:latin typeface="Arial" charset="0"/>
        </a:defRPr>
      </a:lvl3pPr>
      <a:lvl4pPr algn="l" rtl="0" eaLnBrk="0" fontAlgn="base" hangingPunct="0">
        <a:spcBef>
          <a:spcPct val="0"/>
        </a:spcBef>
        <a:spcAft>
          <a:spcPct val="0"/>
        </a:spcAft>
        <a:defRPr sz="2800">
          <a:solidFill>
            <a:schemeClr val="tx2"/>
          </a:solidFill>
          <a:latin typeface="Arial" charset="0"/>
        </a:defRPr>
      </a:lvl4pPr>
      <a:lvl5pPr algn="l" rtl="0" eaLnBrk="0" fontAlgn="base" hangingPunct="0">
        <a:spcBef>
          <a:spcPct val="0"/>
        </a:spcBef>
        <a:spcAft>
          <a:spcPct val="0"/>
        </a:spcAft>
        <a:defRPr sz="2800">
          <a:solidFill>
            <a:schemeClr val="tx2"/>
          </a:solidFill>
          <a:latin typeface="Arial" charset="0"/>
        </a:defRPr>
      </a:lvl5pPr>
      <a:lvl6pPr marL="457200" algn="l" rtl="0" fontAlgn="base">
        <a:spcBef>
          <a:spcPct val="0"/>
        </a:spcBef>
        <a:spcAft>
          <a:spcPct val="0"/>
        </a:spcAft>
        <a:defRPr sz="2800">
          <a:solidFill>
            <a:schemeClr val="tx2"/>
          </a:solidFill>
          <a:latin typeface="Arial" charset="0"/>
        </a:defRPr>
      </a:lvl6pPr>
      <a:lvl7pPr marL="914400" algn="l" rtl="0" fontAlgn="base">
        <a:spcBef>
          <a:spcPct val="0"/>
        </a:spcBef>
        <a:spcAft>
          <a:spcPct val="0"/>
        </a:spcAft>
        <a:defRPr sz="2800">
          <a:solidFill>
            <a:schemeClr val="tx2"/>
          </a:solidFill>
          <a:latin typeface="Arial" charset="0"/>
        </a:defRPr>
      </a:lvl7pPr>
      <a:lvl8pPr marL="1371600" algn="l" rtl="0" fontAlgn="base">
        <a:spcBef>
          <a:spcPct val="0"/>
        </a:spcBef>
        <a:spcAft>
          <a:spcPct val="0"/>
        </a:spcAft>
        <a:defRPr sz="2800">
          <a:solidFill>
            <a:schemeClr val="tx2"/>
          </a:solidFill>
          <a:latin typeface="Arial" charset="0"/>
        </a:defRPr>
      </a:lvl8pPr>
      <a:lvl9pPr marL="1828800" algn="l" rtl="0" fontAlgn="base">
        <a:spcBef>
          <a:spcPct val="0"/>
        </a:spcBef>
        <a:spcAft>
          <a:spcPct val="0"/>
        </a:spcAft>
        <a:defRPr sz="2800">
          <a:solidFill>
            <a:schemeClr val="tx2"/>
          </a:solidFill>
          <a:latin typeface="Arial" charset="0"/>
        </a:defRPr>
      </a:lvl9pPr>
    </p:titleStyle>
    <p:bodyStyle>
      <a:lvl1pPr marL="342900" indent="-342900" algn="l" rtl="0" eaLnBrk="0" fontAlgn="base" hangingPunct="0">
        <a:spcBef>
          <a:spcPct val="0"/>
        </a:spcBef>
        <a:spcAft>
          <a:spcPct val="40000"/>
        </a:spcAft>
        <a:buChar char="•"/>
        <a:defRPr sz="2400">
          <a:solidFill>
            <a:schemeClr val="tx1"/>
          </a:solidFill>
          <a:latin typeface="Segoe UI" panose="020B0502040204020203" pitchFamily="34" charset="0"/>
          <a:ea typeface="+mn-ea"/>
          <a:cs typeface="Segoe UI" panose="020B0502040204020203" pitchFamily="34" charset="0"/>
        </a:defRPr>
      </a:lvl1pPr>
      <a:lvl2pPr marL="271463" indent="-269875" algn="l" rtl="0" eaLnBrk="0" fontAlgn="base" hangingPunct="0">
        <a:spcBef>
          <a:spcPct val="0"/>
        </a:spcBef>
        <a:spcAft>
          <a:spcPct val="40000"/>
        </a:spcAft>
        <a:buChar char="•"/>
        <a:defRPr sz="2000">
          <a:solidFill>
            <a:schemeClr val="tx1"/>
          </a:solidFill>
          <a:latin typeface="Segoe UI" panose="020B0502040204020203" pitchFamily="34" charset="0"/>
          <a:cs typeface="Segoe UI" panose="020B0502040204020203" pitchFamily="34" charset="0"/>
        </a:defRPr>
      </a:lvl2pPr>
      <a:lvl3pPr marL="542925" indent="-269875" algn="l" rtl="0" eaLnBrk="0" fontAlgn="base" hangingPunct="0">
        <a:spcBef>
          <a:spcPct val="0"/>
        </a:spcBef>
        <a:spcAft>
          <a:spcPct val="40000"/>
        </a:spcAft>
        <a:buChar char="•"/>
        <a:defRPr sz="2000">
          <a:solidFill>
            <a:schemeClr val="tx1"/>
          </a:solidFill>
          <a:latin typeface="Segoe UI" panose="020B0502040204020203" pitchFamily="34" charset="0"/>
          <a:cs typeface="Segoe UI" panose="020B0502040204020203" pitchFamily="34" charset="0"/>
        </a:defRPr>
      </a:lvl3pPr>
      <a:lvl4pPr marL="809625" indent="-265113" algn="l" rtl="0" eaLnBrk="0" fontAlgn="base" hangingPunct="0">
        <a:spcBef>
          <a:spcPct val="0"/>
        </a:spcBef>
        <a:spcAft>
          <a:spcPct val="40000"/>
        </a:spcAft>
        <a:buChar char="•"/>
        <a:defRPr sz="2000">
          <a:solidFill>
            <a:schemeClr val="tx1"/>
          </a:solidFill>
          <a:latin typeface="Segoe UI" panose="020B0502040204020203" pitchFamily="34" charset="0"/>
          <a:cs typeface="Segoe UI" panose="020B0502040204020203" pitchFamily="34" charset="0"/>
        </a:defRPr>
      </a:lvl4pPr>
      <a:lvl5pPr marL="1081088" indent="-269875" algn="l" rtl="0" eaLnBrk="0" fontAlgn="base" hangingPunct="0">
        <a:spcBef>
          <a:spcPct val="0"/>
        </a:spcBef>
        <a:spcAft>
          <a:spcPct val="40000"/>
        </a:spcAft>
        <a:buChar char="•"/>
        <a:defRPr sz="2000">
          <a:solidFill>
            <a:schemeClr val="tx1"/>
          </a:solidFill>
          <a:latin typeface="Segoe UI" panose="020B0502040204020203" pitchFamily="34" charset="0"/>
          <a:cs typeface="Segoe UI" panose="020B0502040204020203" pitchFamily="34" charset="0"/>
        </a:defRPr>
      </a:lvl5pPr>
      <a:lvl6pPr marL="1538288" indent="-269875" algn="l" rtl="0" fontAlgn="base">
        <a:spcBef>
          <a:spcPct val="0"/>
        </a:spcBef>
        <a:spcAft>
          <a:spcPct val="40000"/>
        </a:spcAft>
        <a:buChar char="•"/>
        <a:defRPr sz="2000">
          <a:solidFill>
            <a:schemeClr val="tx1"/>
          </a:solidFill>
          <a:latin typeface="+mn-lt"/>
        </a:defRPr>
      </a:lvl6pPr>
      <a:lvl7pPr marL="1995488" indent="-269875" algn="l" rtl="0" fontAlgn="base">
        <a:spcBef>
          <a:spcPct val="0"/>
        </a:spcBef>
        <a:spcAft>
          <a:spcPct val="40000"/>
        </a:spcAft>
        <a:buChar char="•"/>
        <a:defRPr sz="2000">
          <a:solidFill>
            <a:schemeClr val="tx1"/>
          </a:solidFill>
          <a:latin typeface="+mn-lt"/>
        </a:defRPr>
      </a:lvl7pPr>
      <a:lvl8pPr marL="2452688" indent="-269875" algn="l" rtl="0" fontAlgn="base">
        <a:spcBef>
          <a:spcPct val="0"/>
        </a:spcBef>
        <a:spcAft>
          <a:spcPct val="40000"/>
        </a:spcAft>
        <a:buChar char="•"/>
        <a:defRPr sz="2000">
          <a:solidFill>
            <a:schemeClr val="tx1"/>
          </a:solidFill>
          <a:latin typeface="+mn-lt"/>
        </a:defRPr>
      </a:lvl8pPr>
      <a:lvl9pPr marL="2909888" indent="-269875" algn="l" rtl="0" fontAlgn="base">
        <a:spcBef>
          <a:spcPct val="0"/>
        </a:spcBef>
        <a:spcAft>
          <a:spcPct val="4000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71.xml"/><Relationship Id="rId5" Type="http://schemas.openxmlformats.org/officeDocument/2006/relationships/image" Target="../media/image30.jpeg"/><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0.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110.xml"/><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71.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71.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jpeg"/><Relationship Id="rId10" Type="http://schemas.openxmlformats.org/officeDocument/2006/relationships/image" Target="../media/image46.jpeg"/><Relationship Id="rId4" Type="http://schemas.openxmlformats.org/officeDocument/2006/relationships/image" Target="../media/image40.jpeg"/><Relationship Id="rId9" Type="http://schemas.openxmlformats.org/officeDocument/2006/relationships/image" Target="../media/image45.jpeg"/></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7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1.xml"/></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9.xml"/><Relationship Id="rId1" Type="http://schemas.openxmlformats.org/officeDocument/2006/relationships/slideLayout" Target="../slideLayouts/slideLayout119.xml"/><Relationship Id="rId5" Type="http://schemas.openxmlformats.org/officeDocument/2006/relationships/image" Target="../media/image50.jpeg"/><Relationship Id="rId4" Type="http://schemas.openxmlformats.org/officeDocument/2006/relationships/image" Target="../media/image49.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1.xml"/><Relationship Id="rId5" Type="http://schemas.openxmlformats.org/officeDocument/2006/relationships/image" Target="../media/image8.gif"/><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20.xml"/><Relationship Id="rId1" Type="http://schemas.openxmlformats.org/officeDocument/2006/relationships/slideLayout" Target="../slideLayouts/slideLayout119.xml"/></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1.xml"/><Relationship Id="rId1" Type="http://schemas.openxmlformats.org/officeDocument/2006/relationships/slideLayout" Target="../slideLayouts/slideLayout107.xml"/><Relationship Id="rId4" Type="http://schemas.openxmlformats.org/officeDocument/2006/relationships/image" Target="../media/image53.jpeg"/></Relationships>
</file>

<file path=ppt/slides/_rels/slide22.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22.xml"/><Relationship Id="rId1" Type="http://schemas.openxmlformats.org/officeDocument/2006/relationships/slideLayout" Target="../slideLayouts/slideLayout107.xml"/></Relationships>
</file>

<file path=ppt/slides/_rels/slide23.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23.xml"/><Relationship Id="rId1" Type="http://schemas.openxmlformats.org/officeDocument/2006/relationships/slideLayout" Target="../slideLayouts/slideLayout107.xml"/><Relationship Id="rId4" Type="http://schemas.openxmlformats.org/officeDocument/2006/relationships/image" Target="../media/image56.jpeg"/></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98.xml"/><Relationship Id="rId5" Type="http://schemas.openxmlformats.org/officeDocument/2006/relationships/image" Target="../media/image59.tiff"/><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98.xml"/><Relationship Id="rId5" Type="http://schemas.openxmlformats.org/officeDocument/2006/relationships/image" Target="../media/image62.png"/><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98.xml"/></Relationships>
</file>

<file path=ppt/slides/_rels/slide2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6.xml"/></Relationships>
</file>

<file path=ppt/slides/_rels/slide2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1.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66.tiff"/><Relationship Id="rId2" Type="http://schemas.openxmlformats.org/officeDocument/2006/relationships/notesSlide" Target="../notesSlides/notesSlide30.xml"/><Relationship Id="rId1" Type="http://schemas.openxmlformats.org/officeDocument/2006/relationships/slideLayout" Target="../slideLayouts/slideLayout86.xml"/></Relationships>
</file>

<file path=ppt/slides/_rels/slide3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1.xml"/><Relationship Id="rId1" Type="http://schemas.openxmlformats.org/officeDocument/2006/relationships/slideLayout" Target="../slideLayouts/slideLayout86.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3.xml"/><Relationship Id="rId1" Type="http://schemas.openxmlformats.org/officeDocument/2006/relationships/slideLayout" Target="../slideLayouts/slideLayout8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5.xml"/><Relationship Id="rId1" Type="http://schemas.openxmlformats.org/officeDocument/2006/relationships/slideLayout" Target="../slideLayouts/slideLayout73.xml"/><Relationship Id="rId6" Type="http://schemas.openxmlformats.org/officeDocument/2006/relationships/image" Target="../media/image4.png"/><Relationship Id="rId5" Type="http://schemas.openxmlformats.org/officeDocument/2006/relationships/image" Target="../media/image1.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71.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2.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6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2.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5" name="Picture 3" descr="LeedsUniWhite"/>
          <p:cNvPicPr>
            <a:picLocks noChangeAspect="1" noChangeArrowheads="1"/>
          </p:cNvPicPr>
          <p:nvPr/>
        </p:nvPicPr>
        <p:blipFill>
          <a:blip r:embed="rId3" cstate="print"/>
          <a:srcRect/>
          <a:stretch>
            <a:fillRect/>
          </a:stretch>
        </p:blipFill>
        <p:spPr bwMode="auto">
          <a:xfrm>
            <a:off x="6511925" y="441325"/>
            <a:ext cx="2274888" cy="647700"/>
          </a:xfrm>
          <a:prstGeom prst="rect">
            <a:avLst/>
          </a:prstGeom>
          <a:noFill/>
          <a:ln w="9525">
            <a:noFill/>
            <a:miter lim="800000"/>
            <a:headEnd/>
            <a:tailEnd/>
          </a:ln>
        </p:spPr>
      </p:pic>
      <p:sp>
        <p:nvSpPr>
          <p:cNvPr id="49156" name="Line 4"/>
          <p:cNvSpPr>
            <a:spLocks noChangeShapeType="1"/>
          </p:cNvSpPr>
          <p:nvPr/>
        </p:nvSpPr>
        <p:spPr bwMode="white">
          <a:xfrm>
            <a:off x="201615" y="1341438"/>
            <a:ext cx="8713787" cy="0"/>
          </a:xfrm>
          <a:prstGeom prst="line">
            <a:avLst/>
          </a:prstGeom>
          <a:noFill/>
          <a:ln w="9525">
            <a:solidFill>
              <a:schemeClr val="bg1"/>
            </a:solidFill>
            <a:round/>
            <a:headEnd/>
            <a:tailEnd/>
          </a:ln>
        </p:spPr>
        <p:txBody>
          <a:bodyPr wrap="none" anchor="ctr"/>
          <a:lstStyle/>
          <a:p>
            <a:endParaRPr lang="en-US"/>
          </a:p>
        </p:txBody>
      </p:sp>
      <p:sp>
        <p:nvSpPr>
          <p:cNvPr id="49157" name="Rectangle 6"/>
          <p:cNvSpPr>
            <a:spLocks noGrp="1" noChangeArrowheads="1"/>
          </p:cNvSpPr>
          <p:nvPr>
            <p:ph type="ctrTitle"/>
          </p:nvPr>
        </p:nvSpPr>
        <p:spPr>
          <a:xfrm>
            <a:off x="251520" y="1520790"/>
            <a:ext cx="7632848" cy="1661993"/>
          </a:xfrm>
          <a:solidFill>
            <a:schemeClr val="accent1"/>
          </a:solidFill>
        </p:spPr>
        <p:txBody>
          <a:bodyPr/>
          <a:lstStyle/>
          <a:p>
            <a:pPr eaLnBrk="1" hangingPunct="1"/>
            <a:r>
              <a:rPr lang="en-GB" b="1" dirty="0" smtClean="0">
                <a:latin typeface="Segoe UI" panose="020B0502040204020203" pitchFamily="34" charset="0"/>
                <a:ea typeface="Tahoma" panose="020B0604030504040204" pitchFamily="34" charset="0"/>
                <a:cs typeface="Segoe UI" panose="020B0502040204020203" pitchFamily="34" charset="0"/>
              </a:rPr>
              <a:t>Sustainability </a:t>
            </a:r>
            <a:r>
              <a:rPr lang="en-GB" b="1" dirty="0">
                <a:latin typeface="Segoe UI" panose="020B0502040204020203" pitchFamily="34" charset="0"/>
                <a:ea typeface="Tahoma" panose="020B0604030504040204" pitchFamily="34" charset="0"/>
                <a:cs typeface="Segoe UI" panose="020B0502040204020203" pitchFamily="34" charset="0"/>
              </a:rPr>
              <a:t>Challenges of the Textile &amp; Dyeing Industries – opportunities </a:t>
            </a:r>
            <a:r>
              <a:rPr lang="en-GB" b="1" dirty="0" smtClean="0">
                <a:latin typeface="Segoe UI" panose="020B0502040204020203" pitchFamily="34" charset="0"/>
                <a:ea typeface="Tahoma" panose="020B0604030504040204" pitchFamily="34" charset="0"/>
                <a:cs typeface="Segoe UI" panose="020B0502040204020203" pitchFamily="34" charset="0"/>
              </a:rPr>
              <a:t>for innovation</a:t>
            </a:r>
          </a:p>
        </p:txBody>
      </p:sp>
      <p:sp>
        <p:nvSpPr>
          <p:cNvPr id="49159" name="Text Box 8"/>
          <p:cNvSpPr txBox="1">
            <a:spLocks noChangeArrowheads="1"/>
          </p:cNvSpPr>
          <p:nvPr/>
        </p:nvSpPr>
        <p:spPr bwMode="ltGray">
          <a:xfrm>
            <a:off x="349250" y="422275"/>
            <a:ext cx="4876800" cy="738188"/>
          </a:xfrm>
          <a:prstGeom prst="rect">
            <a:avLst/>
          </a:prstGeom>
          <a:solidFill>
            <a:schemeClr val="accent1"/>
          </a:solidFill>
          <a:ln w="9525">
            <a:noFill/>
            <a:miter lim="800000"/>
            <a:headEnd/>
            <a:tailEnd/>
          </a:ln>
        </p:spPr>
        <p:txBody>
          <a:bodyPr lIns="0" tIns="0" rIns="0" bIns="36000" anchor="b"/>
          <a:lstStyle/>
          <a:p>
            <a:pPr eaLnBrk="0" hangingPunct="0">
              <a:spcBef>
                <a:spcPct val="0"/>
              </a:spcBef>
            </a:pPr>
            <a:r>
              <a:rPr lang="en-GB" b="1" dirty="0">
                <a:solidFill>
                  <a:schemeClr val="bg1"/>
                </a:solidFill>
                <a:latin typeface="Segoe UI" panose="020B0502040204020203" pitchFamily="34" charset="0"/>
                <a:cs typeface="Segoe UI" panose="020B0502040204020203" pitchFamily="34" charset="0"/>
              </a:rPr>
              <a:t>Centre for Technical Textiles</a:t>
            </a:r>
          </a:p>
          <a:p>
            <a:pPr eaLnBrk="0" hangingPunct="0">
              <a:spcBef>
                <a:spcPct val="0"/>
              </a:spcBef>
            </a:pPr>
            <a:r>
              <a:rPr lang="en-GB" sz="1400" b="1" dirty="0">
                <a:solidFill>
                  <a:schemeClr val="bg1"/>
                </a:solidFill>
                <a:latin typeface="Segoe UI" panose="020B0502040204020203" pitchFamily="34" charset="0"/>
                <a:cs typeface="Segoe UI" panose="020B0502040204020203" pitchFamily="34" charset="0"/>
              </a:rPr>
              <a:t>SUSTAINABLE MATERIALS RESEARCH GROUP</a:t>
            </a:r>
          </a:p>
        </p:txBody>
      </p:sp>
      <p:sp>
        <p:nvSpPr>
          <p:cNvPr id="7" name="Rectangle 7"/>
          <p:cNvSpPr>
            <a:spLocks noGrp="1" noChangeArrowheads="1"/>
          </p:cNvSpPr>
          <p:nvPr>
            <p:ph type="subTitle" idx="1"/>
          </p:nvPr>
        </p:nvSpPr>
        <p:spPr>
          <a:xfrm>
            <a:off x="257110" y="3537014"/>
            <a:ext cx="7627259" cy="2240613"/>
          </a:xfrm>
          <a:solidFill>
            <a:schemeClr val="accent1"/>
          </a:solidFill>
        </p:spPr>
        <p:txBody>
          <a:bodyPr wrap="square">
            <a:spAutoFit/>
          </a:bodyPr>
          <a:lstStyle/>
          <a:p>
            <a:pPr marL="0" indent="0" eaLnBrk="1" hangingPunct="1">
              <a:buNone/>
            </a:pPr>
            <a:r>
              <a:rPr lang="en-GB" sz="2800" dirty="0">
                <a:latin typeface="Segoe UI" panose="020B0502040204020203" pitchFamily="34" charset="0"/>
                <a:cs typeface="Segoe UI" panose="020B0502040204020203" pitchFamily="34" charset="0"/>
              </a:rPr>
              <a:t>Dr. Richard Blackburn</a:t>
            </a:r>
          </a:p>
          <a:p>
            <a:pPr marL="0" indent="0" eaLnBrk="1" hangingPunct="1">
              <a:buNone/>
            </a:pPr>
            <a:r>
              <a:rPr lang="en-GB" sz="2800" dirty="0">
                <a:latin typeface="Segoe UI" panose="020B0502040204020203" pitchFamily="34" charset="0"/>
                <a:cs typeface="Segoe UI" panose="020B0502040204020203" pitchFamily="34" charset="0"/>
              </a:rPr>
              <a:t>Sustainable Materials Research Group</a:t>
            </a:r>
          </a:p>
          <a:p>
            <a:pPr marL="0" indent="0" eaLnBrk="1" hangingPunct="1">
              <a:buNone/>
            </a:pPr>
            <a:r>
              <a:rPr lang="en-GB" sz="2800" dirty="0">
                <a:latin typeface="Segoe UI" panose="020B0502040204020203" pitchFamily="34" charset="0"/>
                <a:cs typeface="Segoe UI" panose="020B0502040204020203" pitchFamily="34" charset="0"/>
              </a:rPr>
              <a:t>University of Leeds</a:t>
            </a:r>
          </a:p>
          <a:p>
            <a:pPr marL="0" indent="0" eaLnBrk="1" hangingPunct="1">
              <a:buNone/>
            </a:pPr>
            <a:r>
              <a:rPr lang="en-GB" sz="2800" dirty="0">
                <a:latin typeface="Segoe UI" panose="020B0502040204020203" pitchFamily="34" charset="0"/>
                <a:cs typeface="Segoe UI" panose="020B0502040204020203" pitchFamily="34" charset="0"/>
              </a:rPr>
              <a:t>      @RichardBlackb18</a:t>
            </a:r>
          </a:p>
        </p:txBody>
      </p:sp>
      <p:pic>
        <p:nvPicPr>
          <p:cNvPr id="8" name="Picture 8" descr="https://upload.wikimedia.org/wikipedia/en/thumb/9/9f/Twitter_bird_logo_2012.svg/1267px-Twitter_bird_logo_2012.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7110" y="5333457"/>
            <a:ext cx="549571" cy="4441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sustainablescientists.org/wp-content/uploads/2014/08/Logo-cropped-close-300x18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5000" y="5013176"/>
            <a:ext cx="2857500" cy="1781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0882755"/>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179512" y="422275"/>
            <a:ext cx="6156684" cy="738188"/>
          </a:xfrm>
          <a:noFill/>
          <a:ln w="9525">
            <a:noFill/>
            <a:miter lim="800000"/>
            <a:headEnd/>
            <a:tailEnd/>
          </a:ln>
        </p:spPr>
        <p:txBody>
          <a:bodyPr vert="horz" wrap="square" lIns="0" tIns="0" rIns="0" bIns="0" numCol="1" anchor="b" anchorCtr="0" compatLnSpc="1">
            <a:prstTxWarp prst="textNoShape">
              <a:avLst/>
            </a:prstTxWarp>
          </a:bodyPr>
          <a:lstStyle/>
          <a:p>
            <a:pPr eaLnBrk="1" hangingPunct="1"/>
            <a:r>
              <a:rPr lang="en-GB" b="1" dirty="0">
                <a:latin typeface="Segoe UI" panose="020B0502040204020203" pitchFamily="34" charset="0"/>
                <a:cs typeface="Segoe UI" panose="020B0502040204020203" pitchFamily="34" charset="0"/>
              </a:rPr>
              <a:t>RØADMAP TO ZERO DISCHARGE OF HAZARDOUS CHEMICALS (ZDHC)</a:t>
            </a:r>
          </a:p>
        </p:txBody>
      </p:sp>
      <p:sp>
        <p:nvSpPr>
          <p:cNvPr id="6" name="Rectangle 3"/>
          <p:cNvSpPr txBox="1">
            <a:spLocks noChangeArrowheads="1"/>
          </p:cNvSpPr>
          <p:nvPr/>
        </p:nvSpPr>
        <p:spPr bwMode="auto">
          <a:xfrm>
            <a:off x="179512" y="1493838"/>
            <a:ext cx="5940660" cy="434975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42900" indent="-342900" algn="l" rtl="0" eaLnBrk="0" fontAlgn="base" hangingPunct="0">
              <a:spcBef>
                <a:spcPct val="0"/>
              </a:spcBef>
              <a:spcAft>
                <a:spcPct val="40000"/>
              </a:spcAft>
              <a:buChar char="•"/>
              <a:defRPr sz="2400">
                <a:solidFill>
                  <a:schemeClr val="tx1"/>
                </a:solidFill>
                <a:latin typeface="+mn-lt"/>
                <a:ea typeface="+mn-ea"/>
                <a:cs typeface="+mn-cs"/>
              </a:defRPr>
            </a:lvl1pPr>
            <a:lvl2pPr marL="271463" indent="-269875" algn="l" rtl="0" eaLnBrk="0" fontAlgn="base" hangingPunct="0">
              <a:spcBef>
                <a:spcPct val="0"/>
              </a:spcBef>
              <a:spcAft>
                <a:spcPct val="40000"/>
              </a:spcAft>
              <a:buChar char="•"/>
              <a:defRPr sz="2000">
                <a:solidFill>
                  <a:schemeClr val="tx1"/>
                </a:solidFill>
                <a:latin typeface="+mn-lt"/>
              </a:defRPr>
            </a:lvl2pPr>
            <a:lvl3pPr marL="542925" indent="-269875" algn="l" rtl="0" eaLnBrk="0" fontAlgn="base" hangingPunct="0">
              <a:spcBef>
                <a:spcPct val="0"/>
              </a:spcBef>
              <a:spcAft>
                <a:spcPct val="40000"/>
              </a:spcAft>
              <a:buChar char="•"/>
              <a:defRPr sz="2000">
                <a:solidFill>
                  <a:schemeClr val="tx1"/>
                </a:solidFill>
                <a:latin typeface="+mn-lt"/>
              </a:defRPr>
            </a:lvl3pPr>
            <a:lvl4pPr marL="809625" indent="-265113" algn="l" rtl="0" eaLnBrk="0" fontAlgn="base" hangingPunct="0">
              <a:spcBef>
                <a:spcPct val="0"/>
              </a:spcBef>
              <a:spcAft>
                <a:spcPct val="40000"/>
              </a:spcAft>
              <a:buChar char="•"/>
              <a:defRPr sz="2000">
                <a:solidFill>
                  <a:schemeClr val="tx1"/>
                </a:solidFill>
                <a:latin typeface="+mn-lt"/>
              </a:defRPr>
            </a:lvl4pPr>
            <a:lvl5pPr marL="1081088" indent="-269875" algn="l" rtl="0" eaLnBrk="0" fontAlgn="base" hangingPunct="0">
              <a:spcBef>
                <a:spcPct val="0"/>
              </a:spcBef>
              <a:spcAft>
                <a:spcPct val="40000"/>
              </a:spcAft>
              <a:buChar char="•"/>
              <a:defRPr sz="2000">
                <a:solidFill>
                  <a:schemeClr val="tx1"/>
                </a:solidFill>
                <a:latin typeface="+mn-lt"/>
              </a:defRPr>
            </a:lvl5pPr>
            <a:lvl6pPr marL="1538288" indent="-269875" algn="l" rtl="0" fontAlgn="base">
              <a:spcBef>
                <a:spcPct val="0"/>
              </a:spcBef>
              <a:spcAft>
                <a:spcPct val="40000"/>
              </a:spcAft>
              <a:buChar char="•"/>
              <a:defRPr sz="2000">
                <a:solidFill>
                  <a:schemeClr val="tx1"/>
                </a:solidFill>
                <a:latin typeface="+mn-lt"/>
              </a:defRPr>
            </a:lvl6pPr>
            <a:lvl7pPr marL="1995488" indent="-269875" algn="l" rtl="0" fontAlgn="base">
              <a:spcBef>
                <a:spcPct val="0"/>
              </a:spcBef>
              <a:spcAft>
                <a:spcPct val="40000"/>
              </a:spcAft>
              <a:buChar char="•"/>
              <a:defRPr sz="2000">
                <a:solidFill>
                  <a:schemeClr val="tx1"/>
                </a:solidFill>
                <a:latin typeface="+mn-lt"/>
              </a:defRPr>
            </a:lvl7pPr>
            <a:lvl8pPr marL="2452688" indent="-269875" algn="l" rtl="0" fontAlgn="base">
              <a:spcBef>
                <a:spcPct val="0"/>
              </a:spcBef>
              <a:spcAft>
                <a:spcPct val="40000"/>
              </a:spcAft>
              <a:buChar char="•"/>
              <a:defRPr sz="2000">
                <a:solidFill>
                  <a:schemeClr val="tx1"/>
                </a:solidFill>
                <a:latin typeface="+mn-lt"/>
              </a:defRPr>
            </a:lvl8pPr>
            <a:lvl9pPr marL="2909888" indent="-269875" algn="l" rtl="0" fontAlgn="base">
              <a:spcBef>
                <a:spcPct val="0"/>
              </a:spcBef>
              <a:spcAft>
                <a:spcPct val="40000"/>
              </a:spcAft>
              <a:buChar char="•"/>
              <a:defRPr sz="2000">
                <a:solidFill>
                  <a:schemeClr val="tx1"/>
                </a:solidFill>
                <a:latin typeface="+mn-lt"/>
              </a:defRPr>
            </a:lvl9pPr>
          </a:lstStyle>
          <a:p>
            <a:pPr eaLnBrk="1" hangingPunct="1"/>
            <a:r>
              <a:rPr lang="en-GB" sz="2000" kern="0" dirty="0">
                <a:latin typeface="Segoe UI" panose="020B0502040204020203" pitchFamily="34" charset="0"/>
                <a:cs typeface="Segoe UI" panose="020B0502040204020203" pitchFamily="34" charset="0"/>
              </a:rPr>
              <a:t>Does not actually eliminate substances of concern to zero concentrations, but restricts to a limit of </a:t>
            </a:r>
            <a:r>
              <a:rPr lang="en-GB" sz="2000" i="1" kern="0" dirty="0">
                <a:latin typeface="Segoe UI" panose="020B0502040204020203" pitchFamily="34" charset="0"/>
                <a:cs typeface="Segoe UI" panose="020B0502040204020203" pitchFamily="34" charset="0"/>
              </a:rPr>
              <a:t>n</a:t>
            </a:r>
            <a:r>
              <a:rPr lang="en-GB" sz="2000" kern="0" dirty="0">
                <a:latin typeface="Segoe UI" panose="020B0502040204020203" pitchFamily="34" charset="0"/>
                <a:cs typeface="Segoe UI" panose="020B0502040204020203" pitchFamily="34" charset="0"/>
              </a:rPr>
              <a:t> ppm</a:t>
            </a:r>
          </a:p>
          <a:p>
            <a:pPr eaLnBrk="1" hangingPunct="1"/>
            <a:r>
              <a:rPr lang="en-GB" sz="2000" kern="0" dirty="0">
                <a:latin typeface="Segoe UI" panose="020B0502040204020203" pitchFamily="34" charset="0"/>
                <a:cs typeface="Segoe UI" panose="020B0502040204020203" pitchFamily="34" charset="0"/>
              </a:rPr>
              <a:t>Does not cover a wide range of chemicals on its MRSL</a:t>
            </a:r>
          </a:p>
          <a:p>
            <a:pPr eaLnBrk="1" hangingPunct="1"/>
            <a:r>
              <a:rPr lang="en-GB" sz="2000" kern="0" dirty="0">
                <a:latin typeface="Segoe UI" panose="020B0502040204020203" pitchFamily="34" charset="0"/>
                <a:cs typeface="Segoe UI" panose="020B0502040204020203" pitchFamily="34" charset="0"/>
              </a:rPr>
              <a:t>Only chemicals with very low limits are PFOA and PFOS at 2 ppm</a:t>
            </a:r>
          </a:p>
          <a:p>
            <a:pPr eaLnBrk="1" hangingPunct="1"/>
            <a:r>
              <a:rPr lang="en-GB" sz="2000" kern="0" dirty="0">
                <a:latin typeface="Segoe UI" panose="020B0502040204020203" pitchFamily="34" charset="0"/>
                <a:cs typeface="Segoe UI" panose="020B0502040204020203" pitchFamily="34" charset="0"/>
              </a:rPr>
              <a:t>Is the focus on these chemistries influenced by Greenpeace (Chemistry for any weather, October 2012)?</a:t>
            </a:r>
          </a:p>
          <a:p>
            <a:pPr eaLnBrk="1" hangingPunct="1"/>
            <a:r>
              <a:rPr lang="en-GB" sz="2000" kern="0" dirty="0">
                <a:latin typeface="Segoe UI" panose="020B0502040204020203" pitchFamily="34" charset="0"/>
                <a:cs typeface="Segoe UI" panose="020B0502040204020203" pitchFamily="34" charset="0"/>
              </a:rPr>
              <a:t>Creditable to reduce levels of PFOA and PFOS, but there is more concerning chemistry issues in the textile </a:t>
            </a:r>
            <a:r>
              <a:rPr lang="en-GB" sz="2000" kern="0" dirty="0" smtClean="0">
                <a:latin typeface="Segoe UI" panose="020B0502040204020203" pitchFamily="34" charset="0"/>
                <a:cs typeface="Segoe UI" panose="020B0502040204020203" pitchFamily="34" charset="0"/>
              </a:rPr>
              <a:t>industry</a:t>
            </a:r>
            <a:endParaRPr lang="en-GB" sz="2000" kern="0" dirty="0">
              <a:latin typeface="Segoe UI" panose="020B0502040204020203" pitchFamily="34" charset="0"/>
              <a:cs typeface="Segoe UI" panose="020B0502040204020203" pitchFamily="34" charset="0"/>
            </a:endParaRPr>
          </a:p>
        </p:txBody>
      </p:sp>
      <p:pic>
        <p:nvPicPr>
          <p:cNvPr id="1026" name="Picture 2" descr="http://www.greenpeace.org/international/community_images/84/2284/91937_14857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3587" y="1491658"/>
            <a:ext cx="2672189" cy="3808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4811374"/>
      </p:ext>
    </p:extLst>
  </p:cSld>
  <p:clrMapOvr>
    <a:masterClrMapping/>
  </p:clrMapOvr>
  <p:transition spd="med">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251520" y="422275"/>
            <a:ext cx="6012668" cy="738188"/>
          </a:xfrm>
          <a:noFill/>
          <a:ln w="9525">
            <a:noFill/>
            <a:miter lim="800000"/>
            <a:headEnd/>
            <a:tailEnd/>
          </a:ln>
        </p:spPr>
        <p:txBody>
          <a:bodyPr vert="horz" wrap="square" lIns="0" tIns="0" rIns="0" bIns="0" numCol="1" anchor="b" anchorCtr="0" compatLnSpc="1">
            <a:prstTxWarp prst="textNoShape">
              <a:avLst/>
            </a:prstTxWarp>
          </a:bodyPr>
          <a:lstStyle/>
          <a:p>
            <a:pPr eaLnBrk="1" hangingPunct="1"/>
            <a:r>
              <a:rPr lang="en-GB" sz="3600" b="1" dirty="0"/>
              <a:t>Textile dyeing processes</a:t>
            </a:r>
          </a:p>
        </p:txBody>
      </p:sp>
      <p:sp>
        <p:nvSpPr>
          <p:cNvPr id="9" name="Text Placeholder 8"/>
          <p:cNvSpPr>
            <a:spLocks noGrp="1"/>
          </p:cNvSpPr>
          <p:nvPr>
            <p:ph type="body" sz="half" idx="1"/>
          </p:nvPr>
        </p:nvSpPr>
        <p:spPr>
          <a:xfrm>
            <a:off x="355600" y="1665288"/>
            <a:ext cx="6844692" cy="4349750"/>
          </a:xfrm>
        </p:spPr>
        <p:txBody>
          <a:bodyPr/>
          <a:lstStyle/>
          <a:p>
            <a:r>
              <a:rPr lang="en-GB" dirty="0" smtClean="0"/>
              <a:t>Traditional dyeing processes use 5.8 trillion litres water p.a.</a:t>
            </a:r>
          </a:p>
          <a:p>
            <a:pPr lvl="3"/>
            <a:r>
              <a:rPr lang="en-GB" sz="1800" dirty="0"/>
              <a:t>~3.7 billion Olympic swimming pools</a:t>
            </a:r>
          </a:p>
          <a:p>
            <a:r>
              <a:rPr lang="en-GB" dirty="0" smtClean="0"/>
              <a:t>10-20% dye remains after dyeing (plus other chemicals), leaving potential for wastewater pollution</a:t>
            </a:r>
          </a:p>
          <a:p>
            <a:pPr lvl="3"/>
            <a:r>
              <a:rPr lang="en-GB" dirty="0" smtClean="0"/>
              <a:t>One fifth </a:t>
            </a:r>
            <a:r>
              <a:rPr lang="en-GB" dirty="0"/>
              <a:t>of the world's </a:t>
            </a:r>
            <a:r>
              <a:rPr lang="en-GB" dirty="0" smtClean="0"/>
              <a:t>industrial water pollution (World Bank)</a:t>
            </a:r>
          </a:p>
          <a:p>
            <a:r>
              <a:rPr lang="en-GB" dirty="0" smtClean="0"/>
              <a:t>391 billion kWh energy for dyeing processes</a:t>
            </a:r>
          </a:p>
          <a:p>
            <a:r>
              <a:rPr lang="en-GB" b="1" dirty="0" smtClean="0"/>
              <a:t>Innovative technologies needed to reduce, or eliminate, water</a:t>
            </a:r>
            <a:r>
              <a:rPr lang="en-GB" b="1" dirty="0"/>
              <a:t>, energy and </a:t>
            </a:r>
            <a:r>
              <a:rPr lang="en-GB" b="1" dirty="0" smtClean="0"/>
              <a:t>auxiliary chemicals in dyeing</a:t>
            </a:r>
          </a:p>
        </p:txBody>
      </p:sp>
      <p:pic>
        <p:nvPicPr>
          <p:cNvPr id="12290" name="Picture 2" descr="http://www.djlansdowneplumbing.co.uk/wp-content/uploads/2012/09/icon_tap_blu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86233" y="1665288"/>
            <a:ext cx="797319" cy="936656"/>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thumbs.dreamstime.com/z/lit-light-bulb-27281548.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5903"/>
          <a:stretch/>
        </p:blipFill>
        <p:spPr bwMode="auto">
          <a:xfrm>
            <a:off x="7524330" y="4329100"/>
            <a:ext cx="1121127" cy="1008112"/>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http://thumb9.shutterstock.com/display_pic_with_logo/806008/135777116/stock-vector-water-flowing-from-metal-pipe-135777116.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510" r="18980" b="58263"/>
          <a:stretch/>
        </p:blipFill>
        <p:spPr bwMode="auto">
          <a:xfrm>
            <a:off x="7570115" y="3015472"/>
            <a:ext cx="1075340" cy="90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9663494"/>
      </p:ext>
    </p:extLst>
  </p:cSld>
  <p:clrMapOvr>
    <a:masterClrMapping/>
  </p:clrMapOvr>
  <p:transition spd="med">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215516" y="422275"/>
            <a:ext cx="5832648" cy="738188"/>
          </a:xfrm>
          <a:noFill/>
          <a:ln w="9525">
            <a:noFill/>
            <a:miter lim="800000"/>
            <a:headEnd/>
            <a:tailEnd/>
          </a:ln>
        </p:spPr>
        <p:txBody>
          <a:bodyPr vert="horz" wrap="square" lIns="0" tIns="0" rIns="0" bIns="0" numCol="1" anchor="b" anchorCtr="0" compatLnSpc="1">
            <a:prstTxWarp prst="textNoShape">
              <a:avLst/>
            </a:prstTxWarp>
          </a:bodyPr>
          <a:lstStyle/>
          <a:p>
            <a:pPr eaLnBrk="1" hangingPunct="1"/>
            <a:r>
              <a:rPr lang="en-GB" sz="3200" b="1" dirty="0"/>
              <a:t>Treatment of textile</a:t>
            </a:r>
            <a:br>
              <a:rPr lang="en-GB" sz="3200" b="1" dirty="0"/>
            </a:br>
            <a:r>
              <a:rPr lang="en-GB" sz="3200" b="1" dirty="0"/>
              <a:t>dyeing effluent</a:t>
            </a:r>
          </a:p>
        </p:txBody>
      </p:sp>
      <p:sp>
        <p:nvSpPr>
          <p:cNvPr id="100355" name="Rectangle 3"/>
          <p:cNvSpPr>
            <a:spLocks noGrp="1" noChangeArrowheads="1"/>
          </p:cNvSpPr>
          <p:nvPr>
            <p:ph type="body" idx="1"/>
          </p:nvPr>
        </p:nvSpPr>
        <p:spPr>
          <a:xfrm>
            <a:off x="107504" y="1493838"/>
            <a:ext cx="8820980" cy="4349750"/>
          </a:xfrm>
        </p:spPr>
        <p:txBody>
          <a:bodyPr/>
          <a:lstStyle/>
          <a:p>
            <a:pPr eaLnBrk="1" hangingPunct="1"/>
            <a:r>
              <a:rPr lang="en-GB" dirty="0"/>
              <a:t>Wastewater discharged from dyeing processes </a:t>
            </a:r>
            <a:r>
              <a:rPr lang="en-GB" dirty="0" smtClean="0"/>
              <a:t>one </a:t>
            </a:r>
            <a:r>
              <a:rPr lang="en-GB" dirty="0"/>
              <a:t>of </a:t>
            </a:r>
            <a:r>
              <a:rPr lang="en-GB" dirty="0" smtClean="0"/>
              <a:t>biggest </a:t>
            </a:r>
            <a:r>
              <a:rPr lang="en-GB" dirty="0"/>
              <a:t>contributors to textile </a:t>
            </a:r>
            <a:r>
              <a:rPr lang="en-GB" dirty="0" smtClean="0"/>
              <a:t>effluent</a:t>
            </a:r>
          </a:p>
          <a:p>
            <a:pPr eaLnBrk="1" hangingPunct="1"/>
            <a:r>
              <a:rPr lang="en-GB" dirty="0" smtClean="0"/>
              <a:t>Mainly </a:t>
            </a:r>
            <a:r>
              <a:rPr lang="en-GB" dirty="0"/>
              <a:t>residual dyes and auxiliary </a:t>
            </a:r>
            <a:r>
              <a:rPr lang="en-GB" dirty="0" smtClean="0"/>
              <a:t>chemicals</a:t>
            </a:r>
          </a:p>
          <a:p>
            <a:pPr eaLnBrk="1" hangingPunct="1"/>
            <a:r>
              <a:rPr lang="en-GB" dirty="0" smtClean="0"/>
              <a:t>&gt;50,000 </a:t>
            </a:r>
            <a:r>
              <a:rPr lang="en-GB" dirty="0" err="1" smtClean="0"/>
              <a:t>tpa</a:t>
            </a:r>
            <a:r>
              <a:rPr lang="en-GB" dirty="0" smtClean="0"/>
              <a:t> dye discharged </a:t>
            </a:r>
            <a:r>
              <a:rPr lang="en-GB" dirty="0"/>
              <a:t>into </a:t>
            </a:r>
            <a:r>
              <a:rPr lang="en-GB" dirty="0" smtClean="0"/>
              <a:t>effluent</a:t>
            </a:r>
          </a:p>
        </p:txBody>
      </p:sp>
      <p:graphicFrame>
        <p:nvGraphicFramePr>
          <p:cNvPr id="3" name="Table 2"/>
          <p:cNvGraphicFramePr>
            <a:graphicFrameLocks noGrp="1"/>
          </p:cNvGraphicFramePr>
          <p:nvPr>
            <p:extLst>
              <p:ext uri="{D42A27DB-BD31-4B8C-83A1-F6EECF244321}">
                <p14:modId xmlns:p14="http://schemas.microsoft.com/office/powerpoint/2010/main" val="3380940748"/>
              </p:ext>
            </p:extLst>
          </p:nvPr>
        </p:nvGraphicFramePr>
        <p:xfrm>
          <a:off x="107506" y="3429000"/>
          <a:ext cx="8676965" cy="3337560"/>
        </p:xfrm>
        <a:graphic>
          <a:graphicData uri="http://schemas.openxmlformats.org/drawingml/2006/table">
            <a:tbl>
              <a:tblPr firstRow="1" bandRow="1">
                <a:tableStyleId>{5C22544A-7EE6-4342-B048-85BDC9FD1C3A}</a:tableStyleId>
              </a:tblPr>
              <a:tblGrid>
                <a:gridCol w="2487319"/>
                <a:gridCol w="2260888"/>
                <a:gridCol w="3928758"/>
              </a:tblGrid>
              <a:tr h="370840">
                <a:tc>
                  <a:txBody>
                    <a:bodyPr/>
                    <a:lstStyle/>
                    <a:p>
                      <a:pPr algn="ctr"/>
                      <a:r>
                        <a:rPr lang="en-GB" dirty="0" smtClean="0">
                          <a:latin typeface="Segoe UI" panose="020B0502040204020203" pitchFamily="34" charset="0"/>
                          <a:cs typeface="Segoe UI" panose="020B0502040204020203" pitchFamily="34" charset="0"/>
                        </a:rPr>
                        <a:t>Dye Class</a:t>
                      </a:r>
                      <a:endParaRPr lang="en-GB" dirty="0">
                        <a:latin typeface="Segoe UI" panose="020B0502040204020203" pitchFamily="34" charset="0"/>
                        <a:cs typeface="Segoe UI" panose="020B0502040204020203" pitchFamily="34" charset="0"/>
                      </a:endParaRPr>
                    </a:p>
                  </a:txBody>
                  <a:tcPr anchor="ctr"/>
                </a:tc>
                <a:tc>
                  <a:txBody>
                    <a:bodyPr/>
                    <a:lstStyle/>
                    <a:p>
                      <a:pPr algn="ctr"/>
                      <a:r>
                        <a:rPr lang="en-GB" dirty="0" smtClean="0">
                          <a:latin typeface="Segoe UI" panose="020B0502040204020203" pitchFamily="34" charset="0"/>
                          <a:cs typeface="Segoe UI" panose="020B0502040204020203" pitchFamily="34" charset="0"/>
                        </a:rPr>
                        <a:t>Fibre</a:t>
                      </a:r>
                      <a:endParaRPr lang="en-GB" dirty="0">
                        <a:latin typeface="Segoe UI" panose="020B0502040204020203" pitchFamily="34" charset="0"/>
                        <a:cs typeface="Segoe UI" panose="020B0502040204020203" pitchFamily="34" charset="0"/>
                      </a:endParaRPr>
                    </a:p>
                  </a:txBody>
                  <a:tcPr anchor="ctr"/>
                </a:tc>
                <a:tc>
                  <a:txBody>
                    <a:bodyPr/>
                    <a:lstStyle/>
                    <a:p>
                      <a:pPr algn="ctr"/>
                      <a:r>
                        <a:rPr lang="en-GB" dirty="0" smtClean="0">
                          <a:latin typeface="Segoe UI" panose="020B0502040204020203" pitchFamily="34" charset="0"/>
                          <a:cs typeface="Segoe UI" panose="020B0502040204020203" pitchFamily="34" charset="0"/>
                        </a:rPr>
                        <a:t>Loss to effluent (%</a:t>
                      </a:r>
                      <a:r>
                        <a:rPr lang="en-GB" baseline="0" dirty="0" smtClean="0">
                          <a:latin typeface="Segoe UI" panose="020B0502040204020203" pitchFamily="34" charset="0"/>
                          <a:cs typeface="Segoe UI" panose="020B0502040204020203" pitchFamily="34" charset="0"/>
                        </a:rPr>
                        <a:t> applied)</a:t>
                      </a:r>
                      <a:endParaRPr lang="en-GB" dirty="0">
                        <a:latin typeface="Segoe UI" panose="020B0502040204020203" pitchFamily="34" charset="0"/>
                        <a:cs typeface="Segoe UI" panose="020B0502040204020203" pitchFamily="34" charset="0"/>
                      </a:endParaRPr>
                    </a:p>
                  </a:txBody>
                  <a:tcPr anchor="ctr"/>
                </a:tc>
              </a:tr>
              <a:tr h="370840">
                <a:tc>
                  <a:txBody>
                    <a:bodyPr/>
                    <a:lstStyle/>
                    <a:p>
                      <a:r>
                        <a:rPr lang="en-GB" dirty="0" smtClean="0">
                          <a:latin typeface="Segoe UI" panose="020B0502040204020203" pitchFamily="34" charset="0"/>
                          <a:cs typeface="Segoe UI" panose="020B0502040204020203" pitchFamily="34" charset="0"/>
                        </a:rPr>
                        <a:t>acid </a:t>
                      </a:r>
                      <a:endParaRPr lang="en-GB" dirty="0">
                        <a:latin typeface="Segoe UI" panose="020B0502040204020203" pitchFamily="34" charset="0"/>
                        <a:cs typeface="Segoe UI" panose="020B0502040204020203" pitchFamily="34" charset="0"/>
                      </a:endParaRPr>
                    </a:p>
                  </a:txBody>
                  <a:tcPr/>
                </a:tc>
                <a:tc>
                  <a:txBody>
                    <a:bodyPr/>
                    <a:lstStyle/>
                    <a:p>
                      <a:r>
                        <a:rPr lang="en-GB" dirty="0" smtClean="0">
                          <a:latin typeface="Segoe UI" panose="020B0502040204020203" pitchFamily="34" charset="0"/>
                          <a:cs typeface="Segoe UI" panose="020B0502040204020203" pitchFamily="34" charset="0"/>
                        </a:rPr>
                        <a:t>polyamide </a:t>
                      </a:r>
                      <a:endParaRPr lang="en-GB" dirty="0">
                        <a:latin typeface="Segoe UI" panose="020B0502040204020203" pitchFamily="34" charset="0"/>
                        <a:cs typeface="Segoe UI" panose="020B0502040204020203" pitchFamily="34" charset="0"/>
                      </a:endParaRPr>
                    </a:p>
                  </a:txBody>
                  <a:tcPr/>
                </a:tc>
                <a:tc>
                  <a:txBody>
                    <a:bodyPr/>
                    <a:lstStyle/>
                    <a:p>
                      <a:pPr algn="ctr"/>
                      <a:r>
                        <a:rPr lang="en-GB" dirty="0" smtClean="0">
                          <a:latin typeface="Segoe UI" panose="020B0502040204020203" pitchFamily="34" charset="0"/>
                          <a:cs typeface="Segoe UI" panose="020B0502040204020203" pitchFamily="34" charset="0"/>
                        </a:rPr>
                        <a:t>5-20</a:t>
                      </a:r>
                      <a:endParaRPr lang="en-GB" dirty="0">
                        <a:latin typeface="Segoe UI" panose="020B0502040204020203" pitchFamily="34" charset="0"/>
                        <a:cs typeface="Segoe UI" panose="020B0502040204020203" pitchFamily="34" charset="0"/>
                      </a:endParaRPr>
                    </a:p>
                  </a:txBody>
                  <a:tcPr/>
                </a:tc>
              </a:tr>
              <a:tr h="370840">
                <a:tc>
                  <a:txBody>
                    <a:bodyPr/>
                    <a:lstStyle/>
                    <a:p>
                      <a:r>
                        <a:rPr lang="en-GB" dirty="0" smtClean="0">
                          <a:latin typeface="Segoe UI" panose="020B0502040204020203" pitchFamily="34" charset="0"/>
                          <a:cs typeface="Segoe UI" panose="020B0502040204020203" pitchFamily="34" charset="0"/>
                        </a:rPr>
                        <a:t>basic </a:t>
                      </a:r>
                      <a:endParaRPr lang="en-GB" dirty="0">
                        <a:latin typeface="Segoe UI" panose="020B0502040204020203" pitchFamily="34" charset="0"/>
                        <a:cs typeface="Segoe UI" panose="020B0502040204020203" pitchFamily="34" charset="0"/>
                      </a:endParaRPr>
                    </a:p>
                  </a:txBody>
                  <a:tcPr/>
                </a:tc>
                <a:tc>
                  <a:txBody>
                    <a:bodyPr/>
                    <a:lstStyle/>
                    <a:p>
                      <a:r>
                        <a:rPr lang="en-GB" dirty="0" smtClean="0">
                          <a:latin typeface="Segoe UI" panose="020B0502040204020203" pitchFamily="34" charset="0"/>
                          <a:cs typeface="Segoe UI" panose="020B0502040204020203" pitchFamily="34" charset="0"/>
                        </a:rPr>
                        <a:t>acrylic </a:t>
                      </a:r>
                      <a:endParaRPr lang="en-GB" dirty="0">
                        <a:latin typeface="Segoe UI" panose="020B0502040204020203" pitchFamily="34" charset="0"/>
                        <a:cs typeface="Segoe UI" panose="020B0502040204020203" pitchFamily="34" charset="0"/>
                      </a:endParaRPr>
                    </a:p>
                  </a:txBody>
                  <a:tcPr/>
                </a:tc>
                <a:tc>
                  <a:txBody>
                    <a:bodyPr/>
                    <a:lstStyle/>
                    <a:p>
                      <a:pPr algn="ctr"/>
                      <a:r>
                        <a:rPr lang="en-GB" dirty="0" smtClean="0">
                          <a:latin typeface="Segoe UI" panose="020B0502040204020203" pitchFamily="34" charset="0"/>
                          <a:cs typeface="Segoe UI" panose="020B0502040204020203" pitchFamily="34" charset="0"/>
                        </a:rPr>
                        <a:t>0-5</a:t>
                      </a:r>
                      <a:endParaRPr lang="en-GB" dirty="0">
                        <a:latin typeface="Segoe UI" panose="020B0502040204020203" pitchFamily="34" charset="0"/>
                        <a:cs typeface="Segoe UI" panose="020B0502040204020203" pitchFamily="34" charset="0"/>
                      </a:endParaRPr>
                    </a:p>
                  </a:txBody>
                  <a:tcPr/>
                </a:tc>
              </a:tr>
              <a:tr h="370840">
                <a:tc>
                  <a:txBody>
                    <a:bodyPr/>
                    <a:lstStyle/>
                    <a:p>
                      <a:r>
                        <a:rPr lang="en-GB" dirty="0" smtClean="0">
                          <a:latin typeface="Segoe UI" panose="020B0502040204020203" pitchFamily="34" charset="0"/>
                          <a:cs typeface="Segoe UI" panose="020B0502040204020203" pitchFamily="34" charset="0"/>
                        </a:rPr>
                        <a:t>direct </a:t>
                      </a:r>
                      <a:endParaRPr lang="en-GB" dirty="0">
                        <a:latin typeface="Segoe UI" panose="020B0502040204020203" pitchFamily="34" charset="0"/>
                        <a:cs typeface="Segoe UI" panose="020B0502040204020203" pitchFamily="34" charset="0"/>
                      </a:endParaRPr>
                    </a:p>
                  </a:txBody>
                  <a:tcPr/>
                </a:tc>
                <a:tc>
                  <a:txBody>
                    <a:bodyPr/>
                    <a:lstStyle/>
                    <a:p>
                      <a:r>
                        <a:rPr lang="en-GB" dirty="0" smtClean="0">
                          <a:latin typeface="Segoe UI" panose="020B0502040204020203" pitchFamily="34" charset="0"/>
                          <a:cs typeface="Segoe UI" panose="020B0502040204020203" pitchFamily="34" charset="0"/>
                        </a:rPr>
                        <a:t>cotton </a:t>
                      </a:r>
                      <a:endParaRPr lang="en-GB" dirty="0">
                        <a:latin typeface="Segoe UI" panose="020B0502040204020203" pitchFamily="34" charset="0"/>
                        <a:cs typeface="Segoe UI" panose="020B0502040204020203" pitchFamily="34" charset="0"/>
                      </a:endParaRPr>
                    </a:p>
                  </a:txBody>
                  <a:tcPr/>
                </a:tc>
                <a:tc>
                  <a:txBody>
                    <a:bodyPr/>
                    <a:lstStyle/>
                    <a:p>
                      <a:pPr algn="ctr"/>
                      <a:r>
                        <a:rPr lang="en-GB" dirty="0" smtClean="0">
                          <a:latin typeface="Segoe UI" panose="020B0502040204020203" pitchFamily="34" charset="0"/>
                          <a:cs typeface="Segoe UI" panose="020B0502040204020203" pitchFamily="34" charset="0"/>
                        </a:rPr>
                        <a:t>5-30</a:t>
                      </a:r>
                      <a:endParaRPr lang="en-GB" dirty="0">
                        <a:latin typeface="Segoe UI" panose="020B0502040204020203" pitchFamily="34" charset="0"/>
                        <a:cs typeface="Segoe UI" panose="020B0502040204020203" pitchFamily="34" charset="0"/>
                      </a:endParaRPr>
                    </a:p>
                  </a:txBody>
                  <a:tcPr/>
                </a:tc>
              </a:tr>
              <a:tr h="370840">
                <a:tc>
                  <a:txBody>
                    <a:bodyPr/>
                    <a:lstStyle/>
                    <a:p>
                      <a:r>
                        <a:rPr lang="en-GB" dirty="0" smtClean="0">
                          <a:latin typeface="Segoe UI" panose="020B0502040204020203" pitchFamily="34" charset="0"/>
                          <a:cs typeface="Segoe UI" panose="020B0502040204020203" pitchFamily="34" charset="0"/>
                        </a:rPr>
                        <a:t>disperse </a:t>
                      </a:r>
                      <a:endParaRPr lang="en-GB" dirty="0">
                        <a:latin typeface="Segoe UI" panose="020B0502040204020203" pitchFamily="34" charset="0"/>
                        <a:cs typeface="Segoe UI" panose="020B0502040204020203" pitchFamily="34" charset="0"/>
                      </a:endParaRPr>
                    </a:p>
                  </a:txBody>
                  <a:tcPr/>
                </a:tc>
                <a:tc>
                  <a:txBody>
                    <a:bodyPr/>
                    <a:lstStyle/>
                    <a:p>
                      <a:r>
                        <a:rPr lang="en-GB" dirty="0" smtClean="0">
                          <a:latin typeface="Segoe UI" panose="020B0502040204020203" pitchFamily="34" charset="0"/>
                          <a:cs typeface="Segoe UI" panose="020B0502040204020203" pitchFamily="34" charset="0"/>
                        </a:rPr>
                        <a:t>polyester </a:t>
                      </a:r>
                      <a:endParaRPr lang="en-GB" dirty="0">
                        <a:latin typeface="Segoe UI" panose="020B0502040204020203" pitchFamily="34" charset="0"/>
                        <a:cs typeface="Segoe UI" panose="020B0502040204020203" pitchFamily="34" charset="0"/>
                      </a:endParaRPr>
                    </a:p>
                  </a:txBody>
                  <a:tcPr/>
                </a:tc>
                <a:tc>
                  <a:txBody>
                    <a:bodyPr/>
                    <a:lstStyle/>
                    <a:p>
                      <a:pPr algn="ctr"/>
                      <a:r>
                        <a:rPr lang="en-GB" dirty="0" smtClean="0">
                          <a:latin typeface="Segoe UI" panose="020B0502040204020203" pitchFamily="34" charset="0"/>
                          <a:cs typeface="Segoe UI" panose="020B0502040204020203" pitchFamily="34" charset="0"/>
                        </a:rPr>
                        <a:t>0-10</a:t>
                      </a:r>
                      <a:endParaRPr lang="en-GB" dirty="0">
                        <a:latin typeface="Segoe UI" panose="020B0502040204020203" pitchFamily="34" charset="0"/>
                        <a:cs typeface="Segoe UI" panose="020B0502040204020203" pitchFamily="34" charset="0"/>
                      </a:endParaRPr>
                    </a:p>
                  </a:txBody>
                  <a:tcPr/>
                </a:tc>
              </a:tr>
              <a:tr h="370840">
                <a:tc>
                  <a:txBody>
                    <a:bodyPr/>
                    <a:lstStyle/>
                    <a:p>
                      <a:r>
                        <a:rPr lang="en-GB" dirty="0" smtClean="0">
                          <a:latin typeface="Segoe UI" panose="020B0502040204020203" pitchFamily="34" charset="0"/>
                          <a:cs typeface="Segoe UI" panose="020B0502040204020203" pitchFamily="34" charset="0"/>
                        </a:rPr>
                        <a:t>metal-complex</a:t>
                      </a:r>
                      <a:endParaRPr lang="en-GB" dirty="0">
                        <a:latin typeface="Segoe UI" panose="020B0502040204020203" pitchFamily="34" charset="0"/>
                        <a:cs typeface="Segoe UI" panose="020B0502040204020203" pitchFamily="34" charset="0"/>
                      </a:endParaRPr>
                    </a:p>
                  </a:txBody>
                  <a:tcPr/>
                </a:tc>
                <a:tc>
                  <a:txBody>
                    <a:bodyPr/>
                    <a:lstStyle/>
                    <a:p>
                      <a:r>
                        <a:rPr lang="en-GB" dirty="0" smtClean="0">
                          <a:latin typeface="Segoe UI" panose="020B0502040204020203" pitchFamily="34" charset="0"/>
                          <a:cs typeface="Segoe UI" panose="020B0502040204020203" pitchFamily="34" charset="0"/>
                        </a:rPr>
                        <a:t>wool/polyamide </a:t>
                      </a:r>
                      <a:endParaRPr lang="en-GB" dirty="0">
                        <a:latin typeface="Segoe UI" panose="020B0502040204020203" pitchFamily="34" charset="0"/>
                        <a:cs typeface="Segoe UI" panose="020B0502040204020203" pitchFamily="34" charset="0"/>
                      </a:endParaRPr>
                    </a:p>
                  </a:txBody>
                  <a:tcPr/>
                </a:tc>
                <a:tc>
                  <a:txBody>
                    <a:bodyPr/>
                    <a:lstStyle/>
                    <a:p>
                      <a:pPr algn="ctr"/>
                      <a:r>
                        <a:rPr lang="en-GB" dirty="0" smtClean="0">
                          <a:latin typeface="Segoe UI" panose="020B0502040204020203" pitchFamily="34" charset="0"/>
                          <a:cs typeface="Segoe UI" panose="020B0502040204020203" pitchFamily="34" charset="0"/>
                        </a:rPr>
                        <a:t>2-10 </a:t>
                      </a:r>
                      <a:endParaRPr lang="en-GB" dirty="0">
                        <a:latin typeface="Segoe UI" panose="020B0502040204020203" pitchFamily="34" charset="0"/>
                        <a:cs typeface="Segoe UI" panose="020B0502040204020203" pitchFamily="34" charset="0"/>
                      </a:endParaRPr>
                    </a:p>
                  </a:txBody>
                  <a:tcPr/>
                </a:tc>
              </a:tr>
              <a:tr h="370840">
                <a:tc>
                  <a:txBody>
                    <a:bodyPr/>
                    <a:lstStyle/>
                    <a:p>
                      <a:r>
                        <a:rPr lang="en-GB" dirty="0" smtClean="0">
                          <a:latin typeface="Segoe UI" panose="020B0502040204020203" pitchFamily="34" charset="0"/>
                          <a:cs typeface="Segoe UI" panose="020B0502040204020203" pitchFamily="34" charset="0"/>
                        </a:rPr>
                        <a:t>reactive </a:t>
                      </a:r>
                      <a:endParaRPr lang="en-GB" dirty="0">
                        <a:latin typeface="Segoe UI" panose="020B0502040204020203" pitchFamily="34" charset="0"/>
                        <a:cs typeface="Segoe UI" panose="020B0502040204020203" pitchFamily="34" charset="0"/>
                      </a:endParaRPr>
                    </a:p>
                  </a:txBody>
                  <a:tcPr/>
                </a:tc>
                <a:tc>
                  <a:txBody>
                    <a:bodyPr/>
                    <a:lstStyle/>
                    <a:p>
                      <a:r>
                        <a:rPr lang="en-GB" dirty="0" smtClean="0">
                          <a:latin typeface="Segoe UI" panose="020B0502040204020203" pitchFamily="34" charset="0"/>
                          <a:cs typeface="Segoe UI" panose="020B0502040204020203" pitchFamily="34" charset="0"/>
                        </a:rPr>
                        <a:t>cotton </a:t>
                      </a:r>
                      <a:endParaRPr lang="en-GB" dirty="0">
                        <a:latin typeface="Segoe UI" panose="020B0502040204020203" pitchFamily="34" charset="0"/>
                        <a:cs typeface="Segoe UI" panose="020B0502040204020203" pitchFamily="34" charset="0"/>
                      </a:endParaRPr>
                    </a:p>
                  </a:txBody>
                  <a:tcPr/>
                </a:tc>
                <a:tc>
                  <a:txBody>
                    <a:bodyPr/>
                    <a:lstStyle/>
                    <a:p>
                      <a:pPr algn="ctr"/>
                      <a:r>
                        <a:rPr lang="en-GB" dirty="0" smtClean="0">
                          <a:latin typeface="Segoe UI" panose="020B0502040204020203" pitchFamily="34" charset="0"/>
                          <a:cs typeface="Segoe UI" panose="020B0502040204020203" pitchFamily="34" charset="0"/>
                        </a:rPr>
                        <a:t>10-50</a:t>
                      </a:r>
                      <a:endParaRPr lang="en-GB" dirty="0">
                        <a:latin typeface="Segoe UI" panose="020B0502040204020203" pitchFamily="34" charset="0"/>
                        <a:cs typeface="Segoe UI" panose="020B0502040204020203" pitchFamily="34" charset="0"/>
                      </a:endParaRPr>
                    </a:p>
                  </a:txBody>
                  <a:tcPr/>
                </a:tc>
              </a:tr>
              <a:tr h="370840">
                <a:tc>
                  <a:txBody>
                    <a:bodyPr/>
                    <a:lstStyle/>
                    <a:p>
                      <a:r>
                        <a:rPr lang="en-GB" dirty="0" err="1" smtClean="0">
                          <a:latin typeface="Segoe UI" panose="020B0502040204020203" pitchFamily="34" charset="0"/>
                          <a:cs typeface="Segoe UI" panose="020B0502040204020203" pitchFamily="34" charset="0"/>
                        </a:rPr>
                        <a:t>sulfur</a:t>
                      </a:r>
                      <a:r>
                        <a:rPr lang="en-GB" dirty="0" smtClean="0">
                          <a:latin typeface="Segoe UI" panose="020B0502040204020203" pitchFamily="34" charset="0"/>
                          <a:cs typeface="Segoe UI" panose="020B0502040204020203" pitchFamily="34" charset="0"/>
                        </a:rPr>
                        <a:t> </a:t>
                      </a:r>
                      <a:endParaRPr lang="en-GB" dirty="0">
                        <a:latin typeface="Segoe UI" panose="020B0502040204020203" pitchFamily="34" charset="0"/>
                        <a:cs typeface="Segoe UI" panose="020B0502040204020203" pitchFamily="34" charset="0"/>
                      </a:endParaRPr>
                    </a:p>
                  </a:txBody>
                  <a:tcPr/>
                </a:tc>
                <a:tc>
                  <a:txBody>
                    <a:bodyPr/>
                    <a:lstStyle/>
                    <a:p>
                      <a:r>
                        <a:rPr lang="en-GB" dirty="0" smtClean="0">
                          <a:latin typeface="Segoe UI" panose="020B0502040204020203" pitchFamily="34" charset="0"/>
                          <a:cs typeface="Segoe UI" panose="020B0502040204020203" pitchFamily="34" charset="0"/>
                        </a:rPr>
                        <a:t>cotton </a:t>
                      </a:r>
                      <a:endParaRPr lang="en-GB" dirty="0">
                        <a:latin typeface="Segoe UI" panose="020B0502040204020203" pitchFamily="34" charset="0"/>
                        <a:cs typeface="Segoe UI" panose="020B0502040204020203" pitchFamily="34" charset="0"/>
                      </a:endParaRPr>
                    </a:p>
                  </a:txBody>
                  <a:tcPr/>
                </a:tc>
                <a:tc>
                  <a:txBody>
                    <a:bodyPr/>
                    <a:lstStyle/>
                    <a:p>
                      <a:pPr algn="ctr"/>
                      <a:r>
                        <a:rPr lang="en-GB" dirty="0" smtClean="0">
                          <a:latin typeface="Segoe UI" panose="020B0502040204020203" pitchFamily="34" charset="0"/>
                          <a:cs typeface="Segoe UI" panose="020B0502040204020203" pitchFamily="34" charset="0"/>
                        </a:rPr>
                        <a:t>10-40</a:t>
                      </a:r>
                      <a:endParaRPr lang="en-GB" dirty="0">
                        <a:latin typeface="Segoe UI" panose="020B0502040204020203" pitchFamily="34" charset="0"/>
                        <a:cs typeface="Segoe UI" panose="020B0502040204020203" pitchFamily="34" charset="0"/>
                      </a:endParaRPr>
                    </a:p>
                  </a:txBody>
                  <a:tcPr/>
                </a:tc>
              </a:tr>
              <a:tr h="370840">
                <a:tc>
                  <a:txBody>
                    <a:bodyPr/>
                    <a:lstStyle/>
                    <a:p>
                      <a:r>
                        <a:rPr lang="en-GB" dirty="0" smtClean="0">
                          <a:latin typeface="Segoe UI" panose="020B0502040204020203" pitchFamily="34" charset="0"/>
                          <a:cs typeface="Segoe UI" panose="020B0502040204020203" pitchFamily="34" charset="0"/>
                        </a:rPr>
                        <a:t>vat </a:t>
                      </a:r>
                      <a:endParaRPr lang="en-GB" dirty="0">
                        <a:latin typeface="Segoe UI" panose="020B0502040204020203" pitchFamily="34" charset="0"/>
                        <a:cs typeface="Segoe UI" panose="020B0502040204020203" pitchFamily="34" charset="0"/>
                      </a:endParaRPr>
                    </a:p>
                  </a:txBody>
                  <a:tcPr/>
                </a:tc>
                <a:tc>
                  <a:txBody>
                    <a:bodyPr/>
                    <a:lstStyle/>
                    <a:p>
                      <a:r>
                        <a:rPr lang="en-GB" dirty="0" smtClean="0">
                          <a:latin typeface="Segoe UI" panose="020B0502040204020203" pitchFamily="34" charset="0"/>
                          <a:cs typeface="Segoe UI" panose="020B0502040204020203" pitchFamily="34" charset="0"/>
                        </a:rPr>
                        <a:t>cotton </a:t>
                      </a:r>
                      <a:endParaRPr lang="en-GB" dirty="0">
                        <a:latin typeface="Segoe UI" panose="020B0502040204020203" pitchFamily="34" charset="0"/>
                        <a:cs typeface="Segoe UI" panose="020B0502040204020203"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smtClean="0">
                          <a:latin typeface="Segoe UI" panose="020B0502040204020203" pitchFamily="34" charset="0"/>
                          <a:cs typeface="Segoe UI" panose="020B0502040204020203" pitchFamily="34" charset="0"/>
                        </a:rPr>
                        <a:t>5-20</a:t>
                      </a:r>
                    </a:p>
                  </a:txBody>
                  <a:tcPr/>
                </a:tc>
              </a:tr>
            </a:tbl>
          </a:graphicData>
        </a:graphic>
      </p:graphicFrame>
    </p:spTree>
    <p:extLst>
      <p:ext uri="{BB962C8B-B14F-4D97-AF65-F5344CB8AC3E}">
        <p14:creationId xmlns:p14="http://schemas.microsoft.com/office/powerpoint/2010/main" val="2084412596"/>
      </p:ext>
    </p:extLst>
  </p:cSld>
  <p:clrMapOvr>
    <a:masterClrMapping/>
  </p:clrMapOvr>
  <p:transition spd="med">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251520" y="422275"/>
            <a:ext cx="5904656" cy="738188"/>
          </a:xfrm>
          <a:noFill/>
          <a:ln w="9525">
            <a:noFill/>
            <a:miter lim="800000"/>
            <a:headEnd/>
            <a:tailEnd/>
          </a:ln>
        </p:spPr>
        <p:txBody>
          <a:bodyPr vert="horz" wrap="square" lIns="0" tIns="0" rIns="0" bIns="0" numCol="1" anchor="b" anchorCtr="0" compatLnSpc="1">
            <a:prstTxWarp prst="textNoShape">
              <a:avLst/>
            </a:prstTxWarp>
          </a:bodyPr>
          <a:lstStyle/>
          <a:p>
            <a:pPr eaLnBrk="1" hangingPunct="1"/>
            <a:r>
              <a:rPr lang="en-GB" sz="3200" b="1" dirty="0"/>
              <a:t>Treatment of textile</a:t>
            </a:r>
            <a:br>
              <a:rPr lang="en-GB" sz="3200" b="1" dirty="0"/>
            </a:br>
            <a:r>
              <a:rPr lang="en-GB" sz="3200" b="1" dirty="0"/>
              <a:t>dyeing effluent</a:t>
            </a:r>
          </a:p>
        </p:txBody>
      </p:sp>
      <p:sp>
        <p:nvSpPr>
          <p:cNvPr id="100355" name="Rectangle 3"/>
          <p:cNvSpPr>
            <a:spLocks noGrp="1" noChangeArrowheads="1"/>
          </p:cNvSpPr>
          <p:nvPr>
            <p:ph type="body" idx="1"/>
          </p:nvPr>
        </p:nvSpPr>
        <p:spPr>
          <a:xfrm>
            <a:off x="107505" y="1493838"/>
            <a:ext cx="5472608" cy="4349750"/>
          </a:xfrm>
        </p:spPr>
        <p:txBody>
          <a:bodyPr/>
          <a:lstStyle/>
          <a:p>
            <a:pPr eaLnBrk="1" hangingPunct="1"/>
            <a:r>
              <a:rPr lang="en-GB" sz="1800" dirty="0"/>
              <a:t>Dyeing effluent in a watercourse aesthetically undesirable, but has a more serious environmental impact</a:t>
            </a:r>
          </a:p>
          <a:p>
            <a:pPr eaLnBrk="1" hangingPunct="1"/>
            <a:r>
              <a:rPr lang="en-GB" sz="1800" dirty="0"/>
              <a:t>High BOD combined with spectral absorption of dye</a:t>
            </a:r>
          </a:p>
          <a:p>
            <a:pPr lvl="3" eaLnBrk="1" hangingPunct="1"/>
            <a:r>
              <a:rPr lang="en-GB" sz="1600" dirty="0"/>
              <a:t>Can affect photosynthetic processes</a:t>
            </a:r>
          </a:p>
          <a:p>
            <a:pPr lvl="3" eaLnBrk="1" hangingPunct="1"/>
            <a:r>
              <a:rPr lang="en-GB" sz="1600" dirty="0"/>
              <a:t>Reduction in O</a:t>
            </a:r>
            <a:r>
              <a:rPr lang="en-GB" sz="1600" baseline="-25000" dirty="0"/>
              <a:t>2</a:t>
            </a:r>
            <a:r>
              <a:rPr lang="en-GB" sz="1600" dirty="0"/>
              <a:t> levels in the water → suffocation of aquatic flora and fauna</a:t>
            </a:r>
          </a:p>
          <a:p>
            <a:pPr eaLnBrk="1" hangingPunct="1"/>
            <a:r>
              <a:rPr lang="en-GB" sz="1800" dirty="0"/>
              <a:t>Dyestuffs may be also have aquatic toxicity</a:t>
            </a:r>
            <a:br>
              <a:rPr lang="en-GB" sz="1800" dirty="0"/>
            </a:br>
            <a:r>
              <a:rPr lang="en-GB" sz="1800" dirty="0"/>
              <a:t>(metals, AOX)</a:t>
            </a:r>
          </a:p>
          <a:p>
            <a:pPr eaLnBrk="1" hangingPunct="1"/>
            <a:r>
              <a:rPr lang="en-GB" sz="1800" dirty="0"/>
              <a:t>Several methods developed to remove colour from </a:t>
            </a:r>
            <a:r>
              <a:rPr lang="en-GB" sz="1800" dirty="0" err="1"/>
              <a:t>dyehouse</a:t>
            </a:r>
            <a:r>
              <a:rPr lang="en-GB" sz="1800" dirty="0"/>
              <a:t> effluent</a:t>
            </a:r>
          </a:p>
          <a:p>
            <a:pPr eaLnBrk="1" hangingPunct="1"/>
            <a:r>
              <a:rPr lang="en-GB" sz="1800" dirty="0"/>
              <a:t>Varying in effectiveness, economic cost, and environmental impact (of the treatment process itself)</a:t>
            </a:r>
          </a:p>
        </p:txBody>
      </p:sp>
      <p:pic>
        <p:nvPicPr>
          <p:cNvPr id="6" name="Picture 2" descr="https://gogogloglo.files.wordpress.com/2010/11/fishmaskpollutionwater-bce80a47a582c22bc6254fd8f95a66bf_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3283" y="3861048"/>
            <a:ext cx="3205835" cy="234026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Meeting point: A ship sails across the junction of the polluted Yangtze River (left) and the Jialin River in Chongqing, China, yesterda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13281" y="1680443"/>
            <a:ext cx="3205170" cy="198827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97468" y="6341258"/>
            <a:ext cx="6814792" cy="400110"/>
          </a:xfrm>
          <a:prstGeom prst="rect">
            <a:avLst/>
          </a:prstGeom>
        </p:spPr>
        <p:txBody>
          <a:bodyPr wrap="square">
            <a:spAutoFit/>
          </a:bodyPr>
          <a:lstStyle/>
          <a:p>
            <a:r>
              <a:rPr lang="en-US" sz="2000" dirty="0">
                <a:latin typeface="Segoe UI" panose="020B0502040204020203" pitchFamily="34" charset="0"/>
                <a:cs typeface="Segoe UI" panose="020B0502040204020203" pitchFamily="34" charset="0"/>
              </a:rPr>
              <a:t>Blackburn RS, </a:t>
            </a:r>
            <a:r>
              <a:rPr lang="en-US" sz="2000" i="1" dirty="0">
                <a:latin typeface="Segoe UI" panose="020B0502040204020203" pitchFamily="34" charset="0"/>
                <a:cs typeface="Segoe UI" panose="020B0502040204020203" pitchFamily="34" charset="0"/>
              </a:rPr>
              <a:t>Environ. Sci. Technol.</a:t>
            </a:r>
            <a:r>
              <a:rPr lang="en-US" sz="2000" dirty="0">
                <a:latin typeface="Segoe UI" panose="020B0502040204020203" pitchFamily="34" charset="0"/>
                <a:cs typeface="Segoe UI" panose="020B0502040204020203" pitchFamily="34" charset="0"/>
              </a:rPr>
              <a:t> </a:t>
            </a:r>
            <a:r>
              <a:rPr lang="en-US" sz="2000" b="1" dirty="0">
                <a:latin typeface="Segoe UI" panose="020B0502040204020203" pitchFamily="34" charset="0"/>
                <a:cs typeface="Segoe UI" panose="020B0502040204020203" pitchFamily="34" charset="0"/>
              </a:rPr>
              <a:t>2004</a:t>
            </a:r>
            <a:r>
              <a:rPr lang="en-US" sz="2000" dirty="0">
                <a:latin typeface="Segoe UI" panose="020B0502040204020203" pitchFamily="34" charset="0"/>
                <a:cs typeface="Segoe UI" panose="020B0502040204020203" pitchFamily="34" charset="0"/>
              </a:rPr>
              <a:t>, </a:t>
            </a:r>
            <a:r>
              <a:rPr lang="en-US" sz="2000" i="1" dirty="0">
                <a:latin typeface="Segoe UI" panose="020B0502040204020203" pitchFamily="34" charset="0"/>
                <a:cs typeface="Segoe UI" panose="020B0502040204020203" pitchFamily="34" charset="0"/>
              </a:rPr>
              <a:t>38</a:t>
            </a:r>
            <a:r>
              <a:rPr lang="en-US" sz="2000" dirty="0">
                <a:latin typeface="Segoe UI" panose="020B0502040204020203" pitchFamily="34" charset="0"/>
                <a:cs typeface="Segoe UI" panose="020B0502040204020203" pitchFamily="34" charset="0"/>
              </a:rPr>
              <a:t>, 4905.</a:t>
            </a:r>
            <a:endParaRPr lang="en-GB" sz="20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651688686"/>
      </p:ext>
    </p:extLst>
  </p:cSld>
  <p:clrMapOvr>
    <a:masterClrMapping/>
  </p:clrMapOvr>
  <p:transition spd="med">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251520" y="422275"/>
            <a:ext cx="5616624" cy="738188"/>
          </a:xfrm>
          <a:noFill/>
          <a:ln w="9525">
            <a:noFill/>
            <a:miter lim="800000"/>
            <a:headEnd/>
            <a:tailEnd/>
          </a:ln>
        </p:spPr>
        <p:txBody>
          <a:bodyPr vert="horz" wrap="square" lIns="0" tIns="0" rIns="0" bIns="0" numCol="1" anchor="b" anchorCtr="0" compatLnSpc="1">
            <a:prstTxWarp prst="textNoShape">
              <a:avLst/>
            </a:prstTxWarp>
          </a:bodyPr>
          <a:lstStyle/>
          <a:p>
            <a:pPr eaLnBrk="1" hangingPunct="1"/>
            <a:r>
              <a:rPr lang="en-GB" sz="3600" b="1" dirty="0"/>
              <a:t>Polyester dyeing process</a:t>
            </a:r>
          </a:p>
        </p:txBody>
      </p:sp>
      <p:sp>
        <p:nvSpPr>
          <p:cNvPr id="9" name="Text Placeholder 8"/>
          <p:cNvSpPr>
            <a:spLocks noGrp="1"/>
          </p:cNvSpPr>
          <p:nvPr>
            <p:ph type="body" sz="half" idx="1"/>
          </p:nvPr>
        </p:nvSpPr>
        <p:spPr>
          <a:xfrm>
            <a:off x="355600" y="1665288"/>
            <a:ext cx="4876800" cy="4349750"/>
          </a:xfrm>
        </p:spPr>
        <p:txBody>
          <a:bodyPr/>
          <a:lstStyle/>
          <a:p>
            <a:r>
              <a:rPr lang="en-GB" sz="2000" dirty="0"/>
              <a:t>Hydrophobic fibre dyed with hydrophobic disperse dye</a:t>
            </a:r>
          </a:p>
          <a:p>
            <a:r>
              <a:rPr lang="en-GB" sz="2000" dirty="0"/>
              <a:t>Traditional aqueous process requires dispersing agents/surfactants and high temperatures (typically 130 °C) under pressure</a:t>
            </a:r>
          </a:p>
          <a:p>
            <a:r>
              <a:rPr lang="en-GB" sz="2000" dirty="0"/>
              <a:t>Other dyeing auxiliaries often required</a:t>
            </a:r>
          </a:p>
          <a:p>
            <a:r>
              <a:rPr lang="en-GB" sz="2000" dirty="0"/>
              <a:t>Large amount of waste dye left over in effluent</a:t>
            </a:r>
          </a:p>
          <a:p>
            <a:r>
              <a:rPr lang="en-GB" sz="2000" dirty="0"/>
              <a:t>Surface dye removed with surfactants and/or reducing agents</a:t>
            </a:r>
          </a:p>
          <a:p>
            <a:r>
              <a:rPr lang="en-GB" sz="2000" b="1" dirty="0"/>
              <a:t>Innovation in scCO</a:t>
            </a:r>
            <a:r>
              <a:rPr lang="en-GB" sz="2000" b="1" baseline="-25000" dirty="0"/>
              <a:t>2</a:t>
            </a:r>
            <a:r>
              <a:rPr lang="en-GB" sz="2000" b="1" dirty="0"/>
              <a:t> dyeing to completely change polyester dyeing process</a:t>
            </a:r>
          </a:p>
        </p:txBody>
      </p:sp>
      <p:pic>
        <p:nvPicPr>
          <p:cNvPr id="10244" name="Picture 4" descr="http://www.footballtshirtuk.com/image/data/news/2014%20world%20cup%20Brazil%20football%20shir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73115" y="1988842"/>
            <a:ext cx="1676756" cy="1275459"/>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USA14Awa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72102" y="3426929"/>
            <a:ext cx="1789221" cy="1275459"/>
          </a:xfrm>
          <a:prstGeom prst="rect">
            <a:avLst/>
          </a:prstGeom>
          <a:noFill/>
          <a:extLst>
            <a:ext uri="{909E8E84-426E-40DD-AFC4-6F175D3DCCD1}">
              <a14:hiddenFill xmlns:a14="http://schemas.microsoft.com/office/drawing/2010/main">
                <a:solidFill>
                  <a:srgbClr val="FFFFFF"/>
                </a:solidFill>
              </a14:hiddenFill>
            </a:ext>
          </a:extLst>
        </p:spPr>
      </p:pic>
      <p:pic>
        <p:nvPicPr>
          <p:cNvPr id="10254" name="Picture 14" descr="http://www.footballkitnews.com/wp-content/uploads/2014/03/Holland-Home-Shirt-World-Cup-201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77415" y="4972278"/>
            <a:ext cx="1672457" cy="129516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6" descr="http://www.football-shirts.co.uk/fans/wp-content/uploads/2013/11/Germany2014Art.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22714"/>
          <a:stretch/>
        </p:blipFill>
        <p:spPr bwMode="auto">
          <a:xfrm>
            <a:off x="7192467" y="3363852"/>
            <a:ext cx="1789221" cy="138281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8" descr="http://www.footballkitnews.com/wp-content/uploads/2013/11/New-Argentina-Soccer-Jersey-2014.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26921"/>
          <a:stretch/>
        </p:blipFill>
        <p:spPr bwMode="auto">
          <a:xfrm>
            <a:off x="7301389" y="4883848"/>
            <a:ext cx="1542432" cy="1352632"/>
          </a:xfrm>
          <a:prstGeom prst="rect">
            <a:avLst/>
          </a:prstGeom>
          <a:noFill/>
          <a:extLst>
            <a:ext uri="{909E8E84-426E-40DD-AFC4-6F175D3DCCD1}">
              <a14:hiddenFill xmlns:a14="http://schemas.microsoft.com/office/drawing/2010/main">
                <a:solidFill>
                  <a:srgbClr val="FFFFFF"/>
                </a:solidFill>
              </a14:hiddenFill>
            </a:ext>
          </a:extLst>
        </p:spPr>
      </p:pic>
      <p:pic>
        <p:nvPicPr>
          <p:cNvPr id="10260" name="Picture 20" descr="http://s3-eu-west-1.amazonaws.com/product-img/115849_en_maxi_0.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8218" r="7739" b="28661"/>
          <a:stretch/>
        </p:blipFill>
        <p:spPr bwMode="auto">
          <a:xfrm>
            <a:off x="7302011" y="1988842"/>
            <a:ext cx="1502596" cy="1275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7900052"/>
      </p:ext>
    </p:extLst>
  </p:cSld>
  <p:clrMapOvr>
    <a:masterClrMapping/>
  </p:clrMapOvr>
  <p:transition spd="med">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872589" y="2344376"/>
            <a:ext cx="7254806" cy="0"/>
          </a:xfrm>
          <a:prstGeom prst="line">
            <a:avLst/>
          </a:prstGeom>
          <a:solidFill>
            <a:schemeClr val="hlink"/>
          </a:solidFill>
          <a:ln w="38100" cap="flat" cmpd="sng" algn="ctr">
            <a:solidFill>
              <a:srgbClr val="00A2C4"/>
            </a:solidFill>
            <a:prstDash val="solid"/>
            <a:round/>
            <a:headEnd type="none" w="med" len="med"/>
            <a:tailEnd type="none" w="med" len="med"/>
          </a:ln>
          <a:effectLst/>
        </p:spPr>
      </p:cxnSp>
      <p:sp>
        <p:nvSpPr>
          <p:cNvPr id="5" name="Oval 4"/>
          <p:cNvSpPr/>
          <p:nvPr/>
        </p:nvSpPr>
        <p:spPr bwMode="auto">
          <a:xfrm>
            <a:off x="746575" y="2218361"/>
            <a:ext cx="252028" cy="252028"/>
          </a:xfrm>
          <a:prstGeom prst="ellipse">
            <a:avLst/>
          </a:prstGeom>
          <a:solidFill>
            <a:srgbClr val="00A2C4"/>
          </a:solidFill>
          <a:ln w="317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endParaRPr lang="en-GB" sz="2000"/>
          </a:p>
        </p:txBody>
      </p:sp>
      <p:sp>
        <p:nvSpPr>
          <p:cNvPr id="6" name="TextBox 5"/>
          <p:cNvSpPr txBox="1"/>
          <p:nvPr/>
        </p:nvSpPr>
        <p:spPr>
          <a:xfrm>
            <a:off x="107504" y="2440415"/>
            <a:ext cx="1512168" cy="929485"/>
          </a:xfrm>
          <a:prstGeom prst="rect">
            <a:avLst/>
          </a:prstGeom>
          <a:noFill/>
        </p:spPr>
        <p:txBody>
          <a:bodyPr wrap="square" rtlCol="0">
            <a:spAutoFit/>
          </a:bodyPr>
          <a:lstStyle/>
          <a:p>
            <a:pPr algn="ctr"/>
            <a:r>
              <a:rPr lang="en-GB" sz="1600" b="1" dirty="0">
                <a:solidFill>
                  <a:srgbClr val="62B802"/>
                </a:solidFill>
                <a:latin typeface="Segoe UI" panose="020B0502040204020203" pitchFamily="34" charset="0"/>
                <a:cs typeface="Segoe UI" panose="020B0502040204020203" pitchFamily="34" charset="0"/>
              </a:rPr>
              <a:t>1988</a:t>
            </a:r>
          </a:p>
          <a:p>
            <a:pPr algn="ctr"/>
            <a:r>
              <a:rPr lang="en-GB" sz="1200" dirty="0" err="1">
                <a:latin typeface="Segoe UI" panose="020B0502040204020203" pitchFamily="34" charset="0"/>
                <a:cs typeface="Segoe UI" panose="020B0502040204020203" pitchFamily="34" charset="0"/>
              </a:rPr>
              <a:t>Schollmeyer</a:t>
            </a:r>
            <a:r>
              <a:rPr lang="en-GB" sz="1200" dirty="0">
                <a:latin typeface="Segoe UI" panose="020B0502040204020203" pitchFamily="34" charset="0"/>
                <a:cs typeface="Segoe UI" panose="020B0502040204020203" pitchFamily="34" charset="0"/>
              </a:rPr>
              <a:t> </a:t>
            </a:r>
            <a:r>
              <a:rPr lang="en-GB" sz="1200" i="1" dirty="0">
                <a:latin typeface="Segoe UI" panose="020B0502040204020203" pitchFamily="34" charset="0"/>
                <a:cs typeface="Segoe UI" panose="020B0502040204020203" pitchFamily="34" charset="0"/>
              </a:rPr>
              <a:t>et al</a:t>
            </a:r>
            <a:r>
              <a:rPr lang="en-GB" sz="1200" dirty="0">
                <a:latin typeface="Segoe UI" panose="020B0502040204020203" pitchFamily="34" charset="0"/>
                <a:cs typeface="Segoe UI" panose="020B0502040204020203" pitchFamily="34" charset="0"/>
              </a:rPr>
              <a:t>. patent scCO</a:t>
            </a:r>
            <a:r>
              <a:rPr lang="en-GB" sz="1200" baseline="-25000" dirty="0">
                <a:latin typeface="Segoe UI" panose="020B0502040204020203" pitchFamily="34" charset="0"/>
                <a:cs typeface="Segoe UI" panose="020B0502040204020203" pitchFamily="34" charset="0"/>
              </a:rPr>
              <a:t>2</a:t>
            </a:r>
            <a:r>
              <a:rPr lang="en-GB" sz="1200" dirty="0">
                <a:latin typeface="Segoe UI" panose="020B0502040204020203" pitchFamily="34" charset="0"/>
                <a:cs typeface="Segoe UI" panose="020B0502040204020203" pitchFamily="34" charset="0"/>
              </a:rPr>
              <a:t> dyeing of polyester</a:t>
            </a:r>
          </a:p>
        </p:txBody>
      </p:sp>
      <p:pic>
        <p:nvPicPr>
          <p:cNvPr id="15" name="Picture 16" descr="http://www.football-shirts.co.uk/fans/wp-content/uploads/2013/11/Germany2014Art.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2714"/>
          <a:stretch/>
        </p:blipFill>
        <p:spPr bwMode="auto">
          <a:xfrm>
            <a:off x="409427" y="1381884"/>
            <a:ext cx="926324" cy="71591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0" descr="http://s3-eu-west-1.amazonaws.com/product-img/115849_en_maxi_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218" r="7739" b="28661"/>
          <a:stretch/>
        </p:blipFill>
        <p:spPr bwMode="auto">
          <a:xfrm>
            <a:off x="7191293" y="2545898"/>
            <a:ext cx="845471" cy="717667"/>
          </a:xfrm>
          <a:prstGeom prst="rect">
            <a:avLst/>
          </a:prstGeom>
          <a:noFill/>
          <a:extLst>
            <a:ext uri="{909E8E84-426E-40DD-AFC4-6F175D3DCCD1}">
              <a14:hiddenFill xmlns:a14="http://schemas.microsoft.com/office/drawing/2010/main">
                <a:solidFill>
                  <a:srgbClr val="FFFFFF"/>
                </a:solidFill>
              </a14:hiddenFill>
            </a:ext>
          </a:extLst>
        </p:spPr>
      </p:pic>
      <p:sp>
        <p:nvSpPr>
          <p:cNvPr id="17" name="Oval 16"/>
          <p:cNvSpPr/>
          <p:nvPr/>
        </p:nvSpPr>
        <p:spPr bwMode="auto">
          <a:xfrm>
            <a:off x="3617894" y="2218361"/>
            <a:ext cx="252028" cy="252028"/>
          </a:xfrm>
          <a:prstGeom prst="ellipse">
            <a:avLst/>
          </a:prstGeom>
          <a:solidFill>
            <a:srgbClr val="00A2C4"/>
          </a:solidFill>
          <a:ln w="317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endParaRPr lang="en-GB" sz="2000"/>
          </a:p>
        </p:txBody>
      </p:sp>
      <p:sp>
        <p:nvSpPr>
          <p:cNvPr id="18" name="TextBox 17"/>
          <p:cNvSpPr txBox="1"/>
          <p:nvPr/>
        </p:nvSpPr>
        <p:spPr>
          <a:xfrm>
            <a:off x="2987824" y="1304764"/>
            <a:ext cx="1512168" cy="941796"/>
          </a:xfrm>
          <a:prstGeom prst="rect">
            <a:avLst/>
          </a:prstGeom>
          <a:noFill/>
        </p:spPr>
        <p:txBody>
          <a:bodyPr wrap="square" rtlCol="0">
            <a:spAutoFit/>
          </a:bodyPr>
          <a:lstStyle/>
          <a:p>
            <a:pPr algn="ctr"/>
            <a:r>
              <a:rPr lang="en-GB" sz="1200" dirty="0">
                <a:latin typeface="Segoe UI" panose="020B0502040204020203" pitchFamily="34" charset="0"/>
                <a:cs typeface="Segoe UI" panose="020B0502040204020203" pitchFamily="34" charset="0"/>
              </a:rPr>
              <a:t>Process further developed by </a:t>
            </a:r>
            <a:r>
              <a:rPr lang="en-GB" sz="1200" dirty="0" err="1">
                <a:latin typeface="Segoe UI" panose="020B0502040204020203" pitchFamily="34" charset="0"/>
                <a:cs typeface="Segoe UI" panose="020B0502040204020203" pitchFamily="34" charset="0"/>
              </a:rPr>
              <a:t>Knittel</a:t>
            </a:r>
            <a:r>
              <a:rPr lang="en-GB" sz="1200" dirty="0">
                <a:latin typeface="Segoe UI" panose="020B0502040204020203" pitchFamily="34" charset="0"/>
                <a:cs typeface="Segoe UI" panose="020B0502040204020203" pitchFamily="34" charset="0"/>
              </a:rPr>
              <a:t> </a:t>
            </a:r>
            <a:r>
              <a:rPr lang="en-GB" sz="1200" i="1" dirty="0">
                <a:latin typeface="Segoe UI" panose="020B0502040204020203" pitchFamily="34" charset="0"/>
                <a:cs typeface="Segoe UI" panose="020B0502040204020203" pitchFamily="34" charset="0"/>
              </a:rPr>
              <a:t>et al</a:t>
            </a:r>
            <a:r>
              <a:rPr lang="en-GB" sz="1200" dirty="0">
                <a:latin typeface="Segoe UI" panose="020B0502040204020203" pitchFamily="34" charset="0"/>
                <a:cs typeface="Segoe UI" panose="020B0502040204020203" pitchFamily="34" charset="0"/>
              </a:rPr>
              <a:t>.</a:t>
            </a:r>
          </a:p>
          <a:p>
            <a:pPr lvl="0" algn="ctr"/>
            <a:r>
              <a:rPr lang="en-GB" sz="1600" b="1" dirty="0">
                <a:solidFill>
                  <a:srgbClr val="62B802"/>
                </a:solidFill>
                <a:latin typeface="Segoe UI" panose="020B0502040204020203" pitchFamily="34" charset="0"/>
                <a:cs typeface="Segoe UI" panose="020B0502040204020203" pitchFamily="34" charset="0"/>
              </a:rPr>
              <a:t>1992</a:t>
            </a:r>
            <a:endParaRPr lang="en-GB" sz="1200" dirty="0">
              <a:solidFill>
                <a:srgbClr val="62B802"/>
              </a:solidFill>
              <a:latin typeface="Segoe UI" panose="020B0502040204020203" pitchFamily="34" charset="0"/>
              <a:cs typeface="Segoe UI" panose="020B0502040204020203" pitchFamily="34" charset="0"/>
            </a:endParaRPr>
          </a:p>
        </p:txBody>
      </p:sp>
      <p:pic>
        <p:nvPicPr>
          <p:cNvPr id="19" name="Picture 16" descr="http://www.football-shirts.co.uk/fans/wp-content/uploads/2013/11/Germany2014Art.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2714"/>
          <a:stretch/>
        </p:blipFill>
        <p:spPr bwMode="auto">
          <a:xfrm>
            <a:off x="3280746" y="2558045"/>
            <a:ext cx="926324" cy="715918"/>
          </a:xfrm>
          <a:prstGeom prst="rect">
            <a:avLst/>
          </a:prstGeom>
          <a:noFill/>
          <a:extLst>
            <a:ext uri="{909E8E84-426E-40DD-AFC4-6F175D3DCCD1}">
              <a14:hiddenFill xmlns:a14="http://schemas.microsoft.com/office/drawing/2010/main">
                <a:solidFill>
                  <a:srgbClr val="FFFFFF"/>
                </a:solidFill>
              </a14:hiddenFill>
            </a:ext>
          </a:extLst>
        </p:spPr>
      </p:pic>
      <p:sp>
        <p:nvSpPr>
          <p:cNvPr id="20" name="Oval 19"/>
          <p:cNvSpPr/>
          <p:nvPr/>
        </p:nvSpPr>
        <p:spPr bwMode="auto">
          <a:xfrm>
            <a:off x="5502466" y="2216018"/>
            <a:ext cx="252028" cy="252028"/>
          </a:xfrm>
          <a:prstGeom prst="ellipse">
            <a:avLst/>
          </a:prstGeom>
          <a:solidFill>
            <a:srgbClr val="00A2C4"/>
          </a:solidFill>
          <a:ln w="317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endParaRPr lang="en-GB" sz="2000"/>
          </a:p>
        </p:txBody>
      </p:sp>
      <p:sp>
        <p:nvSpPr>
          <p:cNvPr id="21" name="TextBox 20"/>
          <p:cNvSpPr txBox="1"/>
          <p:nvPr/>
        </p:nvSpPr>
        <p:spPr>
          <a:xfrm>
            <a:off x="4860032" y="2440415"/>
            <a:ext cx="1512168" cy="929485"/>
          </a:xfrm>
          <a:prstGeom prst="rect">
            <a:avLst/>
          </a:prstGeom>
          <a:noFill/>
        </p:spPr>
        <p:txBody>
          <a:bodyPr wrap="square" rtlCol="0">
            <a:spAutoFit/>
          </a:bodyPr>
          <a:lstStyle/>
          <a:p>
            <a:pPr algn="ctr"/>
            <a:r>
              <a:rPr lang="en-GB" sz="1600" b="1" dirty="0">
                <a:solidFill>
                  <a:srgbClr val="62B802"/>
                </a:solidFill>
                <a:latin typeface="Segoe UI" panose="020B0502040204020203" pitchFamily="34" charset="0"/>
                <a:cs typeface="Segoe UI" panose="020B0502040204020203" pitchFamily="34" charset="0"/>
              </a:rPr>
              <a:t>1995</a:t>
            </a:r>
          </a:p>
          <a:p>
            <a:pPr algn="ctr"/>
            <a:r>
              <a:rPr lang="en-GB" sz="1200" dirty="0">
                <a:latin typeface="Segoe UI" panose="020B0502040204020203" pitchFamily="34" charset="0"/>
                <a:cs typeface="Segoe UI" panose="020B0502040204020203" pitchFamily="34" charset="0"/>
              </a:rPr>
              <a:t>Pilot scale dyeing of polyester up to 30 L (Bach </a:t>
            </a:r>
            <a:r>
              <a:rPr lang="en-GB" sz="1200" i="1" dirty="0">
                <a:latin typeface="Segoe UI" panose="020B0502040204020203" pitchFamily="34" charset="0"/>
                <a:cs typeface="Segoe UI" panose="020B0502040204020203" pitchFamily="34" charset="0"/>
              </a:rPr>
              <a:t>et al</a:t>
            </a:r>
            <a:r>
              <a:rPr lang="en-GB" sz="1200" dirty="0">
                <a:latin typeface="Segoe UI" panose="020B0502040204020203" pitchFamily="34" charset="0"/>
                <a:cs typeface="Segoe UI" panose="020B0502040204020203" pitchFamily="34" charset="0"/>
              </a:rPr>
              <a:t>.)</a:t>
            </a:r>
          </a:p>
        </p:txBody>
      </p:sp>
      <p:pic>
        <p:nvPicPr>
          <p:cNvPr id="22" name="Picture 16" descr="http://www.football-shirts.co.uk/fans/wp-content/uploads/2013/11/Germany2014Art.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2714"/>
          <a:stretch/>
        </p:blipFill>
        <p:spPr bwMode="auto">
          <a:xfrm>
            <a:off x="5125951" y="1381884"/>
            <a:ext cx="926324" cy="715918"/>
          </a:xfrm>
          <a:prstGeom prst="rect">
            <a:avLst/>
          </a:prstGeom>
          <a:noFill/>
          <a:extLst>
            <a:ext uri="{909E8E84-426E-40DD-AFC4-6F175D3DCCD1}">
              <a14:hiddenFill xmlns:a14="http://schemas.microsoft.com/office/drawing/2010/main">
                <a:solidFill>
                  <a:srgbClr val="FFFFFF"/>
                </a:solidFill>
              </a14:hiddenFill>
            </a:ext>
          </a:extLst>
        </p:spPr>
      </p:pic>
      <p:sp>
        <p:nvSpPr>
          <p:cNvPr id="23" name="Oval 22"/>
          <p:cNvSpPr/>
          <p:nvPr/>
        </p:nvSpPr>
        <p:spPr bwMode="auto">
          <a:xfrm>
            <a:off x="7470322" y="2218361"/>
            <a:ext cx="252028" cy="252028"/>
          </a:xfrm>
          <a:prstGeom prst="ellipse">
            <a:avLst/>
          </a:prstGeom>
          <a:solidFill>
            <a:srgbClr val="00A2C4"/>
          </a:solidFill>
          <a:ln w="317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endParaRPr lang="en-GB" sz="2000"/>
          </a:p>
        </p:txBody>
      </p:sp>
      <p:sp>
        <p:nvSpPr>
          <p:cNvPr id="24" name="TextBox 23"/>
          <p:cNvSpPr txBox="1"/>
          <p:nvPr/>
        </p:nvSpPr>
        <p:spPr>
          <a:xfrm>
            <a:off x="6840252" y="1304764"/>
            <a:ext cx="1512168" cy="941796"/>
          </a:xfrm>
          <a:prstGeom prst="rect">
            <a:avLst/>
          </a:prstGeom>
          <a:noFill/>
        </p:spPr>
        <p:txBody>
          <a:bodyPr wrap="square" rtlCol="0">
            <a:spAutoFit/>
          </a:bodyPr>
          <a:lstStyle/>
          <a:p>
            <a:pPr algn="ctr"/>
            <a:r>
              <a:rPr lang="en-GB" sz="1200" dirty="0">
                <a:latin typeface="Segoe UI" panose="020B0502040204020203" pitchFamily="34" charset="0"/>
                <a:cs typeface="Segoe UI" panose="020B0502040204020203" pitchFamily="34" charset="0"/>
              </a:rPr>
              <a:t>Dyeing of modified cotton in scCO</a:t>
            </a:r>
            <a:r>
              <a:rPr lang="en-GB" sz="1200" baseline="-25000" dirty="0">
                <a:latin typeface="Segoe UI" panose="020B0502040204020203" pitchFamily="34" charset="0"/>
                <a:cs typeface="Segoe UI" panose="020B0502040204020203" pitchFamily="34" charset="0"/>
              </a:rPr>
              <a:t>2</a:t>
            </a:r>
            <a:r>
              <a:rPr lang="en-GB" sz="1200" dirty="0">
                <a:latin typeface="Segoe UI" panose="020B0502040204020203" pitchFamily="34" charset="0"/>
                <a:cs typeface="Segoe UI" panose="020B0502040204020203" pitchFamily="34" charset="0"/>
              </a:rPr>
              <a:t> at </a:t>
            </a:r>
            <a:r>
              <a:rPr lang="en-GB" sz="1200" dirty="0" err="1">
                <a:latin typeface="Segoe UI" panose="020B0502040204020203" pitchFamily="34" charset="0"/>
                <a:cs typeface="Segoe UI" panose="020B0502040204020203" pitchFamily="34" charset="0"/>
              </a:rPr>
              <a:t>Univ</a:t>
            </a:r>
            <a:r>
              <a:rPr lang="en-GB" sz="1200" dirty="0">
                <a:latin typeface="Segoe UI" panose="020B0502040204020203" pitchFamily="34" charset="0"/>
                <a:cs typeface="Segoe UI" panose="020B0502040204020203" pitchFamily="34" charset="0"/>
              </a:rPr>
              <a:t> of Leeds</a:t>
            </a:r>
          </a:p>
          <a:p>
            <a:pPr lvl="0" algn="ctr"/>
            <a:r>
              <a:rPr lang="en-GB" sz="1600" b="1" dirty="0">
                <a:solidFill>
                  <a:srgbClr val="62B802"/>
                </a:solidFill>
                <a:latin typeface="Segoe UI" panose="020B0502040204020203" pitchFamily="34" charset="0"/>
                <a:cs typeface="Segoe UI" panose="020B0502040204020203" pitchFamily="34" charset="0"/>
              </a:rPr>
              <a:t>1998</a:t>
            </a:r>
            <a:endParaRPr lang="en-GB" sz="1200" dirty="0">
              <a:solidFill>
                <a:srgbClr val="62B802"/>
              </a:solidFill>
              <a:latin typeface="Segoe UI" panose="020B0502040204020203" pitchFamily="34" charset="0"/>
              <a:cs typeface="Segoe UI" panose="020B0502040204020203" pitchFamily="34" charset="0"/>
            </a:endParaRPr>
          </a:p>
        </p:txBody>
      </p:sp>
      <p:grpSp>
        <p:nvGrpSpPr>
          <p:cNvPr id="2" name="Group 1"/>
          <p:cNvGrpSpPr/>
          <p:nvPr/>
        </p:nvGrpSpPr>
        <p:grpSpPr>
          <a:xfrm>
            <a:off x="35496" y="3573016"/>
            <a:ext cx="8940130" cy="3124998"/>
            <a:chOff x="35496" y="3573016"/>
            <a:chExt cx="8940130" cy="3124998"/>
          </a:xfrm>
        </p:grpSpPr>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12723" t="2055" r="44175" b="85190"/>
            <a:stretch/>
          </p:blipFill>
          <p:spPr>
            <a:xfrm>
              <a:off x="7008624" y="5387498"/>
              <a:ext cx="1967002" cy="456116"/>
            </a:xfrm>
            <a:prstGeom prst="rect">
              <a:avLst/>
            </a:prstGeom>
          </p:spPr>
        </p:pic>
        <p:pic>
          <p:nvPicPr>
            <p:cNvPr id="3" name="Picture 2"/>
            <p:cNvPicPr>
              <a:picLocks noChangeAspect="1"/>
            </p:cNvPicPr>
            <p:nvPr/>
          </p:nvPicPr>
          <p:blipFill rotWithShape="1">
            <a:blip r:embed="rId6" cstate="print"/>
            <a:srcRect t="15858" b="15531"/>
            <a:stretch/>
          </p:blipFill>
          <p:spPr>
            <a:xfrm>
              <a:off x="7236296" y="6192394"/>
              <a:ext cx="1511660" cy="494731"/>
            </a:xfrm>
            <a:prstGeom prst="rect">
              <a:avLst/>
            </a:prstGeom>
          </p:spPr>
        </p:pic>
        <p:pic>
          <p:nvPicPr>
            <p:cNvPr id="5122" name="Picture 2" descr="http://www.dyecoo.com/wp-content/uploads/2012/10/logo.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57145" y="4531542"/>
              <a:ext cx="1269961" cy="539598"/>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Abel Kirui (L-R) Wilson Kipsang Kiprotich of Kenya, Stephen Kiprotich of Uganda and Abel Kirui of Kenya compete in the Men's Marathon on Day 16 of the London 2012 Olympic Games on the streets of London on August 12, 2012 in London, England."/>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72545"/>
            <a:stretch/>
          </p:blipFill>
          <p:spPr bwMode="auto">
            <a:xfrm>
              <a:off x="1966861" y="5156197"/>
              <a:ext cx="627054" cy="154181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USA14Away"/>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40620" y="4033472"/>
              <a:ext cx="954547" cy="68045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4" descr="http://www.footballkitnews.com/wp-content/uploads/2014/03/Holland-Home-Shirt-World-Cup-2014.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0089" y="4011575"/>
              <a:ext cx="836228" cy="64758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11" cstate="print"/>
            <a:stretch>
              <a:fillRect/>
            </a:stretch>
          </p:blipFill>
          <p:spPr>
            <a:xfrm>
              <a:off x="4606667" y="4382226"/>
              <a:ext cx="1902567" cy="1189104"/>
            </a:xfrm>
            <a:prstGeom prst="rect">
              <a:avLst/>
            </a:prstGeom>
          </p:spPr>
        </p:pic>
        <p:cxnSp>
          <p:nvCxnSpPr>
            <p:cNvPr id="27" name="Straight Connector 26"/>
            <p:cNvCxnSpPr/>
            <p:nvPr/>
          </p:nvCxnSpPr>
          <p:spPr bwMode="auto">
            <a:xfrm>
              <a:off x="445041" y="4969972"/>
              <a:ext cx="3650126" cy="6806"/>
            </a:xfrm>
            <a:prstGeom prst="line">
              <a:avLst/>
            </a:prstGeom>
            <a:solidFill>
              <a:schemeClr val="hlink"/>
            </a:solidFill>
            <a:ln w="38100" cap="flat" cmpd="sng" algn="ctr">
              <a:solidFill>
                <a:srgbClr val="00A2C4"/>
              </a:solidFill>
              <a:prstDash val="solid"/>
              <a:round/>
              <a:headEnd type="none" w="med" len="med"/>
              <a:tailEnd type="none" w="med" len="med"/>
            </a:ln>
            <a:effectLst/>
          </p:spPr>
        </p:cxnSp>
        <p:sp>
          <p:nvSpPr>
            <p:cNvPr id="28" name="Oval 27"/>
            <p:cNvSpPr/>
            <p:nvPr/>
          </p:nvSpPr>
          <p:spPr bwMode="auto">
            <a:xfrm>
              <a:off x="782189" y="4828662"/>
              <a:ext cx="252028" cy="252028"/>
            </a:xfrm>
            <a:prstGeom prst="ellipse">
              <a:avLst/>
            </a:prstGeom>
            <a:solidFill>
              <a:srgbClr val="00A2C4"/>
            </a:solidFill>
            <a:ln w="317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endParaRPr lang="en-GB" sz="2000"/>
            </a:p>
          </p:txBody>
        </p:sp>
        <p:sp>
          <p:nvSpPr>
            <p:cNvPr id="29" name="TextBox 28"/>
            <p:cNvSpPr txBox="1"/>
            <p:nvPr/>
          </p:nvSpPr>
          <p:spPr>
            <a:xfrm>
              <a:off x="35496" y="5050714"/>
              <a:ext cx="1690851" cy="1114151"/>
            </a:xfrm>
            <a:prstGeom prst="rect">
              <a:avLst/>
            </a:prstGeom>
            <a:noFill/>
          </p:spPr>
          <p:txBody>
            <a:bodyPr wrap="square" rtlCol="0">
              <a:spAutoFit/>
            </a:bodyPr>
            <a:lstStyle/>
            <a:p>
              <a:pPr algn="ctr"/>
              <a:r>
                <a:rPr lang="en-GB" sz="1600" b="1" dirty="0">
                  <a:solidFill>
                    <a:srgbClr val="62B802"/>
                  </a:solidFill>
                  <a:latin typeface="Segoe UI" panose="020B0502040204020203" pitchFamily="34" charset="0"/>
                  <a:cs typeface="Segoe UI" panose="020B0502040204020203" pitchFamily="34" charset="0"/>
                </a:rPr>
                <a:t>2010</a:t>
              </a:r>
            </a:p>
            <a:p>
              <a:pPr algn="ctr"/>
              <a:r>
                <a:rPr lang="en-GB" sz="1200" dirty="0" err="1">
                  <a:latin typeface="Segoe UI" panose="020B0502040204020203" pitchFamily="34" charset="0"/>
                  <a:cs typeface="Segoe UI" panose="020B0502040204020203" pitchFamily="34" charset="0"/>
                </a:rPr>
                <a:t>DyeCoo</a:t>
              </a:r>
              <a:r>
                <a:rPr lang="en-GB" sz="1200" dirty="0">
                  <a:latin typeface="Segoe UI" panose="020B0502040204020203" pitchFamily="34" charset="0"/>
                  <a:cs typeface="Segoe UI" panose="020B0502040204020203" pitchFamily="34" charset="0"/>
                </a:rPr>
                <a:t> deliver first industrial-scale scCO</a:t>
              </a:r>
              <a:r>
                <a:rPr lang="en-GB" sz="1200" baseline="-25000" dirty="0">
                  <a:latin typeface="Segoe UI" panose="020B0502040204020203" pitchFamily="34" charset="0"/>
                  <a:cs typeface="Segoe UI" panose="020B0502040204020203" pitchFamily="34" charset="0"/>
                </a:rPr>
                <a:t>2</a:t>
              </a:r>
              <a:r>
                <a:rPr lang="en-GB" sz="1200" dirty="0">
                  <a:latin typeface="Segoe UI" panose="020B0502040204020203" pitchFamily="34" charset="0"/>
                  <a:cs typeface="Segoe UI" panose="020B0502040204020203" pitchFamily="34" charset="0"/>
                </a:rPr>
                <a:t> dyeing machine to factory in Thailand</a:t>
              </a:r>
            </a:p>
          </p:txBody>
        </p:sp>
        <p:sp>
          <p:nvSpPr>
            <p:cNvPr id="32" name="Oval 31"/>
            <p:cNvSpPr/>
            <p:nvPr/>
          </p:nvSpPr>
          <p:spPr bwMode="auto">
            <a:xfrm>
              <a:off x="2183820" y="4833156"/>
              <a:ext cx="252028" cy="252028"/>
            </a:xfrm>
            <a:prstGeom prst="ellipse">
              <a:avLst/>
            </a:prstGeom>
            <a:solidFill>
              <a:srgbClr val="00A2C4"/>
            </a:solidFill>
            <a:ln w="317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endParaRPr lang="en-GB" sz="2000"/>
            </a:p>
          </p:txBody>
        </p:sp>
        <p:sp>
          <p:nvSpPr>
            <p:cNvPr id="33" name="TextBox 32"/>
            <p:cNvSpPr txBox="1"/>
            <p:nvPr/>
          </p:nvSpPr>
          <p:spPr>
            <a:xfrm>
              <a:off x="1511660" y="3573016"/>
              <a:ext cx="1620180" cy="1311128"/>
            </a:xfrm>
            <a:prstGeom prst="rect">
              <a:avLst/>
            </a:prstGeom>
            <a:noFill/>
          </p:spPr>
          <p:txBody>
            <a:bodyPr wrap="square" rtlCol="0">
              <a:spAutoFit/>
            </a:bodyPr>
            <a:lstStyle/>
            <a:p>
              <a:pPr algn="ctr"/>
              <a:r>
                <a:rPr lang="en-GB" sz="1200" dirty="0">
                  <a:latin typeface="Segoe UI" panose="020B0502040204020203" pitchFamily="34" charset="0"/>
                  <a:cs typeface="Segoe UI" panose="020B0502040204020203" pitchFamily="34" charset="0"/>
                </a:rPr>
                <a:t>Abel </a:t>
              </a:r>
              <a:r>
                <a:rPr lang="en-GB" sz="1200" dirty="0" err="1">
                  <a:latin typeface="Segoe UI" panose="020B0502040204020203" pitchFamily="34" charset="0"/>
                  <a:cs typeface="Segoe UI" panose="020B0502040204020203" pitchFamily="34" charset="0"/>
                </a:rPr>
                <a:t>Kirui</a:t>
              </a:r>
              <a:r>
                <a:rPr lang="en-GB" sz="1200" dirty="0">
                  <a:latin typeface="Segoe UI" panose="020B0502040204020203" pitchFamily="34" charset="0"/>
                  <a:cs typeface="Segoe UI" panose="020B0502040204020203" pitchFamily="34" charset="0"/>
                </a:rPr>
                <a:t> wins silver in London 2012 Marathon singlet in dyed using </a:t>
              </a:r>
              <a:r>
                <a:rPr lang="en-GB" sz="1200" dirty="0" err="1">
                  <a:latin typeface="Segoe UI" panose="020B0502040204020203" pitchFamily="34" charset="0"/>
                  <a:cs typeface="Segoe UI" panose="020B0502040204020203" pitchFamily="34" charset="0"/>
                </a:rPr>
                <a:t>DyeCoo</a:t>
              </a:r>
              <a:r>
                <a:rPr lang="en-GB" sz="1200" dirty="0">
                  <a:latin typeface="Segoe UI" panose="020B0502040204020203" pitchFamily="34" charset="0"/>
                  <a:cs typeface="Segoe UI" panose="020B0502040204020203" pitchFamily="34" charset="0"/>
                </a:rPr>
                <a:t> process</a:t>
              </a:r>
            </a:p>
            <a:p>
              <a:pPr algn="ctr"/>
              <a:r>
                <a:rPr lang="en-GB" sz="1600" b="1" dirty="0">
                  <a:solidFill>
                    <a:srgbClr val="62B802"/>
                  </a:solidFill>
                  <a:latin typeface="Segoe UI" panose="020B0502040204020203" pitchFamily="34" charset="0"/>
                  <a:cs typeface="Segoe UI" panose="020B0502040204020203" pitchFamily="34" charset="0"/>
                </a:rPr>
                <a:t>2012</a:t>
              </a:r>
              <a:endParaRPr lang="en-GB" sz="1200" dirty="0">
                <a:solidFill>
                  <a:srgbClr val="62B802"/>
                </a:solidFill>
                <a:latin typeface="Segoe UI" panose="020B0502040204020203" pitchFamily="34" charset="0"/>
                <a:cs typeface="Segoe UI" panose="020B0502040204020203" pitchFamily="34" charset="0"/>
              </a:endParaRPr>
            </a:p>
          </p:txBody>
        </p:sp>
        <p:sp>
          <p:nvSpPr>
            <p:cNvPr id="35" name="Oval 34"/>
            <p:cNvSpPr/>
            <p:nvPr/>
          </p:nvSpPr>
          <p:spPr bwMode="auto">
            <a:xfrm>
              <a:off x="3094499" y="4842941"/>
              <a:ext cx="252028" cy="252028"/>
            </a:xfrm>
            <a:prstGeom prst="ellipse">
              <a:avLst/>
            </a:prstGeom>
            <a:solidFill>
              <a:srgbClr val="00A2C4"/>
            </a:solidFill>
            <a:ln w="317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endParaRPr lang="en-GB" sz="2000"/>
            </a:p>
          </p:txBody>
        </p:sp>
        <p:sp>
          <p:nvSpPr>
            <p:cNvPr id="36" name="TextBox 35"/>
            <p:cNvSpPr txBox="1"/>
            <p:nvPr/>
          </p:nvSpPr>
          <p:spPr>
            <a:xfrm>
              <a:off x="2915816" y="5058481"/>
              <a:ext cx="1512168" cy="1114151"/>
            </a:xfrm>
            <a:prstGeom prst="rect">
              <a:avLst/>
            </a:prstGeom>
            <a:noFill/>
          </p:spPr>
          <p:txBody>
            <a:bodyPr wrap="square" rtlCol="0">
              <a:spAutoFit/>
            </a:bodyPr>
            <a:lstStyle/>
            <a:p>
              <a:r>
                <a:rPr lang="en-GB" sz="1600" b="1" dirty="0">
                  <a:solidFill>
                    <a:srgbClr val="62B802"/>
                  </a:solidFill>
                  <a:latin typeface="Segoe UI" panose="020B0502040204020203" pitchFamily="34" charset="0"/>
                  <a:cs typeface="Segoe UI" panose="020B0502040204020203" pitchFamily="34" charset="0"/>
                </a:rPr>
                <a:t>2013</a:t>
              </a:r>
            </a:p>
            <a:p>
              <a:r>
                <a:rPr lang="en-GB" sz="1200" dirty="0">
                  <a:latin typeface="Segoe UI" panose="020B0502040204020203" pitchFamily="34" charset="0"/>
                  <a:cs typeface="Segoe UI" panose="020B0502040204020203" pitchFamily="34" charset="0"/>
                </a:rPr>
                <a:t>Nike opens dedicated waterless dyeing factory in Taiwan</a:t>
              </a:r>
            </a:p>
          </p:txBody>
        </p:sp>
      </p:grpSp>
      <p:cxnSp>
        <p:nvCxnSpPr>
          <p:cNvPr id="40" name="Straight Connector 39"/>
          <p:cNvCxnSpPr/>
          <p:nvPr/>
        </p:nvCxnSpPr>
        <p:spPr bwMode="auto">
          <a:xfrm flipH="1">
            <a:off x="8046581" y="2185460"/>
            <a:ext cx="161628" cy="308983"/>
          </a:xfrm>
          <a:prstGeom prst="line">
            <a:avLst/>
          </a:prstGeom>
          <a:solidFill>
            <a:schemeClr val="hlink"/>
          </a:solidFill>
          <a:ln w="28575" cap="flat" cmpd="sng" algn="ctr">
            <a:solidFill>
              <a:srgbClr val="00A2C4"/>
            </a:solidFill>
            <a:prstDash val="solid"/>
            <a:round/>
            <a:headEnd type="none" w="med" len="med"/>
            <a:tailEnd type="none" w="med" len="med"/>
          </a:ln>
          <a:effectLst/>
        </p:spPr>
      </p:cxnSp>
      <p:cxnSp>
        <p:nvCxnSpPr>
          <p:cNvPr id="53" name="Straight Connector 52"/>
          <p:cNvCxnSpPr/>
          <p:nvPr/>
        </p:nvCxnSpPr>
        <p:spPr bwMode="auto">
          <a:xfrm flipH="1">
            <a:off x="8172595" y="2183915"/>
            <a:ext cx="161628" cy="308983"/>
          </a:xfrm>
          <a:prstGeom prst="line">
            <a:avLst/>
          </a:prstGeom>
          <a:solidFill>
            <a:schemeClr val="hlink"/>
          </a:solidFill>
          <a:ln w="28575" cap="flat" cmpd="sng" algn="ctr">
            <a:solidFill>
              <a:srgbClr val="00A2C4"/>
            </a:solidFill>
            <a:prstDash val="solid"/>
            <a:round/>
            <a:headEnd type="none" w="med" len="med"/>
            <a:tailEnd type="none" w="med" len="med"/>
          </a:ln>
          <a:effectLst/>
        </p:spPr>
      </p:cxnSp>
      <p:cxnSp>
        <p:nvCxnSpPr>
          <p:cNvPr id="55" name="Straight Connector 54"/>
          <p:cNvCxnSpPr/>
          <p:nvPr/>
        </p:nvCxnSpPr>
        <p:spPr bwMode="auto">
          <a:xfrm>
            <a:off x="8244408" y="2348880"/>
            <a:ext cx="152400" cy="0"/>
          </a:xfrm>
          <a:prstGeom prst="line">
            <a:avLst/>
          </a:prstGeom>
          <a:solidFill>
            <a:schemeClr val="hlink"/>
          </a:solidFill>
          <a:ln w="38100" cap="flat" cmpd="sng" algn="ctr">
            <a:solidFill>
              <a:srgbClr val="00A2C4"/>
            </a:solidFill>
            <a:prstDash val="solid"/>
            <a:round/>
            <a:headEnd type="none" w="med" len="med"/>
            <a:tailEnd type="none" w="med" len="med"/>
          </a:ln>
          <a:effectLst/>
        </p:spPr>
      </p:cxnSp>
      <p:sp>
        <p:nvSpPr>
          <p:cNvPr id="37" name="Rectangle 2"/>
          <p:cNvSpPr>
            <a:spLocks noGrp="1" noChangeArrowheads="1"/>
          </p:cNvSpPr>
          <p:nvPr>
            <p:ph type="title"/>
          </p:nvPr>
        </p:nvSpPr>
        <p:spPr>
          <a:xfrm>
            <a:off x="179512" y="422560"/>
            <a:ext cx="5868652" cy="738188"/>
          </a:xfrm>
          <a:noFill/>
          <a:ln w="9525">
            <a:noFill/>
            <a:miter lim="800000"/>
            <a:headEnd/>
            <a:tailEnd/>
          </a:ln>
        </p:spPr>
        <p:txBody>
          <a:bodyPr vert="horz" wrap="square" lIns="0" tIns="0" rIns="0" bIns="0" numCol="1" anchor="b" anchorCtr="0" compatLnSpc="1">
            <a:prstTxWarp prst="textNoShape">
              <a:avLst/>
            </a:prstTxWarp>
          </a:bodyPr>
          <a:lstStyle/>
          <a:p>
            <a:pPr eaLnBrk="1" hangingPunct="1"/>
            <a:r>
              <a:rPr lang="en-GB" sz="3600" b="1" dirty="0"/>
              <a:t>scCO</a:t>
            </a:r>
            <a:r>
              <a:rPr lang="en-GB" sz="3600" b="1" baseline="-25000" dirty="0"/>
              <a:t>2</a:t>
            </a:r>
            <a:r>
              <a:rPr lang="en-GB" sz="3600" b="1" dirty="0"/>
              <a:t> dyeing - timeline</a:t>
            </a:r>
          </a:p>
        </p:txBody>
      </p:sp>
    </p:spTree>
    <p:extLst>
      <p:ext uri="{BB962C8B-B14F-4D97-AF65-F5344CB8AC3E}">
        <p14:creationId xmlns:p14="http://schemas.microsoft.com/office/powerpoint/2010/main" val="1148981506"/>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Rectangle 3"/>
          <p:cNvSpPr>
            <a:spLocks noGrp="1" noChangeArrowheads="1"/>
          </p:cNvSpPr>
          <p:nvPr>
            <p:ph type="body" sz="half" idx="1"/>
          </p:nvPr>
        </p:nvSpPr>
        <p:spPr>
          <a:xfrm>
            <a:off x="190502" y="1600200"/>
            <a:ext cx="6181725" cy="4781550"/>
          </a:xfrm>
        </p:spPr>
        <p:txBody>
          <a:bodyPr/>
          <a:lstStyle/>
          <a:p>
            <a:pPr marL="0" indent="0" eaLnBrk="1" hangingPunct="1">
              <a:lnSpc>
                <a:spcPct val="80000"/>
              </a:lnSpc>
              <a:buNone/>
            </a:pPr>
            <a:r>
              <a:rPr lang="en-GB" dirty="0" smtClean="0"/>
              <a:t> </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6466" t="19481" r="25435" b="26311"/>
          <a:stretch/>
        </p:blipFill>
        <p:spPr>
          <a:xfrm>
            <a:off x="2495658" y="1573040"/>
            <a:ext cx="4152684" cy="3667307"/>
          </a:xfrm>
          <a:prstGeom prst="rect">
            <a:avLst/>
          </a:prstGeom>
        </p:spPr>
      </p:pic>
      <p:sp>
        <p:nvSpPr>
          <p:cNvPr id="6" name="Rounded Rectangle 5"/>
          <p:cNvSpPr/>
          <p:nvPr/>
        </p:nvSpPr>
        <p:spPr bwMode="auto">
          <a:xfrm>
            <a:off x="196141" y="1617072"/>
            <a:ext cx="2023401" cy="911828"/>
          </a:xfrm>
          <a:prstGeom prst="roundRect">
            <a:avLst/>
          </a:prstGeom>
          <a:noFill/>
          <a:ln w="25400" cap="flat" cmpd="sng" algn="ctr">
            <a:solidFill>
              <a:srgbClr val="00A2C4"/>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algn="ctr"/>
            <a:r>
              <a:rPr lang="en-GB" sz="2000" dirty="0">
                <a:solidFill>
                  <a:srgbClr val="00A2C4"/>
                </a:solidFill>
                <a:latin typeface="Segoe UI" panose="020B0502040204020203" pitchFamily="34" charset="0"/>
                <a:cs typeface="Segoe UI" panose="020B0502040204020203" pitchFamily="34" charset="0"/>
              </a:rPr>
              <a:t>START</a:t>
            </a:r>
          </a:p>
          <a:p>
            <a:pPr algn="ctr"/>
            <a:r>
              <a:rPr lang="en-GB" sz="1600" dirty="0">
                <a:solidFill>
                  <a:srgbClr val="62B802"/>
                </a:solidFill>
                <a:latin typeface="Segoe UI" panose="020B0502040204020203" pitchFamily="34" charset="0"/>
                <a:cs typeface="Segoe UI" panose="020B0502040204020203" pitchFamily="34" charset="0"/>
              </a:rPr>
              <a:t>Fabric loaded</a:t>
            </a:r>
          </a:p>
        </p:txBody>
      </p:sp>
      <p:sp>
        <p:nvSpPr>
          <p:cNvPr id="13" name="Rounded Rectangle 12"/>
          <p:cNvSpPr/>
          <p:nvPr/>
        </p:nvSpPr>
        <p:spPr bwMode="auto">
          <a:xfrm>
            <a:off x="208515" y="3026090"/>
            <a:ext cx="2011027" cy="1187922"/>
          </a:xfrm>
          <a:prstGeom prst="roundRect">
            <a:avLst/>
          </a:prstGeom>
          <a:noFill/>
          <a:ln w="25400" cap="flat" cmpd="sng" algn="ctr">
            <a:solidFill>
              <a:srgbClr val="00A2C4"/>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algn="ctr"/>
            <a:r>
              <a:rPr lang="en-GB" sz="2000" dirty="0">
                <a:solidFill>
                  <a:srgbClr val="00A2C4"/>
                </a:solidFill>
                <a:latin typeface="Segoe UI" panose="020B0502040204020203" pitchFamily="34" charset="0"/>
                <a:cs typeface="Segoe UI" panose="020B0502040204020203" pitchFamily="34" charset="0"/>
              </a:rPr>
              <a:t>STEP 1</a:t>
            </a:r>
          </a:p>
          <a:p>
            <a:pPr algn="ctr"/>
            <a:r>
              <a:rPr lang="en-GB" sz="1600" dirty="0">
                <a:solidFill>
                  <a:srgbClr val="62B802"/>
                </a:solidFill>
                <a:latin typeface="Segoe UI" panose="020B0502040204020203" pitchFamily="34" charset="0"/>
                <a:cs typeface="Segoe UI" panose="020B0502040204020203" pitchFamily="34" charset="0"/>
              </a:rPr>
              <a:t>Liquid CO</a:t>
            </a:r>
            <a:r>
              <a:rPr lang="en-GB" sz="1600" baseline="-25000" dirty="0">
                <a:solidFill>
                  <a:srgbClr val="62B802"/>
                </a:solidFill>
                <a:latin typeface="Segoe UI" panose="020B0502040204020203" pitchFamily="34" charset="0"/>
                <a:cs typeface="Segoe UI" panose="020B0502040204020203" pitchFamily="34" charset="0"/>
              </a:rPr>
              <a:t>2</a:t>
            </a:r>
            <a:r>
              <a:rPr lang="en-GB" sz="1600" dirty="0">
                <a:solidFill>
                  <a:srgbClr val="62B802"/>
                </a:solidFill>
                <a:latin typeface="Segoe UI" panose="020B0502040204020203" pitchFamily="34" charset="0"/>
                <a:cs typeface="Segoe UI" panose="020B0502040204020203" pitchFamily="34" charset="0"/>
              </a:rPr>
              <a:t> released into dyeing vessel</a:t>
            </a:r>
          </a:p>
        </p:txBody>
      </p:sp>
      <p:sp>
        <p:nvSpPr>
          <p:cNvPr id="14" name="Rounded Rectangle 13"/>
          <p:cNvSpPr/>
          <p:nvPr/>
        </p:nvSpPr>
        <p:spPr bwMode="auto">
          <a:xfrm>
            <a:off x="208513" y="4650710"/>
            <a:ext cx="2011027" cy="1096596"/>
          </a:xfrm>
          <a:prstGeom prst="roundRect">
            <a:avLst/>
          </a:prstGeom>
          <a:noFill/>
          <a:ln w="25400" cap="flat" cmpd="sng" algn="ctr">
            <a:solidFill>
              <a:srgbClr val="00A2C4"/>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algn="ctr"/>
            <a:r>
              <a:rPr lang="en-GB" sz="2000" dirty="0">
                <a:solidFill>
                  <a:srgbClr val="00A2C4"/>
                </a:solidFill>
                <a:latin typeface="Segoe UI" panose="020B0502040204020203" pitchFamily="34" charset="0"/>
                <a:cs typeface="Segoe UI" panose="020B0502040204020203" pitchFamily="34" charset="0"/>
              </a:rPr>
              <a:t>STEP 2</a:t>
            </a:r>
          </a:p>
          <a:p>
            <a:pPr algn="ctr"/>
            <a:r>
              <a:rPr lang="en-GB" sz="1600" dirty="0">
                <a:solidFill>
                  <a:srgbClr val="62B802"/>
                </a:solidFill>
                <a:latin typeface="Segoe UI" panose="020B0502040204020203" pitchFamily="34" charset="0"/>
                <a:cs typeface="Segoe UI" panose="020B0502040204020203" pitchFamily="34" charset="0"/>
              </a:rPr>
              <a:t>Heat + pressure</a:t>
            </a:r>
            <a:r>
              <a:rPr lang="en-GB" sz="1800" dirty="0">
                <a:solidFill>
                  <a:srgbClr val="62B802"/>
                </a:solidFill>
                <a:latin typeface="Segoe UI" panose="020B0502040204020203" pitchFamily="34" charset="0"/>
                <a:cs typeface="Segoe UI" panose="020B0502040204020203" pitchFamily="34" charset="0"/>
              </a:rPr>
              <a:t/>
            </a:r>
            <a:br>
              <a:rPr lang="en-GB" sz="1800" dirty="0">
                <a:solidFill>
                  <a:srgbClr val="62B802"/>
                </a:solidFill>
                <a:latin typeface="Segoe UI" panose="020B0502040204020203" pitchFamily="34" charset="0"/>
                <a:cs typeface="Segoe UI" panose="020B0502040204020203" pitchFamily="34" charset="0"/>
              </a:rPr>
            </a:br>
            <a:r>
              <a:rPr lang="en-GB" sz="1400" dirty="0">
                <a:solidFill>
                  <a:srgbClr val="62B802"/>
                </a:solidFill>
                <a:latin typeface="Segoe UI" panose="020B0502040204020203" pitchFamily="34" charset="0"/>
                <a:cs typeface="Segoe UI" panose="020B0502040204020203" pitchFamily="34" charset="0"/>
              </a:rPr>
              <a:t>liquid CO</a:t>
            </a:r>
            <a:r>
              <a:rPr lang="en-GB" sz="1400" baseline="-25000" dirty="0">
                <a:solidFill>
                  <a:srgbClr val="62B802"/>
                </a:solidFill>
                <a:latin typeface="Segoe UI" panose="020B0502040204020203" pitchFamily="34" charset="0"/>
                <a:cs typeface="Segoe UI" panose="020B0502040204020203" pitchFamily="34" charset="0"/>
              </a:rPr>
              <a:t>2</a:t>
            </a:r>
            <a:r>
              <a:rPr lang="en-GB" sz="1400" dirty="0">
                <a:solidFill>
                  <a:srgbClr val="62B802"/>
                </a:solidFill>
                <a:latin typeface="Segoe UI" panose="020B0502040204020203" pitchFamily="34" charset="0"/>
                <a:cs typeface="Segoe UI" panose="020B0502040204020203" pitchFamily="34" charset="0"/>
              </a:rPr>
              <a:t> → scCO</a:t>
            </a:r>
            <a:r>
              <a:rPr lang="en-GB" sz="1400" baseline="-25000" dirty="0">
                <a:solidFill>
                  <a:srgbClr val="62B802"/>
                </a:solidFill>
                <a:latin typeface="Segoe UI" panose="020B0502040204020203" pitchFamily="34" charset="0"/>
                <a:cs typeface="Segoe UI" panose="020B0502040204020203" pitchFamily="34" charset="0"/>
              </a:rPr>
              <a:t>2</a:t>
            </a:r>
            <a:endParaRPr lang="en-GB" sz="1400" dirty="0">
              <a:solidFill>
                <a:srgbClr val="62B802"/>
              </a:solidFill>
              <a:latin typeface="Segoe UI" panose="020B0502040204020203" pitchFamily="34" charset="0"/>
              <a:cs typeface="Segoe UI" panose="020B0502040204020203" pitchFamily="34" charset="0"/>
            </a:endParaRPr>
          </a:p>
        </p:txBody>
      </p:sp>
      <p:sp>
        <p:nvSpPr>
          <p:cNvPr id="15" name="Rounded Rectangle 14"/>
          <p:cNvSpPr/>
          <p:nvPr/>
        </p:nvSpPr>
        <p:spPr bwMode="auto">
          <a:xfrm>
            <a:off x="2508238" y="5518322"/>
            <a:ext cx="1698252" cy="1196504"/>
          </a:xfrm>
          <a:prstGeom prst="roundRect">
            <a:avLst/>
          </a:prstGeom>
          <a:noFill/>
          <a:ln w="25400" cap="flat" cmpd="sng" algn="ctr">
            <a:solidFill>
              <a:srgbClr val="00A2C4"/>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algn="ctr"/>
            <a:r>
              <a:rPr lang="en-GB" sz="2000" dirty="0">
                <a:solidFill>
                  <a:srgbClr val="00A2C4"/>
                </a:solidFill>
                <a:latin typeface="Segoe UI" panose="020B0502040204020203" pitchFamily="34" charset="0"/>
                <a:cs typeface="Segoe UI" panose="020B0502040204020203" pitchFamily="34" charset="0"/>
              </a:rPr>
              <a:t>STEP 3</a:t>
            </a:r>
          </a:p>
          <a:p>
            <a:pPr algn="ctr"/>
            <a:r>
              <a:rPr lang="en-GB" sz="1600" dirty="0">
                <a:solidFill>
                  <a:srgbClr val="62B802"/>
                </a:solidFill>
                <a:latin typeface="Segoe UI" panose="020B0502040204020203" pitchFamily="34" charset="0"/>
                <a:cs typeface="Segoe UI" panose="020B0502040204020203" pitchFamily="34" charset="0"/>
              </a:rPr>
              <a:t>scCO</a:t>
            </a:r>
            <a:r>
              <a:rPr lang="en-GB" sz="1600" baseline="-25000" dirty="0">
                <a:solidFill>
                  <a:srgbClr val="62B802"/>
                </a:solidFill>
                <a:latin typeface="Segoe UI" panose="020B0502040204020203" pitchFamily="34" charset="0"/>
                <a:cs typeface="Segoe UI" panose="020B0502040204020203" pitchFamily="34" charset="0"/>
              </a:rPr>
              <a:t>2</a:t>
            </a:r>
            <a:r>
              <a:rPr lang="en-GB" sz="1600" dirty="0">
                <a:solidFill>
                  <a:srgbClr val="62B802"/>
                </a:solidFill>
                <a:latin typeface="Segoe UI" panose="020B0502040204020203" pitchFamily="34" charset="0"/>
                <a:cs typeface="Segoe UI" panose="020B0502040204020203" pitchFamily="34" charset="0"/>
              </a:rPr>
              <a:t> and dye forced through fibre</a:t>
            </a:r>
          </a:p>
        </p:txBody>
      </p:sp>
      <p:sp>
        <p:nvSpPr>
          <p:cNvPr id="16" name="Rounded Rectangle 15"/>
          <p:cNvSpPr/>
          <p:nvPr/>
        </p:nvSpPr>
        <p:spPr bwMode="auto">
          <a:xfrm>
            <a:off x="4635797" y="5518322"/>
            <a:ext cx="1939096" cy="1196504"/>
          </a:xfrm>
          <a:prstGeom prst="roundRect">
            <a:avLst/>
          </a:prstGeom>
          <a:noFill/>
          <a:ln w="25400" cap="flat" cmpd="sng" algn="ctr">
            <a:solidFill>
              <a:srgbClr val="00A2C4"/>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algn="ctr"/>
            <a:r>
              <a:rPr lang="en-GB" sz="2000" dirty="0">
                <a:solidFill>
                  <a:srgbClr val="00A2C4"/>
                </a:solidFill>
                <a:latin typeface="Segoe UI" panose="020B0502040204020203" pitchFamily="34" charset="0"/>
                <a:cs typeface="Segoe UI" panose="020B0502040204020203" pitchFamily="34" charset="0"/>
              </a:rPr>
              <a:t>STEP 4</a:t>
            </a:r>
          </a:p>
          <a:p>
            <a:pPr algn="ctr"/>
            <a:r>
              <a:rPr lang="en-GB" sz="1600" dirty="0">
                <a:solidFill>
                  <a:srgbClr val="62B802"/>
                </a:solidFill>
                <a:latin typeface="Segoe UI" panose="020B0502040204020203" pitchFamily="34" charset="0"/>
                <a:cs typeface="Segoe UI" panose="020B0502040204020203" pitchFamily="34" charset="0"/>
              </a:rPr>
              <a:t>Fresh CO</a:t>
            </a:r>
            <a:r>
              <a:rPr lang="en-GB" sz="1600" baseline="-25000" dirty="0">
                <a:solidFill>
                  <a:srgbClr val="62B802"/>
                </a:solidFill>
                <a:latin typeface="Segoe UI" panose="020B0502040204020203" pitchFamily="34" charset="0"/>
                <a:cs typeface="Segoe UI" panose="020B0502040204020203" pitchFamily="34" charset="0"/>
              </a:rPr>
              <a:t>2</a:t>
            </a:r>
            <a:r>
              <a:rPr lang="en-GB" sz="1600" dirty="0">
                <a:solidFill>
                  <a:srgbClr val="62B802"/>
                </a:solidFill>
                <a:latin typeface="Segoe UI" panose="020B0502040204020203" pitchFamily="34" charset="0"/>
                <a:cs typeface="Segoe UI" panose="020B0502040204020203" pitchFamily="34" charset="0"/>
              </a:rPr>
              <a:t> pumped through and used CO</a:t>
            </a:r>
            <a:r>
              <a:rPr lang="en-GB" sz="1600" baseline="-25000" dirty="0">
                <a:solidFill>
                  <a:srgbClr val="62B802"/>
                </a:solidFill>
                <a:latin typeface="Segoe UI" panose="020B0502040204020203" pitchFamily="34" charset="0"/>
                <a:cs typeface="Segoe UI" panose="020B0502040204020203" pitchFamily="34" charset="0"/>
              </a:rPr>
              <a:t>2</a:t>
            </a:r>
            <a:r>
              <a:rPr lang="en-GB" sz="1600" dirty="0">
                <a:solidFill>
                  <a:srgbClr val="62B802"/>
                </a:solidFill>
                <a:latin typeface="Segoe UI" panose="020B0502040204020203" pitchFamily="34" charset="0"/>
                <a:cs typeface="Segoe UI" panose="020B0502040204020203" pitchFamily="34" charset="0"/>
              </a:rPr>
              <a:t> to separator</a:t>
            </a:r>
          </a:p>
        </p:txBody>
      </p:sp>
      <p:sp>
        <p:nvSpPr>
          <p:cNvPr id="17" name="Rounded Rectangle 16"/>
          <p:cNvSpPr/>
          <p:nvPr/>
        </p:nvSpPr>
        <p:spPr bwMode="auto">
          <a:xfrm>
            <a:off x="6801532" y="4655279"/>
            <a:ext cx="2171228" cy="1204044"/>
          </a:xfrm>
          <a:prstGeom prst="roundRect">
            <a:avLst/>
          </a:prstGeom>
          <a:noFill/>
          <a:ln w="25400" cap="flat" cmpd="sng" algn="ctr">
            <a:solidFill>
              <a:srgbClr val="00A2C4"/>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algn="ctr"/>
            <a:r>
              <a:rPr lang="en-GB" sz="2000" dirty="0">
                <a:solidFill>
                  <a:srgbClr val="00A2C4"/>
                </a:solidFill>
                <a:latin typeface="Segoe UI" panose="020B0502040204020203" pitchFamily="34" charset="0"/>
                <a:cs typeface="Segoe UI" panose="020B0502040204020203" pitchFamily="34" charset="0"/>
              </a:rPr>
              <a:t>STEP 5</a:t>
            </a:r>
          </a:p>
          <a:p>
            <a:pPr algn="ctr"/>
            <a:r>
              <a:rPr lang="en-GB" sz="1600" dirty="0">
                <a:solidFill>
                  <a:srgbClr val="62B802"/>
                </a:solidFill>
                <a:latin typeface="Segoe UI" panose="020B0502040204020203" pitchFamily="34" charset="0"/>
                <a:cs typeface="Segoe UI" panose="020B0502040204020203" pitchFamily="34" charset="0"/>
              </a:rPr>
              <a:t>Separator evaporates CO</a:t>
            </a:r>
            <a:r>
              <a:rPr lang="en-GB" sz="1600" baseline="-25000" dirty="0">
                <a:solidFill>
                  <a:srgbClr val="62B802"/>
                </a:solidFill>
                <a:latin typeface="Segoe UI" panose="020B0502040204020203" pitchFamily="34" charset="0"/>
                <a:cs typeface="Segoe UI" panose="020B0502040204020203" pitchFamily="34" charset="0"/>
              </a:rPr>
              <a:t>2</a:t>
            </a:r>
            <a:r>
              <a:rPr lang="en-GB" sz="1600" dirty="0">
                <a:solidFill>
                  <a:srgbClr val="62B802"/>
                </a:solidFill>
                <a:latin typeface="Segoe UI" panose="020B0502040204020203" pitchFamily="34" charset="0"/>
                <a:cs typeface="Segoe UI" panose="020B0502040204020203" pitchFamily="34" charset="0"/>
              </a:rPr>
              <a:t> to remove excess dye and residue</a:t>
            </a:r>
          </a:p>
        </p:txBody>
      </p:sp>
      <p:sp>
        <p:nvSpPr>
          <p:cNvPr id="18" name="Rounded Rectangle 17"/>
          <p:cNvSpPr/>
          <p:nvPr/>
        </p:nvSpPr>
        <p:spPr bwMode="auto">
          <a:xfrm>
            <a:off x="6797734" y="3026092"/>
            <a:ext cx="2090947" cy="1310233"/>
          </a:xfrm>
          <a:prstGeom prst="roundRect">
            <a:avLst/>
          </a:prstGeom>
          <a:noFill/>
          <a:ln w="25400" cap="flat" cmpd="sng" algn="ctr">
            <a:solidFill>
              <a:srgbClr val="00A2C4"/>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algn="ctr"/>
            <a:r>
              <a:rPr lang="en-GB" sz="2000" dirty="0">
                <a:solidFill>
                  <a:srgbClr val="00A2C4"/>
                </a:solidFill>
                <a:latin typeface="Segoe UI" panose="020B0502040204020203" pitchFamily="34" charset="0"/>
                <a:cs typeface="Segoe UI" panose="020B0502040204020203" pitchFamily="34" charset="0"/>
              </a:rPr>
              <a:t>STEP 6</a:t>
            </a:r>
          </a:p>
          <a:p>
            <a:pPr algn="ctr"/>
            <a:r>
              <a:rPr lang="en-GB" sz="1600" dirty="0">
                <a:solidFill>
                  <a:srgbClr val="62B802"/>
                </a:solidFill>
                <a:latin typeface="Segoe UI" panose="020B0502040204020203" pitchFamily="34" charset="0"/>
                <a:cs typeface="Segoe UI" panose="020B0502040204020203" pitchFamily="34" charset="0"/>
              </a:rPr>
              <a:t>Pressure lowered and CO</a:t>
            </a:r>
            <a:r>
              <a:rPr lang="en-GB" sz="1600" baseline="-25000" dirty="0">
                <a:solidFill>
                  <a:srgbClr val="62B802"/>
                </a:solidFill>
                <a:latin typeface="Segoe UI" panose="020B0502040204020203" pitchFamily="34" charset="0"/>
                <a:cs typeface="Segoe UI" panose="020B0502040204020203" pitchFamily="34" charset="0"/>
              </a:rPr>
              <a:t>2</a:t>
            </a:r>
            <a:r>
              <a:rPr lang="en-GB" sz="1600" dirty="0">
                <a:solidFill>
                  <a:srgbClr val="62B802"/>
                </a:solidFill>
                <a:latin typeface="Segoe UI" panose="020B0502040204020203" pitchFamily="34" charset="0"/>
                <a:cs typeface="Segoe UI" panose="020B0502040204020203" pitchFamily="34" charset="0"/>
              </a:rPr>
              <a:t> leaves vessel as gas. 95% recovered</a:t>
            </a:r>
          </a:p>
        </p:txBody>
      </p:sp>
      <p:sp>
        <p:nvSpPr>
          <p:cNvPr id="19" name="Rounded Rectangle 18"/>
          <p:cNvSpPr/>
          <p:nvPr/>
        </p:nvSpPr>
        <p:spPr bwMode="auto">
          <a:xfrm>
            <a:off x="6801534" y="1617072"/>
            <a:ext cx="2090947" cy="911828"/>
          </a:xfrm>
          <a:prstGeom prst="roundRect">
            <a:avLst/>
          </a:prstGeom>
          <a:noFill/>
          <a:ln w="25400" cap="flat" cmpd="sng" algn="ctr">
            <a:solidFill>
              <a:srgbClr val="00A2C4"/>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algn="ctr"/>
            <a:r>
              <a:rPr lang="en-GB" sz="2000" dirty="0">
                <a:solidFill>
                  <a:srgbClr val="00A2C4"/>
                </a:solidFill>
                <a:latin typeface="Segoe UI" panose="020B0502040204020203" pitchFamily="34" charset="0"/>
                <a:cs typeface="Segoe UI" panose="020B0502040204020203" pitchFamily="34" charset="0"/>
              </a:rPr>
              <a:t>FINISH</a:t>
            </a:r>
          </a:p>
          <a:p>
            <a:pPr algn="ctr"/>
            <a:r>
              <a:rPr lang="en-GB" sz="1600" dirty="0">
                <a:solidFill>
                  <a:srgbClr val="62B802"/>
                </a:solidFill>
                <a:latin typeface="Segoe UI" panose="020B0502040204020203" pitchFamily="34" charset="0"/>
                <a:cs typeface="Segoe UI" panose="020B0502040204020203" pitchFamily="34" charset="0"/>
              </a:rPr>
              <a:t>Dyed fabric</a:t>
            </a:r>
          </a:p>
        </p:txBody>
      </p:sp>
      <p:sp>
        <p:nvSpPr>
          <p:cNvPr id="20" name="Rectangle 2"/>
          <p:cNvSpPr>
            <a:spLocks noGrp="1" noChangeArrowheads="1"/>
          </p:cNvSpPr>
          <p:nvPr>
            <p:ph type="title"/>
          </p:nvPr>
        </p:nvSpPr>
        <p:spPr>
          <a:xfrm>
            <a:off x="208514" y="422560"/>
            <a:ext cx="5839651" cy="738188"/>
          </a:xfrm>
          <a:noFill/>
          <a:ln w="9525">
            <a:noFill/>
            <a:miter lim="800000"/>
            <a:headEnd/>
            <a:tailEnd/>
          </a:ln>
        </p:spPr>
        <p:txBody>
          <a:bodyPr vert="horz" wrap="square" lIns="0" tIns="0" rIns="0" bIns="0" numCol="1" anchor="b" anchorCtr="0" compatLnSpc="1">
            <a:prstTxWarp prst="textNoShape">
              <a:avLst/>
            </a:prstTxWarp>
          </a:bodyPr>
          <a:lstStyle/>
          <a:p>
            <a:pPr eaLnBrk="1" hangingPunct="1"/>
            <a:r>
              <a:rPr lang="en-GB" sz="3600" b="1" dirty="0"/>
              <a:t>scCO</a:t>
            </a:r>
            <a:r>
              <a:rPr lang="en-GB" sz="3600" b="1" baseline="-25000" dirty="0"/>
              <a:t>2</a:t>
            </a:r>
            <a:r>
              <a:rPr lang="en-GB" sz="3600" b="1" dirty="0"/>
              <a:t> dyeing</a:t>
            </a:r>
          </a:p>
        </p:txBody>
      </p:sp>
    </p:spTree>
    <p:extLst>
      <p:ext uri="{BB962C8B-B14F-4D97-AF65-F5344CB8AC3E}">
        <p14:creationId xmlns:p14="http://schemas.microsoft.com/office/powerpoint/2010/main" val="3120872543"/>
      </p:ext>
    </p:extLst>
  </p:cSld>
  <p:clrMapOvr>
    <a:masterClrMapping/>
  </p:clrMapOvr>
  <p:transition spd="med">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8"/>
          <p:cNvSpPr txBox="1">
            <a:spLocks/>
          </p:cNvSpPr>
          <p:nvPr/>
        </p:nvSpPr>
        <p:spPr bwMode="auto">
          <a:xfrm>
            <a:off x="355600" y="1552893"/>
            <a:ext cx="8428868" cy="49518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42900" indent="-342900" algn="l" rtl="0" eaLnBrk="0" fontAlgn="base" hangingPunct="0">
              <a:spcBef>
                <a:spcPct val="0"/>
              </a:spcBef>
              <a:spcAft>
                <a:spcPct val="40000"/>
              </a:spcAft>
              <a:buChar char="•"/>
              <a:defRPr sz="2400">
                <a:solidFill>
                  <a:schemeClr val="tx1"/>
                </a:solidFill>
                <a:latin typeface="Segoe UI" panose="020B0502040204020203" pitchFamily="34" charset="0"/>
                <a:ea typeface="+mn-ea"/>
                <a:cs typeface="Segoe UI" panose="020B0502040204020203" pitchFamily="34" charset="0"/>
              </a:defRPr>
            </a:lvl1pPr>
            <a:lvl2pPr marL="271463" indent="-269875" algn="l" rtl="0" eaLnBrk="0" fontAlgn="base" hangingPunct="0">
              <a:spcBef>
                <a:spcPct val="0"/>
              </a:spcBef>
              <a:spcAft>
                <a:spcPct val="40000"/>
              </a:spcAft>
              <a:buChar char="•"/>
              <a:defRPr sz="2000">
                <a:solidFill>
                  <a:schemeClr val="tx1"/>
                </a:solidFill>
                <a:latin typeface="Segoe UI" panose="020B0502040204020203" pitchFamily="34" charset="0"/>
                <a:cs typeface="Segoe UI" panose="020B0502040204020203" pitchFamily="34" charset="0"/>
              </a:defRPr>
            </a:lvl2pPr>
            <a:lvl3pPr marL="542925" indent="-269875" algn="l" rtl="0" eaLnBrk="0" fontAlgn="base" hangingPunct="0">
              <a:spcBef>
                <a:spcPct val="0"/>
              </a:spcBef>
              <a:spcAft>
                <a:spcPct val="40000"/>
              </a:spcAft>
              <a:buChar char="•"/>
              <a:defRPr sz="2000">
                <a:solidFill>
                  <a:schemeClr val="tx1"/>
                </a:solidFill>
                <a:latin typeface="Segoe UI" panose="020B0502040204020203" pitchFamily="34" charset="0"/>
                <a:cs typeface="Segoe UI" panose="020B0502040204020203" pitchFamily="34" charset="0"/>
              </a:defRPr>
            </a:lvl3pPr>
            <a:lvl4pPr marL="809625" indent="-265113" algn="l" rtl="0" eaLnBrk="0" fontAlgn="base" hangingPunct="0">
              <a:spcBef>
                <a:spcPct val="0"/>
              </a:spcBef>
              <a:spcAft>
                <a:spcPct val="40000"/>
              </a:spcAft>
              <a:buChar char="•"/>
              <a:defRPr sz="2000">
                <a:solidFill>
                  <a:schemeClr val="tx1"/>
                </a:solidFill>
                <a:latin typeface="Segoe UI" panose="020B0502040204020203" pitchFamily="34" charset="0"/>
                <a:cs typeface="Segoe UI" panose="020B0502040204020203" pitchFamily="34" charset="0"/>
              </a:defRPr>
            </a:lvl4pPr>
            <a:lvl5pPr marL="1081088" indent="-269875" algn="l" rtl="0" eaLnBrk="0" fontAlgn="base" hangingPunct="0">
              <a:spcBef>
                <a:spcPct val="0"/>
              </a:spcBef>
              <a:spcAft>
                <a:spcPct val="40000"/>
              </a:spcAft>
              <a:buChar char="•"/>
              <a:defRPr sz="2000">
                <a:solidFill>
                  <a:schemeClr val="tx1"/>
                </a:solidFill>
                <a:latin typeface="Segoe UI" panose="020B0502040204020203" pitchFamily="34" charset="0"/>
                <a:cs typeface="Segoe UI" panose="020B0502040204020203" pitchFamily="34" charset="0"/>
              </a:defRPr>
            </a:lvl5pPr>
            <a:lvl6pPr marL="1538288" indent="-269875" algn="l" rtl="0" fontAlgn="base">
              <a:spcBef>
                <a:spcPct val="0"/>
              </a:spcBef>
              <a:spcAft>
                <a:spcPct val="40000"/>
              </a:spcAft>
              <a:buChar char="•"/>
              <a:defRPr sz="2000">
                <a:solidFill>
                  <a:schemeClr val="tx1"/>
                </a:solidFill>
                <a:latin typeface="+mn-lt"/>
              </a:defRPr>
            </a:lvl6pPr>
            <a:lvl7pPr marL="1995488" indent="-269875" algn="l" rtl="0" fontAlgn="base">
              <a:spcBef>
                <a:spcPct val="0"/>
              </a:spcBef>
              <a:spcAft>
                <a:spcPct val="40000"/>
              </a:spcAft>
              <a:buChar char="•"/>
              <a:defRPr sz="2000">
                <a:solidFill>
                  <a:schemeClr val="tx1"/>
                </a:solidFill>
                <a:latin typeface="+mn-lt"/>
              </a:defRPr>
            </a:lvl7pPr>
            <a:lvl8pPr marL="2452688" indent="-269875" algn="l" rtl="0" fontAlgn="base">
              <a:spcBef>
                <a:spcPct val="0"/>
              </a:spcBef>
              <a:spcAft>
                <a:spcPct val="40000"/>
              </a:spcAft>
              <a:buChar char="•"/>
              <a:defRPr sz="2000">
                <a:solidFill>
                  <a:schemeClr val="tx1"/>
                </a:solidFill>
                <a:latin typeface="+mn-lt"/>
              </a:defRPr>
            </a:lvl8pPr>
            <a:lvl9pPr marL="2909888" indent="-269875" algn="l" rtl="0" fontAlgn="base">
              <a:spcBef>
                <a:spcPct val="0"/>
              </a:spcBef>
              <a:spcAft>
                <a:spcPct val="40000"/>
              </a:spcAft>
              <a:buChar char="•"/>
              <a:defRPr sz="2000">
                <a:solidFill>
                  <a:schemeClr val="tx1"/>
                </a:solidFill>
                <a:latin typeface="+mn-lt"/>
              </a:defRPr>
            </a:lvl9pPr>
          </a:lstStyle>
          <a:p>
            <a:r>
              <a:rPr lang="en-GB" kern="0" dirty="0"/>
              <a:t>System comparison with traditional polyester dyeing</a:t>
            </a:r>
          </a:p>
        </p:txBody>
      </p:sp>
      <p:sp>
        <p:nvSpPr>
          <p:cNvPr id="14" name="Rounded Rectangle 13"/>
          <p:cNvSpPr/>
          <p:nvPr/>
        </p:nvSpPr>
        <p:spPr bwMode="auto">
          <a:xfrm>
            <a:off x="645259" y="2342914"/>
            <a:ext cx="2148743" cy="1692188"/>
          </a:xfrm>
          <a:prstGeom prst="roundRect">
            <a:avLst/>
          </a:prstGeom>
          <a:noFill/>
          <a:ln w="25400" cap="flat" cmpd="sng" algn="ctr">
            <a:solidFill>
              <a:srgbClr val="62B802"/>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algn="ctr"/>
            <a:r>
              <a:rPr lang="en-GB" sz="2400" dirty="0">
                <a:solidFill>
                  <a:srgbClr val="62B802"/>
                </a:solidFill>
                <a:latin typeface="Segoe UI" panose="020B0502040204020203" pitchFamily="34" charset="0"/>
                <a:cs typeface="Segoe UI" panose="020B0502040204020203" pitchFamily="34" charset="0"/>
              </a:rPr>
              <a:t>WATER</a:t>
            </a:r>
          </a:p>
          <a:p>
            <a:pPr algn="ctr"/>
            <a:r>
              <a:rPr lang="en-GB" sz="1800" b="1" dirty="0">
                <a:solidFill>
                  <a:srgbClr val="00A2C4"/>
                </a:solidFill>
                <a:latin typeface="Segoe UI" panose="020B0502040204020203" pitchFamily="34" charset="0"/>
                <a:cs typeface="Segoe UI" panose="020B0502040204020203" pitchFamily="34" charset="0"/>
              </a:rPr>
              <a:t>Zero</a:t>
            </a:r>
            <a:r>
              <a:rPr lang="en-GB" sz="1800" dirty="0">
                <a:solidFill>
                  <a:srgbClr val="00A2C4"/>
                </a:solidFill>
                <a:latin typeface="Segoe UI" panose="020B0502040204020203" pitchFamily="34" charset="0"/>
                <a:cs typeface="Segoe UI" panose="020B0502040204020203" pitchFamily="34" charset="0"/>
              </a:rPr>
              <a:t> water used</a:t>
            </a:r>
          </a:p>
        </p:txBody>
      </p:sp>
      <p:sp>
        <p:nvSpPr>
          <p:cNvPr id="15" name="Rounded Rectangle 14"/>
          <p:cNvSpPr/>
          <p:nvPr/>
        </p:nvSpPr>
        <p:spPr bwMode="auto">
          <a:xfrm>
            <a:off x="3562736" y="2349852"/>
            <a:ext cx="2148743" cy="1696856"/>
          </a:xfrm>
          <a:prstGeom prst="roundRect">
            <a:avLst/>
          </a:prstGeom>
          <a:noFill/>
          <a:ln w="25400" cap="flat" cmpd="sng" algn="ctr">
            <a:solidFill>
              <a:srgbClr val="62B802"/>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algn="ctr"/>
            <a:r>
              <a:rPr lang="en-GB" sz="2400" dirty="0">
                <a:solidFill>
                  <a:srgbClr val="62B802"/>
                </a:solidFill>
                <a:latin typeface="Segoe UI" panose="020B0502040204020203" pitchFamily="34" charset="0"/>
                <a:cs typeface="Segoe UI" panose="020B0502040204020203" pitchFamily="34" charset="0"/>
              </a:rPr>
              <a:t>WASTEWATER</a:t>
            </a:r>
          </a:p>
          <a:p>
            <a:pPr algn="ctr"/>
            <a:r>
              <a:rPr lang="en-GB" sz="1800" dirty="0">
                <a:solidFill>
                  <a:srgbClr val="00A2C4"/>
                </a:solidFill>
                <a:latin typeface="Segoe UI" panose="020B0502040204020203" pitchFamily="34" charset="0"/>
                <a:cs typeface="Segoe UI" panose="020B0502040204020203" pitchFamily="34" charset="0"/>
              </a:rPr>
              <a:t>Nearly 100% dye used in process. </a:t>
            </a:r>
          </a:p>
          <a:p>
            <a:pPr algn="ctr"/>
            <a:r>
              <a:rPr lang="en-GB" sz="1800" b="1" dirty="0">
                <a:solidFill>
                  <a:srgbClr val="00A2C4"/>
                </a:solidFill>
                <a:latin typeface="Segoe UI" panose="020B0502040204020203" pitchFamily="34" charset="0"/>
                <a:cs typeface="Segoe UI" panose="020B0502040204020203" pitchFamily="34" charset="0"/>
              </a:rPr>
              <a:t>Zero</a:t>
            </a:r>
            <a:r>
              <a:rPr lang="en-GB" sz="1800" dirty="0">
                <a:solidFill>
                  <a:srgbClr val="00A2C4"/>
                </a:solidFill>
                <a:latin typeface="Segoe UI" panose="020B0502040204020203" pitchFamily="34" charset="0"/>
                <a:cs typeface="Segoe UI" panose="020B0502040204020203" pitchFamily="34" charset="0"/>
              </a:rPr>
              <a:t> waste</a:t>
            </a:r>
          </a:p>
        </p:txBody>
      </p:sp>
      <p:sp>
        <p:nvSpPr>
          <p:cNvPr id="16" name="Rounded Rectangle 15"/>
          <p:cNvSpPr/>
          <p:nvPr/>
        </p:nvSpPr>
        <p:spPr bwMode="auto">
          <a:xfrm>
            <a:off x="643917" y="4675126"/>
            <a:ext cx="2148743" cy="1692188"/>
          </a:xfrm>
          <a:prstGeom prst="roundRect">
            <a:avLst/>
          </a:prstGeom>
          <a:noFill/>
          <a:ln w="25400" cap="flat" cmpd="sng" algn="ctr">
            <a:solidFill>
              <a:srgbClr val="62B802"/>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algn="ctr"/>
            <a:r>
              <a:rPr lang="en-GB" sz="2400" dirty="0">
                <a:solidFill>
                  <a:srgbClr val="62B802"/>
                </a:solidFill>
                <a:latin typeface="Segoe UI" panose="020B0502040204020203" pitchFamily="34" charset="0"/>
                <a:cs typeface="Segoe UI" panose="020B0502040204020203" pitchFamily="34" charset="0"/>
              </a:rPr>
              <a:t>PROCESS CHEMICALS</a:t>
            </a:r>
          </a:p>
          <a:p>
            <a:pPr algn="ctr"/>
            <a:r>
              <a:rPr lang="en-GB" sz="1800" dirty="0">
                <a:solidFill>
                  <a:srgbClr val="00A2C4"/>
                </a:solidFill>
                <a:latin typeface="Segoe UI" panose="020B0502040204020203" pitchFamily="34" charset="0"/>
                <a:cs typeface="Segoe UI" panose="020B0502040204020203" pitchFamily="34" charset="0"/>
              </a:rPr>
              <a:t>No auxiliary chemicals required</a:t>
            </a:r>
          </a:p>
        </p:txBody>
      </p:sp>
      <p:sp>
        <p:nvSpPr>
          <p:cNvPr id="17" name="Rounded Rectangle 16"/>
          <p:cNvSpPr/>
          <p:nvPr/>
        </p:nvSpPr>
        <p:spPr bwMode="auto">
          <a:xfrm>
            <a:off x="3560896" y="4675126"/>
            <a:ext cx="2148743" cy="1692188"/>
          </a:xfrm>
          <a:prstGeom prst="roundRect">
            <a:avLst/>
          </a:prstGeom>
          <a:noFill/>
          <a:ln w="25400" cap="flat" cmpd="sng" algn="ctr">
            <a:solidFill>
              <a:srgbClr val="62B802"/>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algn="ctr"/>
            <a:r>
              <a:rPr lang="en-GB" sz="2400" dirty="0">
                <a:solidFill>
                  <a:srgbClr val="62B802"/>
                </a:solidFill>
                <a:latin typeface="Segoe UI" panose="020B0502040204020203" pitchFamily="34" charset="0"/>
                <a:cs typeface="Segoe UI" panose="020B0502040204020203" pitchFamily="34" charset="0"/>
              </a:rPr>
              <a:t>FOOTPRINT</a:t>
            </a:r>
          </a:p>
          <a:p>
            <a:pPr algn="ctr"/>
            <a:r>
              <a:rPr lang="en-GB" sz="1800" dirty="0">
                <a:solidFill>
                  <a:srgbClr val="00A2C4"/>
                </a:solidFill>
                <a:latin typeface="Segoe UI" panose="020B0502040204020203" pitchFamily="34" charset="0"/>
                <a:cs typeface="Segoe UI" panose="020B0502040204020203" pitchFamily="34" charset="0"/>
              </a:rPr>
              <a:t>¼ of physical footprint to dye same amount of fabric</a:t>
            </a:r>
          </a:p>
        </p:txBody>
      </p:sp>
      <p:sp>
        <p:nvSpPr>
          <p:cNvPr id="18" name="Rounded Rectangle 17"/>
          <p:cNvSpPr/>
          <p:nvPr/>
        </p:nvSpPr>
        <p:spPr bwMode="auto">
          <a:xfrm>
            <a:off x="6477875" y="4675126"/>
            <a:ext cx="2148743" cy="1692188"/>
          </a:xfrm>
          <a:prstGeom prst="roundRect">
            <a:avLst/>
          </a:prstGeom>
          <a:noFill/>
          <a:ln w="25400" cap="flat" cmpd="sng" algn="ctr">
            <a:solidFill>
              <a:srgbClr val="62B802"/>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algn="ctr"/>
            <a:r>
              <a:rPr lang="en-GB" sz="2400" dirty="0">
                <a:solidFill>
                  <a:srgbClr val="62B802"/>
                </a:solidFill>
                <a:latin typeface="Segoe UI" panose="020B0502040204020203" pitchFamily="34" charset="0"/>
                <a:cs typeface="Segoe UI" panose="020B0502040204020203" pitchFamily="34" charset="0"/>
              </a:rPr>
              <a:t>EFFICIENCY</a:t>
            </a:r>
          </a:p>
          <a:p>
            <a:pPr algn="ctr"/>
            <a:r>
              <a:rPr lang="en-GB" sz="1800" dirty="0">
                <a:solidFill>
                  <a:srgbClr val="00A2C4"/>
                </a:solidFill>
                <a:latin typeface="Segoe UI" panose="020B0502040204020203" pitchFamily="34" charset="0"/>
                <a:cs typeface="Segoe UI" panose="020B0502040204020203" pitchFamily="34" charset="0"/>
              </a:rPr>
              <a:t>40% faster than traditional dyeing processes</a:t>
            </a:r>
          </a:p>
        </p:txBody>
      </p:sp>
      <p:sp>
        <p:nvSpPr>
          <p:cNvPr id="19" name="Rounded Rectangle 18"/>
          <p:cNvSpPr/>
          <p:nvPr/>
        </p:nvSpPr>
        <p:spPr bwMode="auto">
          <a:xfrm>
            <a:off x="6480214" y="2342914"/>
            <a:ext cx="2148743" cy="1692189"/>
          </a:xfrm>
          <a:prstGeom prst="roundRect">
            <a:avLst/>
          </a:prstGeom>
          <a:noFill/>
          <a:ln w="25400" cap="flat" cmpd="sng" algn="ctr">
            <a:solidFill>
              <a:srgbClr val="62B802"/>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algn="ctr"/>
            <a:r>
              <a:rPr lang="en-GB" sz="2400" dirty="0">
                <a:solidFill>
                  <a:srgbClr val="62B802"/>
                </a:solidFill>
                <a:latin typeface="Segoe UI" panose="020B0502040204020203" pitchFamily="34" charset="0"/>
                <a:cs typeface="Segoe UI" panose="020B0502040204020203" pitchFamily="34" charset="0"/>
              </a:rPr>
              <a:t>ENERGY</a:t>
            </a:r>
          </a:p>
          <a:p>
            <a:pPr algn="ctr"/>
            <a:r>
              <a:rPr lang="en-GB" sz="1800" dirty="0">
                <a:solidFill>
                  <a:srgbClr val="00A2C4"/>
                </a:solidFill>
                <a:latin typeface="Segoe UI" panose="020B0502040204020203" pitchFamily="34" charset="0"/>
                <a:cs typeface="Segoe UI" panose="020B0502040204020203" pitchFamily="34" charset="0"/>
              </a:rPr>
              <a:t>Reduces energy consumption by 63%</a:t>
            </a:r>
          </a:p>
        </p:txBody>
      </p:sp>
      <p:sp>
        <p:nvSpPr>
          <p:cNvPr id="12" name="Rectangle 2"/>
          <p:cNvSpPr>
            <a:spLocks noGrp="1" noChangeArrowheads="1"/>
          </p:cNvSpPr>
          <p:nvPr>
            <p:ph type="title"/>
          </p:nvPr>
        </p:nvSpPr>
        <p:spPr>
          <a:xfrm>
            <a:off x="179512" y="422560"/>
            <a:ext cx="5868652" cy="738188"/>
          </a:xfrm>
          <a:noFill/>
          <a:ln w="9525">
            <a:noFill/>
            <a:miter lim="800000"/>
            <a:headEnd/>
            <a:tailEnd/>
          </a:ln>
        </p:spPr>
        <p:txBody>
          <a:bodyPr vert="horz" wrap="square" lIns="0" tIns="0" rIns="0" bIns="0" numCol="1" anchor="b" anchorCtr="0" compatLnSpc="1">
            <a:prstTxWarp prst="textNoShape">
              <a:avLst/>
            </a:prstTxWarp>
          </a:bodyPr>
          <a:lstStyle/>
          <a:p>
            <a:pPr eaLnBrk="1" hangingPunct="1"/>
            <a:r>
              <a:rPr lang="en-GB" sz="3600" b="1" dirty="0"/>
              <a:t>scCO</a:t>
            </a:r>
            <a:r>
              <a:rPr lang="en-GB" sz="3600" b="1" baseline="-25000" dirty="0"/>
              <a:t>2</a:t>
            </a:r>
            <a:r>
              <a:rPr lang="en-GB" sz="3600" b="1" dirty="0"/>
              <a:t> dyeing</a:t>
            </a:r>
          </a:p>
        </p:txBody>
      </p:sp>
    </p:spTree>
    <p:extLst>
      <p:ext uri="{BB962C8B-B14F-4D97-AF65-F5344CB8AC3E}">
        <p14:creationId xmlns:p14="http://schemas.microsoft.com/office/powerpoint/2010/main" val="3787307705"/>
      </p:ext>
    </p:extLst>
  </p:cSld>
  <p:clrMapOvr>
    <a:masterClrMapping/>
  </p:clrMapOvr>
  <p:transition spd="med">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179512" y="422560"/>
            <a:ext cx="5868652" cy="738188"/>
          </a:xfrm>
          <a:noFill/>
          <a:ln w="9525">
            <a:noFill/>
            <a:miter lim="800000"/>
            <a:headEnd/>
            <a:tailEnd/>
          </a:ln>
        </p:spPr>
        <p:txBody>
          <a:bodyPr vert="horz" wrap="square" lIns="0" tIns="0" rIns="0" bIns="0" numCol="1" anchor="b" anchorCtr="0" compatLnSpc="1">
            <a:prstTxWarp prst="textNoShape">
              <a:avLst/>
            </a:prstTxWarp>
          </a:bodyPr>
          <a:lstStyle/>
          <a:p>
            <a:pPr eaLnBrk="1" hangingPunct="1"/>
            <a:r>
              <a:rPr lang="en-GB" sz="3600" b="1" dirty="0"/>
              <a:t>scCO</a:t>
            </a:r>
            <a:r>
              <a:rPr lang="en-GB" sz="3600" b="1" baseline="-25000" dirty="0"/>
              <a:t>2</a:t>
            </a:r>
            <a:r>
              <a:rPr lang="en-GB" sz="3600" b="1" dirty="0"/>
              <a:t> dyeing - limitations</a:t>
            </a:r>
          </a:p>
        </p:txBody>
      </p:sp>
      <p:sp>
        <p:nvSpPr>
          <p:cNvPr id="9" name="Text Placeholder 8"/>
          <p:cNvSpPr>
            <a:spLocks noGrp="1"/>
          </p:cNvSpPr>
          <p:nvPr>
            <p:ph type="body" sz="half" idx="1"/>
          </p:nvPr>
        </p:nvSpPr>
        <p:spPr>
          <a:xfrm>
            <a:off x="179512" y="1520788"/>
            <a:ext cx="8676964" cy="5004556"/>
          </a:xfrm>
        </p:spPr>
        <p:txBody>
          <a:bodyPr/>
          <a:lstStyle/>
          <a:p>
            <a:r>
              <a:rPr lang="en-GB" sz="2800" dirty="0"/>
              <a:t>Machines are more expensive than traditional water-dyeing machines</a:t>
            </a:r>
          </a:p>
          <a:p>
            <a:pPr lvl="3"/>
            <a:r>
              <a:rPr lang="en-GB" sz="2400" dirty="0"/>
              <a:t>“costs will come down through scale and lower water and energy expenses“</a:t>
            </a:r>
          </a:p>
          <a:p>
            <a:r>
              <a:rPr lang="en-GB" sz="2800" dirty="0"/>
              <a:t>Only works on polyester fabrics and can't be used to dye cotton</a:t>
            </a:r>
          </a:p>
          <a:p>
            <a:pPr lvl="3"/>
            <a:r>
              <a:rPr lang="en-GB" sz="2400" dirty="0"/>
              <a:t>Cotton made up about 32% global fibre market in 2012</a:t>
            </a:r>
          </a:p>
          <a:p>
            <a:pPr lvl="3"/>
            <a:r>
              <a:rPr lang="en-GB" sz="2400" dirty="0"/>
              <a:t>Some relatively unsuccessful work on modifying cotton</a:t>
            </a:r>
          </a:p>
          <a:p>
            <a:r>
              <a:rPr lang="en-GB" sz="2800" b="1" dirty="0"/>
              <a:t>Significant opportunity to develop low or zero water dyeing systems for coloration of cellulosics</a:t>
            </a:r>
          </a:p>
        </p:txBody>
      </p:sp>
    </p:spTree>
    <p:extLst>
      <p:ext uri="{BB962C8B-B14F-4D97-AF65-F5344CB8AC3E}">
        <p14:creationId xmlns:p14="http://schemas.microsoft.com/office/powerpoint/2010/main" val="4114797994"/>
      </p:ext>
    </p:extLst>
  </p:cSld>
  <p:clrMapOvr>
    <a:masterClrMapping/>
  </p:clrMapOvr>
  <p:transition spd="med">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215516" y="422275"/>
            <a:ext cx="5016884" cy="738188"/>
          </a:xfrm>
          <a:noFill/>
          <a:ln w="9525">
            <a:noFill/>
            <a:miter lim="800000"/>
            <a:headEnd/>
            <a:tailEnd/>
          </a:ln>
        </p:spPr>
        <p:txBody>
          <a:bodyPr vert="horz" wrap="square" lIns="0" tIns="0" rIns="0" bIns="0" numCol="1" anchor="b" anchorCtr="0" compatLnSpc="1">
            <a:prstTxWarp prst="textNoShape">
              <a:avLst/>
            </a:prstTxWarp>
          </a:bodyPr>
          <a:lstStyle/>
          <a:p>
            <a:pPr eaLnBrk="1" hangingPunct="1"/>
            <a:r>
              <a:rPr lang="en-GB" sz="3600" b="1" dirty="0"/>
              <a:t>Coloration of cotton</a:t>
            </a:r>
          </a:p>
        </p:txBody>
      </p:sp>
      <p:sp>
        <p:nvSpPr>
          <p:cNvPr id="9" name="Text Placeholder 8"/>
          <p:cNvSpPr>
            <a:spLocks noGrp="1"/>
          </p:cNvSpPr>
          <p:nvPr>
            <p:ph type="body" sz="half" idx="1"/>
          </p:nvPr>
        </p:nvSpPr>
        <p:spPr>
          <a:xfrm>
            <a:off x="215516" y="1484784"/>
            <a:ext cx="8820980" cy="1980220"/>
          </a:xfrm>
        </p:spPr>
        <p:txBody>
          <a:bodyPr/>
          <a:lstStyle/>
          <a:p>
            <a:r>
              <a:rPr lang="en-GB" sz="2000" dirty="0"/>
              <a:t>Dyeing of cotton primarily conducted using </a:t>
            </a:r>
            <a:r>
              <a:rPr lang="en-GB" sz="2000" b="1" dirty="0"/>
              <a:t>reactive dyes</a:t>
            </a:r>
          </a:p>
          <a:p>
            <a:r>
              <a:rPr lang="en-GB" sz="2000" dirty="0"/>
              <a:t>Despite development of dyes with high fixation, dyeing still uses high quantities of </a:t>
            </a:r>
            <a:r>
              <a:rPr lang="en-GB" sz="2000" b="1" dirty="0">
                <a:solidFill>
                  <a:srgbClr val="FF0000"/>
                </a:solidFill>
              </a:rPr>
              <a:t>salt</a:t>
            </a:r>
            <a:r>
              <a:rPr lang="en-GB" sz="2000" dirty="0"/>
              <a:t>, </a:t>
            </a:r>
            <a:r>
              <a:rPr lang="en-GB" sz="2000" b="1" dirty="0">
                <a:solidFill>
                  <a:srgbClr val="FF0000"/>
                </a:solidFill>
              </a:rPr>
              <a:t>water </a:t>
            </a:r>
            <a:r>
              <a:rPr lang="en-GB" sz="2000" dirty="0"/>
              <a:t>(and energy), and creates </a:t>
            </a:r>
            <a:r>
              <a:rPr lang="en-GB" sz="2000" b="1" dirty="0">
                <a:solidFill>
                  <a:srgbClr val="FF0000"/>
                </a:solidFill>
              </a:rPr>
              <a:t>colour pollution</a:t>
            </a:r>
          </a:p>
          <a:p>
            <a:pPr lvl="3"/>
            <a:endParaRPr lang="en-GB" sz="1600" dirty="0"/>
          </a:p>
        </p:txBody>
      </p:sp>
      <p:sp>
        <p:nvSpPr>
          <p:cNvPr id="2" name="AutoShape 84" descr="data:image/jpeg;base64,/9j/4AAQSkZJRgABAQAAAQABAAD/2wCEAAkGBxMSEhUTExMWFhUWGR8bGRgYGRoaIBoeICAYIB0bHh4fHyggHyAmHx0eIjEiJSorLi4wGh81ODMsNygtLisBCgoKDg0OGhAQGi0lHyUtLS0tLS0tLS0tLS0tLS0tLS0tLS0tLS0tLS0tLS0tLS0tLS0tLS0tLS0tLS0tLS0tLf/AABEIAMEBBgMBIgACEQEDEQH/xAAbAAACAgMBAAAAAAAAAAAAAAAEBQMGAAIHAf/EAEIQAAIBAgUCBAMFBgUDAgcAAAECEQMhAAQSMUEFURMiYXEGMoFCkaGx8AcUI1LB0TNysuHxYnOCFTQXJEODkrPC/8QAGAEAAwEBAAAAAAAAAAAAAAAAAAECAwT/xAAhEQEBAQEAAgMAAgMAAAAAAAAAARECITESQVEiYQMTcf/aAAwDAQACEQMRAD8AolPJ0mdlWu06tCjTBqLIEkjyidwL7d4wXl8olVhvT2p06eosVO8mb6S0z6xYYYA/uzKaiAqQ0IJAZWmV8wjTIEDeYxIuUU//ADCgAppU03BukDzSJ1xJBZvSZx2ayH5Krl9FNa+TBNPSjuBqtDc+VZLbSecbZJQjVdCEzpR10EkbxEybEb9xjfpugmm7ltNRnZyzzKLZgwF7QvEEzvOGOUpmlRDVKzOtUhFUECTuSRYgm+2wid7LQEfKhGEh6jMJVTGqN9Rm42PJiL4DpUKdXTpL6GOlSIJG7ENF+ZnkDBtddaqpYE02Ya7gECxBN4C2gSZBHOA0yalqKgVFDebUxgkjZhAI3lYucVKVhQcmPGeidGpbrULMiaIMoQZidgd5xBQ6VUpMBWpnzA6RMiB+NjExHbD/ADmQplT4cP4ZAcuCxqGBJDG8QdVhwZ3wvrCdaMsVF0OrTrJM6YB/kO+02OC0RMXpoFVhGkmTpgM02YyN4MQBwOMe5l2jw4VgSdJVhFysE6Re4kD0OJMqtRvKwl3NTWAoJERJ0jb5behMd8HGhUpA+Kx0gK4A5fsTcmAsT93pNuG2zFJdapUl2BCmGUSRcj7pgH+XicD1vItYUdQQlTTkajaPLM3YXBNxt2wfm1AoU2+bWwYzEICDYGLECZPfEFWg6saaaijEE6QNyoAJAFhsNr3wp5CKrWq1kQsVnWS4JKiNKwDEkQYj/k4GyaVFUgvBDAFWhlU/zg3I5Bm23fBOZ6cwKMSyPDElY9JJ5kybcQcE5Hp+rfywwAYGQBuAJEgRJg3gjDAo1qSPUpMIAsQSSCIsRvBMzG31xP4CeH4J1AGWU3iYO3INtvXEdDL6qZRbwdNzusgzG/O88DBKrpZAQCQRYNIOn5QSeRP3DCoLfCZP4bEPpjSG41CXmfY9/wAcEdORlY+C3iMLHVYEjfiQIgTvbB6LTLHRTKO4K66l4244AnBWUyppFGWH1Lpckx9Rb69zg3wFWan4guIrEQFHyHSdyCAQTcR3I9cF5RmSBUYBVphnIGpdJNlM3kH+mDupZUJVqVmYLpssCLMOfW5wc1NHpy40ysERa0c7EevM4LRhPQ8JnIhvDDQrDmQInnmRgjN1AquUOnwjEtueQJ3udoN749yfTtOrUJqGdJ2hAsAmflkx3icEZpmV1C6QjSxYXIJG/YbbnCtCPNUoAJpiYDHf5p80es3t9cbVcmr1GckgMunTMmTItxNptgvM0/Eohg14B1exEfQ/1xDWkUgYlmMkSBBEGxtwNz63wtNnhBg3hkkoYJMqZmO1xAH6OIsvU1Coal4OktxIvZeOPxwTSYkhwNRso9rTbYkEnG9cjxEQCwYWA+pJ+mFesPBfRMkdfiOIAuB73n+mGtSpJxNVzII0hQO+BQcY26uNdWJtRwMHE3xv4nGEbYnEinEJbEhYAam2GEHleqqgaib9sZiqdc6k7PpVtJFye3Zf6n3x7i8iPkr3WqCioQSyuwhybiJiSBJ2G07gbThccs1elTqEItOhpp6nA2Ja3lMlZO0XkDDKjnK1WoiVACjhUmkSpAOzt3liR7g2EDGmdrU9D0Fpmq1YkHTY6tU6lJtAiPpOOlAd8ujh6hp1NC6EJJIeQDBIA0wWgEnYb4NyHRwWpwNLFjpJOog0xOowNiY82FWVLvWVnIUWR5bSoACnQyyOxBBETvh1mczR/iNRcSjgKoIKrMainJAteO/bBQNyFGsATUFTVfbSA0HSrT7apb/KcE5DLI1Bman5zq8zNJ0yxDattMi0C5vtj1szU8NHrVRUSppU7wJEMtl7if7YZ9NyRWkyVBYE2sRFjBANzMwfQ4k1P1FFpMtMElYAEq3lBkxzMCbcc74CNASXIp06ZOnUy6zsCvlsTBF4MbyMXTPPToKhABeQo8x+pvJkA/03x7/6Z/DOkzUdiwLKCACbbcgX7d98Vek4qYytSmWMgliOxZlPlm2mBqkRxPpg98zWOukV+yRLAz9kjzEwR6nDStQaCazeUQ06QDZpJtxaY3k+mNMvlWg06jy9V580nTHy34kcW+/EWqC9KqjTUWndbNJ1CWhSQPcme1hbfBuWZQrPS85ZQSiafv42kx7HmMb5uKJLZuqgEjToEMdJsLzJPP098NOodOTQlZCT9oEGJkEfhOFoVzK0hUOsudeorEQSrAagtu8jtIx5kMl4dF0Y6mJuB9mBfVHaPXfE1LJoT5YLRBVZW9z5ZuDEmxiRjXpNSxQPrlCy6yb6oHmIFgIvvvbFBt0fK6fMIMP5RMkKN502ngjiBvh4tNWOowVYBrBRwRv80/7YW5enTXSKYWVMmBECTMcXED78HU4YqdRW2oxaIJ34JwqHmVK6y+gSIAIEkj1kyffgjG1akTUFZHChBEbz2BH3weJOJqVOmXJIE6dQItaSB6YD6nSckU0Phow+YCRfiZthBI2bDQoAfW11307X222NxiB6NZwfOVJHlWAFuIAi8GR+OCsjk1RAWYswEEkRIgCCOwiRjXK1tJqEuSdUL2sOLe4nAAvTMkCoqAGbnzSbECQTzcfdGIMm1tKrOmdS8xtyRuMH5fM1SwJUeEFIMfzCdhztxgfxtRVwCA0yNzYcRxPfBppIkioCUABAXYTuLDvz7YjdESmApgkcRJ3N/TuRjTpaVKiFwQuokzBNwABvxYz+GI8xlHqVCX8y6dO5AJk/Zm9v6YIB3TawOog2FhYDjceh/HDDplNRLFhOw/qcI8pS0DSdOuQJU7i0GN59PT1wwNRVAEgk4jo4avSO5EqcDFyn/Uv4jEpqMm1yw+61vpiEK4EmD+GM1JKVcH0xKwgWGAlQXIHup/MY0fqApRJMH0mP7YQMqY9MLur56xA2Xf1bgffjTNdVUL5Gknntio/FHVQkKNqY1MO7cL99vZWxfMT1SL4lz5SqVR/4m7t99vvP4DGYrbZjUWLfMzFiT3xmOmczGaxU8tqBLt5/mBO3Pknbci9hviR6YJB1KoQEhQWcQpAdYExJJuPKbjE2T6aUphKjeUmwuFe0hiwsNpFz7Y3zCKr6JqU1MKdgGURB2ncG8XiTe2A2tDMUqjMtRalNfLqXUGBYEWYgFgdoF7AgYn6JmfDLqrfwChlXUswFpKgTAY9zwB7Y7U6koVFC8Oq+UBTMsSb7ebTyV2F8bdOySRW0sCPm88qSBtIHldedPlG2EFkGfdaVOn4QquirxsSNyNhxvvhtnKsMGOkH5Z0EkhoMATYSOdrYqmX6hmCpL1oBvFEC0WC9gCLz+UYsWTUMtQkFahdRbzMCbiJFuJmdsKhNm8ik63BlUM7kred++9vQd8eZtWeAPKgvImSALxpPe9+LRzhnRy9VoDBWElSwtPA9YiTBvJwB1vqNHKBZ87q2pQBtMjcWncXxOmIpZUn520xJLD3EAyNtsVf4o+LKWXGmiA9RhDMpHl9Z2JkRHpgGtn8xnGZlqaaYsBEi/YxckA729sNOk/CFBSlat/FdvMZI0zupChQPph5nsb+KNl2OYqirmmbS1zHbkGJ0be98dMoZxP3eiFQhSVWB9gx9o9gLTjzMUyx+VkVbEARqBMbzY8z2xrSyLK0K6ikRpiDItAg22/V8PrrYJMA0MvUp02C6GYsQ5FtKkkkA3tE2/wCrG+TWmlTQNOl1kLqBHdrcc4cr0wMrrfSTLA2B7Hb/AG+/A2W6Tl6beWNWyyZ5FxPtE+uI02i5YAgadQXc7RbgD32xCwYVQS4WwBMEDT5iYHJ2+44aVqbKupLqtgtosYtG2Bq+UDOG1keimx5nvH1waEzZgNMIZJ0sQACANvpz9cD0kLVIUEiQvJAKxBiLTO/pgvKZRyRchV5272/IYD6n8ZZXKqQpDvYeXmI52tOD/gM62ScsGF1jS02j1H62wuq0KdM2AO7W+aTfyzbj8DitV/2iPqYlAQDpEEgwbzp2JEd+cM+n9dy+fVqTHQ0Rfyk/Wd78Yfx6nstiRFEllqNBuRFuO/rtFr4nWutTQSG4IULOkmfmI/X3436wrWQXDgrIEjY3PYcE496YyrTVR8wS9o2E9vWw7HCND0uuWhSdIEjTYmY5j6+lxjX4rlUREbSWN430jf2vg2pmFpjUYAB35mwET32+mKd13qWpiz7xAA4HA9ScR1VSDum9HqVKircKLkkrYDmCMWPP1GohiyU6iCI0/wAM/UGVJ9tOFnwx040MtUzFbxKNRvk0tFvUEEH7sDZ/qVXM0zTIBA2fTE+4mPwGMd8reZD4opVH0q3g1J+R7q3s3B9Pzw9TqOvyMCrcg89oOxGOc5mkW/h1qYtYVE39iD/XHtLr75dRTrg1aGwdfmXsR6+n54r5DPx0WvmhybD8DjRc3SYHUR6ziq1OpgU/EL60I8jj7fYeh74QZbNvVqMzNCwfQDicXOd8otWHrPUF1aKDRfzOPs+g/wCo/hucUfqvUAzkDYEm/wBo7TPYf374Pz3VEpwqrK7Hi223r674R1XpsdjHvsP+cbcc/qK0NHXF+J2m/rf8cZjKwlAoKm8+u36/DGY1Jc8jQqtSFRgWWNM6mUhRZkKkH+aAdu2C6fRqlSkrFgRTUOqtEkT8xIsPQTafXEGW61pNN18hbSYiQ4UAaoB8s+/DTvZ30Ss1QqkhlIsp0+YmSNUiDpH4wIxFBdmKVOkCGQOSg1sym6/WSAYiRNzM7DGvTMnVUtVUeCHXRTUqSpWwg7xwdr8b4ZZ6nRk1gNatUGpqhZYvbSOwnawBB9cSdUy1SoxWpIDFGR9JABFjJmVMGRe5Cjg4Whtk6JpMadZ5fxVKwILWBa4tEkW4A4xZslQKidWpiLPzc8AGIAi8YrPw/l6dSlDaWfXYyNOk8p3gk35jti5dMen4ZKnVBKkmbEWMTx/viejis9a+Lq1PxUpIkoABf7bTf5pK8T37YC6V8KVcwqVM3Vbw2JLKHuf5VmPlgcGZ5M4uFLIU1csiqKjESY3IFmH0PGGNJjJBAgGxncciOML5Z6GObftEyBo5eilEaVFtRJBNrCAI2HptixfD1XxMplz4pqeX5nuwPbYbfiDzhd+13JFqFKqCfI23eSAAe1pv398CfAFTw+n+It2NU6h/KZA/K/rGK98aPtcs1S0308e//P8Atgep4dCkatWyoNR5349hg01vEnzC20d9sLfjbINXyrUqcywG3NxMi8j09MZmouc+P6rh9A+adI7DgmOcK6Xw1nKieIA3mGr5oGlSTDcyDcD64s3wR8LKKNR6tI+MHgBgCumLFe/OLZVrBEZmB0qst6/QczjW9SeIWaqX7M+t+Kz5Wq7FrlZOoHvfeYv9Ti20MgDU03lTG9o/LHM/hOo9TqKmnqBDQIA+WRZvSJ+uOtq4WsST7dgcT34pxUvjr4i/d4pU2AY8cnjV7CDf0xVfhP4P/eh4zuVTVDDmRc777j7zi4fH3SqVRPFqGVUloAkkbED9c4L+Fs8mYyyPTGkAQQPsxacE6znwWeWw6BlaaaDRWIi4EkTMTHf8sVH4o+DjJfK2AE+GSBwLqf6EzfHQ2Ona5/XfCj4nz1OhTD1SNxKT8yzExzBg4XPV0WRX/wBnXX6lYHLVvNp+R4v/AJSfpv8Anhy+VNMPoNiZk73m07xtio/s1zFSp1BtM+GVZn4A7MR3JER64tnVq7BmKXnbkC/bmdvTD6n8jnoizU1KoRrlSDuTcje/MGPcHFj+DvhUNWbMvDBLU1IkEx83uMUnq/iipNMqFa4Dagfzxpluq5vLjWmYKE3hCSDHcEEHGPUuri/ftBqNSyoard2Olb2H9cK+m5lDQQgi6z9ecUjr/wAV5rO0x4xV1WwZRpA/zDg+u2Bvh7NVkQyR4YPe6jaY7YysxcWfrCFp04omYqGX8G7LarQOx9R+f6jF0p51WMBgfUGcIvijpyyK4JVlvqUXI7HuPywjJemVVXcxSfYN9ljH/B72ODMwGJIpmwMbcjcg/ftxhRoNdg7krSBAOkSZg8D88NKVp85FiQpIB9Ss2uJ9d8dn+GX47WPfsE5JnU3m7D6W+78sR1aZClmJB2juLf8AM7WxJXbU3lNybad/eYE2kYjO8k7bSLWi2NmaBVibT9f7YzErG5bSPyxmA1uyFVqhSmzeHVNQCyqANICkao+a2w+t8W7plFVJAIV2J0GAP4YAvAFpk35vtgbp9BUQ+QGsBDSgUqoUgNfnmR3FsHZBHp1NTgMCNfiGZOwiSCxIIvFrjviLQmroXpHUAhWYUXCHYECQLxMnie+FfTqtRVPjM7UFfQdUuSZJn1k8CYiPXFyaosuDTEWuYgkwYI7wJwv6pVn+IfkRj4mriJ+UCDqmL+vpiNNXUrlcyAEqBiLMokAyynUu1hB8t7HFjoD91psTVDQAxB0qCTA3Fonv3OJGrrUEKWLU4MSJhgQCw3Ini22N8rlQCEC6lgS+4MbG/bSPwwWgLlq9SpU1LUYoT8rrG58xVvptwDh5UcwwWAVHA1T/AHwG2VC6QIcAi7H1vMbnG4UmoQGsVjYi20g7f12xNMm/aBQep05iR5gUY9oDAmOYwr/ZWurKVnPFYge2lT/fF6q5EVaLUXJYHyzsSP6ThT0n4dTJUXpAhtRJJgLvNjHpaf7Yfy/jhZ51LlQELKsAWMcxHPOJevio2V10SwdRIIi4/tefpjA5F4LXiNrAb34vOCOnZwmoy6fKAPN33t+H44k1M+HPjoMr0s3CFZ8ygm0iZiTbuBHtgD4o+NVZPDoEMG5WRA7EkenHc4uPVfgrLZioaglGbVJSxJIifXAVD9n+Rp6i4aoZm5P3W3/ri949llVX9lPQn8R860BFkKTuzHcjiOMX4Almbgnbk9vuxrVryFpINKDgDgcemN1qFgYEn7sT1dumkzeXWtT8N/tCwxy7NdLznTq+jL6zSqNIC35tJI3Ax0sDSPaADO5wUrQJMf2wS4HNuv8Axu9RBTQMjDdhu34bHEC9Gzudqp4hQgibNZZ3EHYwYx0DMFHhjSBKG0ge4P33xBWzpMgeWBvYfU+++KnWeoMBdJ6TSyQanRJLv8732EwJ4wL1FUYqxba8dwD8wHvgvK0zqPp2tJjn6c++F+ZVfF0DUN5Iiw7AHgx7bzhBvUpLmUK1LaZhhFpuI7yNx29cV+tkjROl1JgQIO4PO+LTlMnuUbykT7D0/HGZ/JhwZ/RviLNOVzrMZKpQZmpKWU3IO0HthRnaQa9Mmm5+z9lvQ9sXCvSdD8rfMYvvb8j2OIP3jT5RSQf+PJ5xN5/VSubNnqtF7EowNx+t8WvM9ZqPlUBAWrV8oHZeTfadsFdd6b4gFSBrU9h+OFmQoS5eqxZj5U7fhtGJnGq+TzML4UKkqBMwZk+3Hr74gzKKSHuVAuCSdtpP2QT29cG5mJItqW2xmwElfW5vgNFUAimW1txuAJJIif1HrjsljFAmaIMzE7ncwTA0zew57Y2zToJCk7CCRE+vp7YjzBChQwDMb2N+1ybQb4grUyN1IkmJ9N/f3w5dGNqbCBqIvPqfqOMZiMVwPlH3gNjMMna2qKtQwRUlxUPERJ0wYtfm334Y56sKikUFUKtTRB4I3KnaOLd8Lcl4dQU0c+VpjSWDFx8wMyAkKLGBI9cQ5GpTDKlTxfEUmokpJFyNQgAgkbz2xmFiPSy9Ri5cEMkQ+kWALEC59Ad9sQ9VyeZeoUCIq8SfnFvKxHyzM+mk98R9I6o9R2QFbFgSDq0G0Ak3N/aLD1w5oVlckFxJYgetp+kzMbxGI9Ggp5anRgABWckws6dR3+npbfG+UyulAqeXgCJHqI74ZVkFpI3v9NhiDqGcFFHcjyoNRI3tvvvthaaOjkPlEwoF1AiTcse/P6nBRyNtMyJv7Hj/AIxXvib44pZfLU6tKHqVU1ILixMAnkX47j0xV8p8d5lqdOtVp6IaVKBgjiCpUkyA0mReMOc9UbHRlolYC6rdze3BJ3xJVyTNzx+NzhLT+LKVTLLXTUJ1QrDzSo83pxvscUD/AOJeaYsUpoe3zEjeCQD7DCnFo2OnV8kdFzcbMJtO/r9MeU3aSQpAHqPN6nFN6P8AtOGgLWpw0gFgfLHLRuL8Yu1enKCohsY9bcfngss9iXU1Opb2xrV7H6T+eAq2bFJC7kaQBJNv0ceZHOJXUVEY91kfQ8eowsMb+56+4vuDB9sbVcsVUmJ/piWsxCMV3i3vhB8L/Ef7w/gEEuBLMBYETKnsYE/XvheQYUQIMbQL/r3xs1QCRwRNsR+F5iLwDv23xXviD4yo5eykOdPyqQT7j8ThyaB/UK0CbDb2vj1TI2uZj9e2K/0Pr/7wV1EL/KFB+WIW/DDsBz6YtGWQQfuEScO+ArPXMzU8CoUkFB953sw3tzbEnSs4MzlkqLOr7ZMEyYNvS+GfUemh6NWm1wR5T2Hp7fjisfs9b+LUo6xBBAEGTp+12FoucP3CO8i7JIA32+7b2Hb3w0SpNjHv/TGMadG7kDSPvxHls9QqMFV1OqYvvpj6WxJl3U8reD29h+H5+uKvmumlqigCVIGo3AUf9Jne3v8Afi8dUyp06rEf0t/XCpEUsE0mEkmCZ2I49sVKFer9LJEAwATO8nYgjj6YQVOn+c0z5SCSt5tvIH379zi/1MoAEFPZZa43BG39sBHwyheASFG6/LNovB3tggU3qoBhi0FSQAoInsSTtzsD6YXtR1S6sIJvo3iwj19vTFjzuSk+J/IJYKBKQD3mPMPXeecA5/JsVQrBQQz6bXYElisT67/nioSuU6RIYsBKmZPAnaBt6Y2rUiQEbWfl0kcTJOoHckciNsNXRWZiE8oMghRLQIuCYjv7/TES5fUwZYImQNQJFPeYF/KcXhaSsiqBqJBv5YiLwdxHF8ZjM/TMyTc/Xe8n1xmKJ0zplBaiFlmC8PUqDywFJsBcFhHeLYb9Oy6uXqM9UiT/ABDKsNIiZuYNoPbfCbK9Td/8RU1XqeXyCI0kETpLFYiewxHmWrQAp0y4NM6jNMyslgoIAaTb/bEXQsXThVbXUC011M1lVgRtc3BMgAjm/OC6AbUa7MsGPNBMXEgEzAIiwE4VdNzjqwqeK1aWZWHmFh2HDBYMbm9sWynnEqB5YxYzwfUfrnE3waRapGpmJgwEYX1cyANr4161kvEytRGYk6Qsn+Y947mJwIK7VTpIiiTp3ggjYDb6za2HnTVK04gnymQQRb64i+DcCqZZ6lSnRnUR5B9rT5oIEbDUSQCJv647P1voaVct+7MGZaarHmi6gRtxbbFD6Vk3HVkVQLuGaRA/m2BAsRY/U46pVKk3N24nb2xf+S+k8uAU+n1DU8GkKjNqICkXB2kiYt3x3DpHRqOTpKgFxctaSTci3E3jbCbL/BcZtKviEJTEACATtBnnbnviwZ2rqZrEAfjhd96cmKB+03pFEDx0RUdgCSLarxMAQd7+wxZP2e1y2Q0uSSpkAkkxaPYTIHscR/HodcoXVZ0wSeVgqSRbjGn7Ls4amUq6kA0uyhxHmEBoI9C344N3gfaf41CnKOGJCkXIUsbeYbe2+PPgijGTptsannIBkTsD6SAJGHOayXiUGpveQbH1HPfFH6J1epkafh5hHNMAaNAEC8TcyNiYnnCnmZBfa69d6suXotUbtYDuP1zikfszyTVszWzDm4OogWBJ79tsBdV6vXz7ikFhVPlpfzGxDMRIA5x0LoPS0yeX8NSSWOosQJJPtwNhh2fHn+xPNR/EuY05eo/BBB3EDnHNvhLoSZvVVqSSCVKgAKoI8oFt7yOMdOzmTFag1J5k7e+OW/C3U3yOZalmFZEYmQQBG4DduBtxhc+rh1dky1Omo8JIFoAF/VpPFsMsopky1vskYRZz4ny9G4JYsFNpiLixNhziqfEPxxUcCnS8gmCRO0iLm49bYJzaNdDZ1qN4KblGYH7h/WcUD4RziZKvmPEYkoxUGDJ3iB9+LL+zLLN4b1XB1EkaidWpbWmeP6YqXWupaMzVokRrGkMSQBc6d+BcyBzhyebAg6xma3UMxopEsjWAWQOCZJ9ue2JMx+z2vTUFagDgyoEjSYne3I3GLt8DdHShlBWJBepsQNhsAD9MFvX1VATdWPF+wj1G84L1niDP0j/Z117xA+VrHU12nsI2PG87YcpQ8z07qTN7WHe9uMUSs37p1YO3kXxZhRYoRBIAEEenEbY6aKOqrqmQwlTbb9DE9ePJxtSy0rAN4Ak+kfnhR1nJUvCK1CNpDREep/L64C6f1Kp/6h4JYECdQO0yY0+sTPthj1kkqwEwxjgeX7W/G/3YMyhWszkRl/P4mobCmB83Pl3FpJnCxaSmoXpkyAoCsCSxjY8W2+4DDR8oKpVgpRFiF1cGIKD+XcnEVRDSnRNRJghRpAhhJDGxJkXHr2nGkTSbM5dmMPUAC+V1VYE8GBYjmMKqdAlZlVGoS2qCVABAt5rjf1th0aqgEsAoLSVMkLJIYQJkgXkgm+E1ZSVJYKxY6VXYiRIe+wvvi4Sv5hvMWIChtoUwRfYH88Zg2pVGlVJncgWYAbRJ+ttsZhhf1lqTiARrIp7W2AjmSDcm2CcxlWpjW1VgVOko0mNhM7MALkxxAx51DKU6LMRSqMTLKp06VgRc7xbYG2CMzl6S06a1qjSygsxUmWbUQSfQahAm5viNARepqIPhlt5Itqhh5wQLL5jM3g4tGXSn4iaXWXUwl9PqRa/G+Knk8uWOvTqCpoURGoR8x2m+9vs4ddD8MrSJ+dQms6wACLAQZseI7b4OhFuy7BGDNtt6Xg/8fXtg/JAS8t8xj2Ef74TUs2pcJLGD2kRaAT3xPmc0adOQAHLAKILbzE6b/q+MrFCcv0KjSq+MBDCYPeYn8b4X5+mlSqraSSpkGSNuLb82OGRqMwMn/jEToqsW1bKPoCf7zhBBUrVFZiSGUxCgGR3JPOBchmlqrNMgkEg3m4Nxb++GNTLAjVqIA2vA/vhP1P4hy2VJpysi5SVBg/a43PG5wTyFkEFdLCVO8xjQKiDSihfYDCHovxNQzWrSxkNAUjSYgHVfjjD+ikgeuFZZ7Nplzz23GA810ejVnxUEG8d/f2OGleslISRxir5742y6KZqLvA9xuJAOwwTfoCel9FoZdx4dPzEzMD1H5fnhobkM3PE4B6P1/L5mfDdWiB232sbicNatJSCV3jBd+wDr1jqEW+/Cnrfw9QzasHWGJEEQDPF/YRhpWrbWvt7YjyoJFzebe0/1GCBTH/ZhTY/+4cAdgCR29x92GWV+B8jS0+IniFdy3JA7besYZfEfX0ykKCpdu9o9zsJ2wP0brSZxahSS1Iwbd9sVvWaXgwy9cKQiKEQDaIG/9ceZjIZZ6i1XpqXWYMDYiO17HGmYrAaFefOOJK8nc+2BYgAIbBZ3me539vbCwx1UGowjyqONvYx+t8BUCA8QTaLbW79sFdMzlKqIp1NTGWG8gfX9WwQaekG41H0+/wB73wvQA9Q6ZRrlTXpglGkf3kXwTXrBqi6QQAIHoMCZtyIbTfUZkjbg+02j1xtkU8wQMSFkmTt2knf+k4eBRaaaerhiCoapud/laY5g7Ww/+J8y2k6VLSbyICgbSZBIJ7e3OEFeD1M1ATC1BO88AxI3BJ4298Wvql6rKWIkCABMi9trarj0gzjSzzE6To6/wWB0gLHmEaWAJPuLm3pvOF/VawYAqSxJ8iKZgndjP95w78H+MrL9hQwUsIEwCpOwMAWk8Y0zuUmkrs3ylifLcqQZm3eLAfXfDCndRWHqam1SwaSphhCkkkAR+U9sLqxZ6rMhQ1AoIiQAZjyxwCPmM77YaZmmreUuYO7EWH2tItad7e2AM1SqKpo0xBMs4I07diTJkXi/OKwtKc5VUmaZBLSxAExfaBOkzO57YzGvUMlpeAIsIiYIOzTc39YxmLmk69m88HU6LNADD1N5nbykEcCfbCs16dRhFRihILBxKsbaywJsAII9jvfB9J6a30gNUlRqGogRElROoyPm2gjbChqIRXC62fVoUEAKzQexvBBvMWtvjOQ2gqKKrlgFXTBBMyG2MC4tdubiNsNvh/J6HJFNlAvepr1AAfMDLAGxiZOxjbCrJKHqwwAakCT4YBk/aBIN73nbDg1A9bQiVF0glXDXqNtJO2nbfeRhdCHXRsyam7pbmmI7iB9b/wDGDM/Uqfwimlb+cGSQBsBzfb64UKzLQCBShIhEJCw1wRY6r777YzJUmWHqVS1dTyxK6GJF49Zv6D0xGGa0qhqsrhrqbqSREcWt9b4I6dmlrksinSWK/dBkzcXJge+FXi6HprTPlBI7gyDAPreb9sPaKgRBhoEkbfXjCpqd+0f4jNErl6TMrSCQouw7TECfriToXwpS0rVrKKlVwZ1NqAEWiN7SCSZvOHvxN0SlnFCsssLg/Kf/AMuxxzl8vnemMPnZCSJkshF4Xe2/IGwxXPmZPZVbOn9BSlmDVpyqiyqsQJI1WImO3a+04u2TEe3H698U74c6zTzdivh1ZuB8pgx5Tzc3GLfknvEYnvfs4on7S+svTbwk0lmUkgkzpHaOb7ehxF8Jfs/oPl1qVgzuwmJIA9habcnE/wC0/Im1YadSbE7aeQZ9RI9vXDr9nfUjWyiEvqKyrG1o2mOYjD2zjwPtUsx8FZrL1tVCr/DY7QfLHyki8/Ta+LZ0DrCPmVy61A5ppD86iDc2HG2M+NM/GWqimYbSdJmL4p/7Hs6DWdTEsu9gWI39Th+eudpeq6JmMtqLrHoca0SdekzYX9cE0mOpoG5x4F83Yk/fjJTlPx+wqZ6GdiAoBGmy7wB3m5wz/ZtS0VczTJtANrgwSN+8en9sJ/iGmB1FlY7tIMzpECLehkjF3+EujMlSrUqRqNQ6YmIIBJUbQZxv1k4xE9iOtVdNOd9gBvJNgB2OIclktIZQQPLEAzBgyIt7zh/mqcq3A7xf6YrfXejVGSadmJ+ySCy8aj9/H3Yzilb/AGe55aecNNiRrJVVnVJE3J2G36nF66rm0pJ4jNpAjkXjcY5nladWlVIpUYrHygKZBbkG8RpmBuJw+ofCGbrsr5loUwTJBCjkadpHAxfXM3bSlq4UEp1aJq04MiZ/pPfAnSSYki+olQYuZPl9e8nGGnTy1FctSMzPczEau94nEuRRQy6LgISAGv2Jn2gYzU58lVWzzPBKmtcCdUybabSQQPuxaviHMeZgAfEIBIN7TAIGwMkjvhP8MamzzSoUqxZpuQTPzNF7HY84fZ7MKzwVJfUSPKT5Qdj6au/bGt9xE9EWVVVRqc3Pl0EERYyQfS4+87YWtVKuBvBBieL2m9o79hh1n6/nBXwyF80yPMIsPbfvxiDJ0R4pcUw4aSdN9IIjyiwkmLi/4nFpAJpaWAaE86+oudLbgx3jnjCzNIFLBxLRLEMAAP5VvB9777YK6tXqK6qYVyjXifIbCQLXIIGEYECHZjqsQ0N9AZtbYYqCjKQrVBrpJB2JYBrbgX3id8ZiF88VETYgQJ7THPqd9vbGYrCXZsk2uaYVLEqZkD5PKBaJPedz3wZQq0mBK0yWVjD6ZIPefST7Tj3LZQwSLuF2a+53EiACRH32vjbMFEOm4NLSzwbEGxkkRsOBNsYLBZDIk12ApAJM2IvqAkz2azcX1YJpeIWOmlIgKVO8qdKnVxaWngepwBUYq5r1XaLA6FMFbm4I9V2kiMFZLOHxG8NLahJ1TY9mngTY8gyOxYBObyoZXqun8QalUITIECJt81uPT1xXEUsxrkNTYQjLU++WZoUwTMRECMO83mkohQ7OSxJDQzEXEwIgGSNwecB5qnppMqHR4hLfxYEkwRJMxCqYnBAddKy6GmWdBpbcIZ8wjzCJN53B4w4WkgJ0c788DntitfD1UfutOmdfmJOpSb+ax1bxwJ37YsWXqCkGLbKAbbXknYbcT/bEdHBmZIpgszQqjc2G2EPSfiGlmP4fzCCDq7iZkHcQJnHnxVla2ZypWmDTqEgwYMidpmL2vig/DnVDlmdalOXEAd03DT2MfgcPniWUW4K+KeljK10q0ZFMwdIMAETOk2gbWuecdU6fWY0qdRwAxUSJBE2kzzjlmfSp1HNKtASlMg38sDv9L3j88dSqVNKqLCNyNtr4O/U0QJ8T9M/eaRX1HO4BmMcy6R1HMZA1aVKkXQQTEgCbBp7H1x1inXIAJHpjWplKLXKLtBkbjse49MTz1ng7Nc0+G8lmM45fUy0SxZt9N1Atq3m31HGFnQHbJZ9EGpYOkg8gyOLT2x2PLUKaAU6ahVF4EAD6YTdc+FqNYloALGX9SIvO4MWn1xX+zz/RfFF8N/GVLNVzQUFTDEE8x/teMWXMQLg4qnR/hWjlDqXUz95Hv7jtvh7UrFt/uH69MR1m+FRz79ovSai5gZtTAAUSRMGSBPofu+/F4+Hs4tWlTenACgKwiNNvsjt7YJz2RWvSameRHEifpjmgyueyHiaQQhMTvA3kAdu+Ln8pifTpnU+s0aBXxnCBpiduOfr+owchBTWBMi31HGOX9P6dU6jVmpJkENv5RsSs2BHY4vWRiglLLa2fSNOprkm+/aAMT3zIcuqP0quV6sEJMCqTOy3F7Dva55Axeus5wIxGo+X7IMb7YQdE6E6dRM038NNVUMTYMwgj1/Df0w06kA76pEXB8xvBiI2m86jh9ZbBAr5tVJsw0kXZhGxg7ze/rtiXpWaZXKQQ2+4PktcQBAng9sJKiCdFRJUnlgTaYnT7c7fhiTreYNPLQsIavzEb6RFgTzeb33w/jvgtPM5UpIlUU6Y8/mfSLuY3k9gJ+mKtVDsAQXuxJm+48uxm5t/vhd8P5pqbJUZhpuCGLEAe0yTf3t6Yd55Q9MPQE+eFAMAmbqbAg+v0xXx+JbrbwkVWBKgBRsAbaiCFP32/G5xB+9vpDSWVTs2xAGxve5G5tbECZFxIiNZJgm6xP6+mNK6KkA6hInQTMEkAz+f3dsXMTUWZBdmYQWIM/LZeDB532k74TVgCQ4O1rLAA2n1BnDPP0lllLBRqgmD5QO3oZ97YT0tyL+0/mvMCe0TjSJeal1MrLF/lGmRFhMx32xmPayjTAOk6j9oEEWiQJ83P1OPMMl4y9RlWQS0U/KxbysQ08AG23bGubrIWpsrrpbgj5jzPJG8e8XnCfM53w3VTosJcAzOoG3YRAMcTbG/7x4tGdUBQLa9JWWIHmA9QI9Jxhn2003fMs1J7DWulyVHlLH+WBHab95wJQyQ8IqzOig6mM6pm2kqu25gcemIej5k+EKdOdYMEE7QF1EACB9Y33xvU6gtJyxCIqyLXdzaxECJ7wfphYYbo1Rqbv4jEBabSTZhJEnc7DYxhXVc1FqXWGYnWx8z6AYaN+dyL6vTDnJ5hKjHVrg0yzFyDpEqd7gjaJ+sYTLRc1GNIyAbNfaRANvs6rgDvbFwqu+lmIoqGRUpqQym0mZFuIgzO+G6lSulRtZhMfee8YSZSpUFJVNQroEFioXUAT5TN4jZo2GGv7l4akOzMs649Lb8tEbzzjKnETZ/U4A86hQwMGALyZnv39cL6q5evXV20MgDK66baxESd+cMq/lDFVB1bsLQO1+B/XFPztSktYMGbRqgtTgKVbiNjH4zzg5h0+yi0csCtCWd5Ak2BmQpI2At9+Gj1PICzg8ypuDsb++K1kcxTYpT16ACzRO5lSt4AJt35jDls8hjQrAi7DR78/jbCsBkmagERabG31/XONv3mYMWOKtkcwaa+HJUEyA4nzbnzT2vh3l83qGoR6zIgj/k/hhWHKM6bWYaibw0COR/ecGVM6ApYXwk6i2qhHmAMQKW5ki0xz3jC/NZ6qlM2kyBbhZja4nfnnCzRp/mKrMDBAt2/HtGIKlYKQP8AxmYnm3puLXwL03OAoBck7yD80bDi9ja2JawDAp9q1zfSfz7W7YMCahmWFwuwJOm7G9hH34PbOr4fnCkEXB5B9Pe2EOeJUmpMSum7WgneNuY+mI26tTQ6naViEUWDDb5uZsw+mHmjUuf+ItFMeHSOiRcEKLd/tC4giJtiu1eqN4i1FZwxuUgkCbSQuwvscFZr5KlNmIAAKFiJ1X1aRuWIJuO2KmMwoqM6EARpBYzrEk6oj0gdpvjTnmJtX/M/FU+UsPDIHnBJItfUALbTOFydQDFGUMqtPy7ESsEGNyeeAcU3L54oHSEcVACxB2E/aIExNyO18Ff+psV8NFAUEalBctY3Ak3Xb7xOH8MGrtSWnsbM0r3i5IJ9Ra8YF6nkKdSgKLVF8QHyM8yZ/KcI+mdXTxAt/lOq86dtJsNwTxMYOqV6K6qdZ9Zs66QVBO0k+sc7CcLLKYCn8PZpGVWAgkeYDUI7n04jFkNBcvRNBSC7GSZudhJB5t+WAMnnTpYozmFMKSQPKCTfjb64R5zPGpBgjnUXIOokSbzAmLYfnr2XiHFbKqNZqsVubkSRtdTzfePXvgLMVCSdLh2uQW2CqJEniRJj8MaZbNF0CTJWShJOq4kre5HBOIaLhwrCAFAJIOnuImO/HYYqRNofOUiDpZg0EXBiRFiDzY87Yh8SCx83nibgncESeQI74N6jUk+I7aSYBIG8bst7CRxgOnVU6RcBdmA+YHaQbGI+441kRaADkM0gadwbD25nbvj3ElVpJLg8QdrX9D+pxmGQmspKoApLioV0QZIN4JFgNR9PmxH+8eG41+HIDqVcE6SLrO4Jvb9HA3735gXkQZ3mwgiTuWkC9j7Y26vm30BX80WLDYBoaIKzO3m52xGLEr1OmpqMtQtK6LiATAhjG0227HB3Us1LsVUrVZaYtvYkmImAY45G9ziuBmqkNUYBQIk+Wd9JbaRe54tgxK5YlFdCqLrhSwBNlOo7giSTuBibDE5PMyz6IYPsBa5MwVG+3yi3y4eZnPotGmq+Q6wVHIYggmflIi31xXugVU8UagAsEqoIkkAgBTuTqtxP3Yn6YpqqFWfIshzcLMTqBH4CcFgW/wCHWU30hXMhtRkyRIgbAQQY4xYem5kulSLsjGQZMnsJ4xQOndQC0SC2xMIQRewBBi178c3w56V1XwqWksxZiCu5EbSJvHN+/riO+T5p7ms3pD610oZi5mYElh22HphXRyQqAMwG+lBPltHygHi4x7RreOlS51kAAEldNoMTza4jES5tNKJL6xKnT6EyS0c77/liPRo6NFWZjT2X7E38vbeYnf1x51rqFVdJphWVoiJJAubjtt+XGNAVV10sRaTB+WREAcCYtsTgHPVKoJzCG0wFaLqJAUAbAHvv+GLwi/MZqoysxEeYWgwYmfKbDbc98O6XVVAo6gUWCQJ+l7SxvO0bXwhqAOgSmQTU9DvZpk7AXB5N9uRzV8HTqRWPlIAtadQANxGrjFWaWrzlesJVMK7KyQWQgjTBuPXYfQ4XdS0AjMFxIvpkwwJusD5t9xaY9cV/O9SLK7HyM8GRvsdZ3kLH3kHCjMVyERgGNNF06hNiZn2gG3vvfEzhWrXR6npQM1YMS4ZURjqgyR7CwAtx64dL1k1ASClMiNXNzb5hHm4+gxzurmRq1KVDWIKqJ/lIJBsBG1tvXG9TqDEE01CqGie9jEg7mTM+g7Th/EtXOt1cM2if4YBVnbbV+Rjkm2EudNQSCuumDqKnzWtYlbArtE7AHnCUKfD8xEFtiZ1GNweYm/vjarn3WmaRcaUNgoYEzIg9gvbm2CcjTbPZg1qyE1EdIiARCARJJP2riYkWG+E7UASWQKUUFyGMFgpFoPbsO+BSwDBUWzCzXnkGOTMRf7se+Kael2QCTIjtvEcbYrBqZVB1gBgWAiDAItrB+g2jGwBddWlQYkMLSAROq9jB7cDE/Vsu5lxAgLBI0lw3IHubk8YARtWl1XUEHnABHMAE7mZ3+mDQN6dn/DWo+g6thUEiP+kgfcJ5vxj18yYGsipA1AzNpEgkmYuDB2+uAzkqzF1swQrqsAOIWNyQSLYnp0hqCJPn1ysSwIBII/pHcyLYPAMBnFjV4x88DwysEgEAbGAI9tsR5rM+EdIVT5YEg3BY/MtgTEGRtbAK0SpChWDiPM7LHeIAO29jF/XAWdz70/DgkrbmVaNh6gTsY4wEcpnHYqtQhjtFvLcgi20ETiQVfDhGRhqvHl+zMQbkAzMf9QwkzWcQeI3h6NLABNNjP83IEXA9t8CP11iRqUgC402vePmn8N8Mqs7PqGjVb/q/Ex6DnGjVUlVuk7E7DvtJvx2kYridQZqiuojyx7Rve2q2+DK1VwCykNpuJvbuMXqcMKeh2KMzArttz/m98ZivZnNOFBD2e55lhaYIsQIH3YzE208GZv7X+Y4kq/JX/wAif66eMxmKCPJb5f2P/wCxcB5T/wCt/lP+oYzGYk03T/8AEX/MPyOH/Sf8J/dv9VPGYzBQ95q/9xv9Rw7o/Mv/AGD/AKseYzC6KDOo/wCLR/7jf0w16h/iJ/nX8mxmMxj+L+iip/71v+2n5rjzM/4J/wAh/OpjMZih9q5T3o+7/wBMQ5j/AAqPu35pjMZjRIv4l3T6f6hiOr/gV/et+Yx5jMR9KKOh/wBf6YsXU/8ADb/Mn+rGYzBfY+gNf5//AA//AKwvzHyP/nH5YzGYuJqNN6f/AIf6jjzqXzv/AN1/zxmMwvsHXUflT6f6MLujfb/z0v8AU2PMZhc+lCa23/3R/pXG2W/xKnuv+lcZjMApD0z/ABaXsfyxr1H/AAT/AN4/6VxmMxV9kH6z/iv7j8hgWr8z++MxmEDDI/8At2+v+mphjU4/yjGYzDnsuvRfm/lX9cYzGYzDD//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srgbClr val="000005"/>
              </a:solidFill>
            </a:endParaRPr>
          </a:p>
        </p:txBody>
      </p:sp>
      <p:pic>
        <p:nvPicPr>
          <p:cNvPr id="29782" name="Picture 86" descr="too_much_salt_3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457" y="2705839"/>
            <a:ext cx="1504466" cy="1504466"/>
          </a:xfrm>
          <a:prstGeom prst="rect">
            <a:avLst/>
          </a:prstGeom>
          <a:noFill/>
          <a:extLst>
            <a:ext uri="{909E8E84-426E-40DD-AFC4-6F175D3DCCD1}">
              <a14:hiddenFill xmlns:a14="http://schemas.microsoft.com/office/drawing/2010/main">
                <a:solidFill>
                  <a:srgbClr val="FFFFFF"/>
                </a:solidFill>
              </a14:hiddenFill>
            </a:ext>
          </a:extLst>
        </p:spPr>
      </p:pic>
      <p:pic>
        <p:nvPicPr>
          <p:cNvPr id="29784" name="Picture 88" descr="https://encrypted-tbn1.gstatic.com/images?q=tbn:ANd9GcS3d6gLSW9U8w9wP9u6twUndcMlnsYdkuqCcNzZDkQLHC4kgmjr5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035" y="2705839"/>
            <a:ext cx="2413945" cy="1504466"/>
          </a:xfrm>
          <a:prstGeom prst="rect">
            <a:avLst/>
          </a:prstGeom>
          <a:noFill/>
          <a:extLst>
            <a:ext uri="{909E8E84-426E-40DD-AFC4-6F175D3DCCD1}">
              <a14:hiddenFill xmlns:a14="http://schemas.microsoft.com/office/drawing/2010/main">
                <a:solidFill>
                  <a:srgbClr val="FFFFFF"/>
                </a:solidFill>
              </a14:hiddenFill>
            </a:ext>
          </a:extLst>
        </p:spPr>
      </p:pic>
      <p:pic>
        <p:nvPicPr>
          <p:cNvPr id="29786" name="Picture 90" descr="http://cdn.phys.org/newman/gfx/news/2013/cleaningupb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0232" y="2712771"/>
            <a:ext cx="2093714" cy="150446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55577" y="4369533"/>
            <a:ext cx="2436205" cy="2456057"/>
          </a:xfrm>
          <a:prstGeom prst="rect">
            <a:avLst/>
          </a:prstGeom>
        </p:spPr>
        <p:txBody>
          <a:bodyPr wrap="square">
            <a:spAutoFit/>
          </a:bodyPr>
          <a:lstStyle/>
          <a:p>
            <a:pPr marL="174625" indent="-174625">
              <a:buFontTx/>
              <a:buChar char="•"/>
            </a:pPr>
            <a:r>
              <a:rPr lang="en-GB" sz="1600" b="1" dirty="0">
                <a:solidFill>
                  <a:srgbClr val="FF0000"/>
                </a:solidFill>
                <a:latin typeface="Segoe UI" panose="020B0502040204020203" pitchFamily="34" charset="0"/>
                <a:cs typeface="Segoe UI" panose="020B0502040204020203" pitchFamily="34" charset="0"/>
              </a:rPr>
              <a:t>Soil too alkaline to support crops</a:t>
            </a:r>
          </a:p>
          <a:p>
            <a:pPr marL="174625" indent="-174625">
              <a:buFontTx/>
              <a:buChar char="•"/>
            </a:pPr>
            <a:r>
              <a:rPr lang="en-GB" sz="1600" b="1" dirty="0">
                <a:solidFill>
                  <a:srgbClr val="FF0000"/>
                </a:solidFill>
                <a:latin typeface="Segoe UI" panose="020B0502040204020203" pitchFamily="34" charset="0"/>
                <a:cs typeface="Segoe UI" panose="020B0502040204020203" pitchFamily="34" charset="0"/>
              </a:rPr>
              <a:t>Kills aquatic life</a:t>
            </a:r>
          </a:p>
          <a:p>
            <a:pPr marL="174625" indent="-174625">
              <a:buFontTx/>
              <a:buChar char="•"/>
            </a:pPr>
            <a:r>
              <a:rPr lang="en-GB" sz="1600" b="1" dirty="0">
                <a:solidFill>
                  <a:srgbClr val="FF0000"/>
                </a:solidFill>
                <a:latin typeface="Segoe UI" panose="020B0502040204020203" pitchFamily="34" charset="0"/>
                <a:cs typeface="Segoe UI" panose="020B0502040204020203" pitchFamily="34" charset="0"/>
              </a:rPr>
              <a:t>Fresh watercourses turned saline downstream from </a:t>
            </a:r>
            <a:r>
              <a:rPr lang="en-GB" sz="1600" b="1" dirty="0" err="1">
                <a:solidFill>
                  <a:srgbClr val="FF0000"/>
                </a:solidFill>
                <a:latin typeface="Segoe UI" panose="020B0502040204020203" pitchFamily="34" charset="0"/>
                <a:cs typeface="Segoe UI" panose="020B0502040204020203" pitchFamily="34" charset="0"/>
              </a:rPr>
              <a:t>dyehouses</a:t>
            </a:r>
            <a:endParaRPr lang="en-GB" sz="1600" b="1" dirty="0">
              <a:solidFill>
                <a:srgbClr val="FF0000"/>
              </a:solidFill>
              <a:latin typeface="Segoe UI" panose="020B0502040204020203" pitchFamily="34" charset="0"/>
              <a:cs typeface="Segoe UI" panose="020B0502040204020203" pitchFamily="34" charset="0"/>
            </a:endParaRPr>
          </a:p>
          <a:p>
            <a:pPr marL="174625" indent="-174625">
              <a:buFontTx/>
              <a:buChar char="•"/>
            </a:pPr>
            <a:r>
              <a:rPr lang="en-GB" sz="1600" b="1" dirty="0">
                <a:solidFill>
                  <a:srgbClr val="FF0000"/>
                </a:solidFill>
                <a:latin typeface="Segoe UI" panose="020B0502040204020203" pitchFamily="34" charset="0"/>
                <a:cs typeface="Segoe UI" panose="020B0502040204020203" pitchFamily="34" charset="0"/>
              </a:rPr>
              <a:t>Difficult to remove from effluent</a:t>
            </a:r>
          </a:p>
        </p:txBody>
      </p:sp>
      <p:sp>
        <p:nvSpPr>
          <p:cNvPr id="4" name="Rectangle 3"/>
          <p:cNvSpPr/>
          <p:nvPr/>
        </p:nvSpPr>
        <p:spPr>
          <a:xfrm>
            <a:off x="2946400" y="4375319"/>
            <a:ext cx="3173772" cy="1938992"/>
          </a:xfrm>
          <a:prstGeom prst="rect">
            <a:avLst/>
          </a:prstGeom>
        </p:spPr>
        <p:txBody>
          <a:bodyPr wrap="square">
            <a:spAutoFit/>
          </a:bodyPr>
          <a:lstStyle/>
          <a:p>
            <a:pPr marL="174625" lvl="1" indent="-174625">
              <a:lnSpc>
                <a:spcPct val="90000"/>
              </a:lnSpc>
              <a:buFontTx/>
              <a:buChar char="•"/>
            </a:pPr>
            <a:r>
              <a:rPr lang="en-GB" sz="1600" b="1" dirty="0">
                <a:solidFill>
                  <a:srgbClr val="FF0000"/>
                </a:solidFill>
                <a:latin typeface="Segoe UI" panose="020B0502040204020203" pitchFamily="34" charset="0"/>
                <a:cs typeface="Segoe UI" panose="020B0502040204020203" pitchFamily="34" charset="0"/>
              </a:rPr>
              <a:t>10-40% dyestuff hydrolysed</a:t>
            </a:r>
          </a:p>
          <a:p>
            <a:pPr marL="631825" lvl="2" indent="-174625">
              <a:lnSpc>
                <a:spcPct val="90000"/>
              </a:lnSpc>
              <a:buFontTx/>
              <a:buChar char="•"/>
            </a:pPr>
            <a:r>
              <a:rPr lang="en-GB" sz="1600" dirty="0">
                <a:solidFill>
                  <a:srgbClr val="FF0000"/>
                </a:solidFill>
                <a:latin typeface="Segoe UI" panose="020B0502040204020203" pitchFamily="34" charset="0"/>
                <a:cs typeface="Segoe UI" panose="020B0502040204020203" pitchFamily="34" charset="0"/>
              </a:rPr>
              <a:t>Goes down drain</a:t>
            </a:r>
          </a:p>
          <a:p>
            <a:pPr marL="631825" lvl="2" indent="-174625">
              <a:lnSpc>
                <a:spcPct val="90000"/>
              </a:lnSpc>
              <a:buFontTx/>
              <a:buChar char="•"/>
            </a:pPr>
            <a:r>
              <a:rPr lang="en-GB" sz="1600" dirty="0">
                <a:solidFill>
                  <a:srgbClr val="FF0000"/>
                </a:solidFill>
                <a:latin typeface="Segoe UI" panose="020B0502040204020203" pitchFamily="34" charset="0"/>
                <a:cs typeface="Segoe UI" panose="020B0502040204020203" pitchFamily="34" charset="0"/>
              </a:rPr>
              <a:t>Aesthetically unpleasant</a:t>
            </a:r>
          </a:p>
          <a:p>
            <a:pPr marL="631825" lvl="2" indent="-174625">
              <a:lnSpc>
                <a:spcPct val="90000"/>
              </a:lnSpc>
              <a:buFontTx/>
              <a:buChar char="•"/>
            </a:pPr>
            <a:r>
              <a:rPr lang="en-GB" sz="1600" dirty="0">
                <a:solidFill>
                  <a:srgbClr val="FF0000"/>
                </a:solidFill>
                <a:latin typeface="Segoe UI" panose="020B0502040204020203" pitchFamily="34" charset="0"/>
                <a:cs typeface="Segoe UI" panose="020B0502040204020203" pitchFamily="34" charset="0"/>
              </a:rPr>
              <a:t>Blocks sunlight</a:t>
            </a:r>
          </a:p>
          <a:p>
            <a:pPr marL="631825" lvl="3" indent="-174625">
              <a:lnSpc>
                <a:spcPct val="90000"/>
              </a:lnSpc>
              <a:buFontTx/>
              <a:buChar char="•"/>
            </a:pPr>
            <a:r>
              <a:rPr lang="en-GB" sz="1600" dirty="0">
                <a:solidFill>
                  <a:srgbClr val="FF0000"/>
                </a:solidFill>
                <a:latin typeface="Segoe UI" panose="020B0502040204020203" pitchFamily="34" charset="0"/>
                <a:cs typeface="Segoe UI" panose="020B0502040204020203" pitchFamily="34" charset="0"/>
              </a:rPr>
              <a:t>Kills aquatic life</a:t>
            </a:r>
          </a:p>
          <a:p>
            <a:pPr marL="174625" indent="-174625">
              <a:lnSpc>
                <a:spcPct val="90000"/>
              </a:lnSpc>
              <a:buFontTx/>
              <a:buChar char="•"/>
            </a:pPr>
            <a:r>
              <a:rPr lang="en-GB" sz="1600" b="1" dirty="0">
                <a:solidFill>
                  <a:srgbClr val="FF0000"/>
                </a:solidFill>
                <a:latin typeface="Segoe UI" panose="020B0502040204020203" pitchFamily="34" charset="0"/>
                <a:cs typeface="Segoe UI" panose="020B0502040204020203" pitchFamily="34" charset="0"/>
              </a:rPr>
              <a:t>Clean effluent</a:t>
            </a:r>
          </a:p>
          <a:p>
            <a:pPr marL="631825" lvl="2" indent="-174625">
              <a:lnSpc>
                <a:spcPct val="90000"/>
              </a:lnSpc>
              <a:buFontTx/>
              <a:buChar char="•"/>
            </a:pPr>
            <a:r>
              <a:rPr lang="en-GB" sz="1600" dirty="0">
                <a:solidFill>
                  <a:srgbClr val="FF0000"/>
                </a:solidFill>
                <a:latin typeface="Segoe UI" panose="020B0502040204020203" pitchFamily="34" charset="0"/>
                <a:cs typeface="Segoe UI" panose="020B0502040204020203" pitchFamily="34" charset="0"/>
              </a:rPr>
              <a:t>High cost</a:t>
            </a:r>
          </a:p>
        </p:txBody>
      </p:sp>
      <p:sp>
        <p:nvSpPr>
          <p:cNvPr id="5" name="Rectangle 4"/>
          <p:cNvSpPr/>
          <p:nvPr/>
        </p:nvSpPr>
        <p:spPr>
          <a:xfrm>
            <a:off x="6336196" y="4367615"/>
            <a:ext cx="2700300" cy="2283702"/>
          </a:xfrm>
          <a:prstGeom prst="rect">
            <a:avLst/>
          </a:prstGeom>
        </p:spPr>
        <p:txBody>
          <a:bodyPr wrap="square">
            <a:spAutoFit/>
          </a:bodyPr>
          <a:lstStyle/>
          <a:p>
            <a:pPr marL="174625" lvl="1" indent="-174625">
              <a:lnSpc>
                <a:spcPct val="90000"/>
              </a:lnSpc>
              <a:buFontTx/>
              <a:buChar char="•"/>
            </a:pPr>
            <a:r>
              <a:rPr lang="en-GB" sz="1600" b="1" dirty="0">
                <a:solidFill>
                  <a:srgbClr val="FF0000"/>
                </a:solidFill>
                <a:latin typeface="Segoe UI" panose="020B0502040204020203" pitchFamily="34" charset="0"/>
                <a:cs typeface="Segoe UI" panose="020B0502040204020203" pitchFamily="34" charset="0"/>
              </a:rPr>
              <a:t>High level in dyeing</a:t>
            </a:r>
          </a:p>
          <a:p>
            <a:pPr marL="174625" lvl="1" indent="-174625">
              <a:lnSpc>
                <a:spcPct val="90000"/>
              </a:lnSpc>
              <a:buFontTx/>
              <a:buChar char="•"/>
            </a:pPr>
            <a:r>
              <a:rPr lang="en-GB" sz="1600" b="1" dirty="0">
                <a:solidFill>
                  <a:srgbClr val="FF0000"/>
                </a:solidFill>
                <a:latin typeface="Segoe UI" panose="020B0502040204020203" pitchFamily="34" charset="0"/>
                <a:cs typeface="Segoe UI" panose="020B0502040204020203" pitchFamily="34" charset="0"/>
              </a:rPr>
              <a:t>Incredible volume in wash-off</a:t>
            </a:r>
          </a:p>
          <a:p>
            <a:pPr marL="631825" lvl="2" indent="-174625">
              <a:lnSpc>
                <a:spcPct val="90000"/>
              </a:lnSpc>
              <a:buFontTx/>
              <a:buChar char="•"/>
            </a:pPr>
            <a:r>
              <a:rPr lang="en-GB" sz="1600" dirty="0">
                <a:solidFill>
                  <a:srgbClr val="FF0000"/>
                </a:solidFill>
                <a:latin typeface="Segoe UI" panose="020B0502040204020203" pitchFamily="34" charset="0"/>
                <a:cs typeface="Segoe UI" panose="020B0502040204020203" pitchFamily="34" charset="0"/>
              </a:rPr>
              <a:t>Up to 10 separate </a:t>
            </a:r>
            <a:r>
              <a:rPr lang="en-GB" sz="1600" dirty="0" err="1">
                <a:solidFill>
                  <a:srgbClr val="FF0000"/>
                </a:solidFill>
                <a:latin typeface="Segoe UI" panose="020B0502040204020203" pitchFamily="34" charset="0"/>
                <a:cs typeface="Segoe UI" panose="020B0502040204020203" pitchFamily="34" charset="0"/>
              </a:rPr>
              <a:t>rinsings</a:t>
            </a:r>
            <a:endParaRPr lang="en-GB" sz="1600" dirty="0">
              <a:solidFill>
                <a:srgbClr val="FF0000"/>
              </a:solidFill>
              <a:latin typeface="Segoe UI" panose="020B0502040204020203" pitchFamily="34" charset="0"/>
              <a:cs typeface="Segoe UI" panose="020B0502040204020203" pitchFamily="34" charset="0"/>
            </a:endParaRPr>
          </a:p>
          <a:p>
            <a:pPr marL="631825" lvl="3" indent="-174625">
              <a:lnSpc>
                <a:spcPct val="90000"/>
              </a:lnSpc>
              <a:buFontTx/>
              <a:buChar char="•"/>
            </a:pPr>
            <a:r>
              <a:rPr lang="en-GB" sz="1600" dirty="0">
                <a:solidFill>
                  <a:srgbClr val="FF0000"/>
                </a:solidFill>
                <a:latin typeface="Segoe UI" panose="020B0502040204020203" pitchFamily="34" charset="0"/>
                <a:cs typeface="Segoe UI" panose="020B0502040204020203" pitchFamily="34" charset="0"/>
              </a:rPr>
              <a:t>High energy consumption</a:t>
            </a:r>
          </a:p>
          <a:p>
            <a:pPr marL="631825" lvl="3" indent="-174625">
              <a:lnSpc>
                <a:spcPct val="90000"/>
              </a:lnSpc>
              <a:buFontTx/>
              <a:buChar char="•"/>
            </a:pPr>
            <a:r>
              <a:rPr lang="en-GB" sz="1600" dirty="0">
                <a:solidFill>
                  <a:srgbClr val="FF0000"/>
                </a:solidFill>
                <a:latin typeface="Segoe UI" panose="020B0502040204020203" pitchFamily="34" charset="0"/>
                <a:cs typeface="Segoe UI" panose="020B0502040204020203" pitchFamily="34" charset="0"/>
              </a:rPr>
              <a:t>50% total cost dyeing procedure</a:t>
            </a:r>
          </a:p>
        </p:txBody>
      </p:sp>
    </p:spTree>
    <p:extLst>
      <p:ext uri="{BB962C8B-B14F-4D97-AF65-F5344CB8AC3E}">
        <p14:creationId xmlns:p14="http://schemas.microsoft.com/office/powerpoint/2010/main" val="1580106020"/>
      </p:ext>
    </p:extLst>
  </p:cSld>
  <p:clrMapOvr>
    <a:masterClrMapping/>
  </p:clrMapOvr>
  <p:transition spd="med">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202094" y="395610"/>
            <a:ext cx="5846070" cy="738188"/>
          </a:xfrm>
          <a:noFill/>
          <a:ln w="9525">
            <a:noFill/>
            <a:miter lim="800000"/>
            <a:headEnd/>
            <a:tailEnd/>
          </a:ln>
        </p:spPr>
        <p:txBody>
          <a:bodyPr vert="horz" wrap="square" lIns="0" tIns="0" rIns="0" bIns="0" numCol="1" anchor="b" anchorCtr="0" compatLnSpc="1">
            <a:prstTxWarp prst="textNoShape">
              <a:avLst/>
            </a:prstTxWarp>
          </a:bodyPr>
          <a:lstStyle/>
          <a:p>
            <a:pPr eaLnBrk="1" hangingPunct="1"/>
            <a:r>
              <a:rPr lang="en-GB" sz="3200" b="1" dirty="0"/>
              <a:t>Necessity for</a:t>
            </a:r>
            <a:br>
              <a:rPr lang="en-GB" sz="3200" b="1" dirty="0"/>
            </a:br>
            <a:r>
              <a:rPr lang="en-GB" sz="3200" b="1" dirty="0"/>
              <a:t>Sustainable Products</a:t>
            </a:r>
          </a:p>
        </p:txBody>
      </p:sp>
      <p:sp>
        <p:nvSpPr>
          <p:cNvPr id="50179" name="Rectangle 3"/>
          <p:cNvSpPr>
            <a:spLocks noGrp="1" noChangeArrowheads="1"/>
          </p:cNvSpPr>
          <p:nvPr>
            <p:ph type="body" sz="half" idx="1"/>
          </p:nvPr>
        </p:nvSpPr>
        <p:spPr>
          <a:xfrm>
            <a:off x="202096" y="1484784"/>
            <a:ext cx="4945969" cy="4781550"/>
          </a:xfrm>
        </p:spPr>
        <p:txBody>
          <a:bodyPr/>
          <a:lstStyle/>
          <a:p>
            <a:pPr eaLnBrk="1" hangingPunct="1">
              <a:lnSpc>
                <a:spcPct val="90000"/>
              </a:lnSpc>
            </a:pPr>
            <a:r>
              <a:rPr lang="en-GB" sz="2000" dirty="0"/>
              <a:t>2012 - world population 7 billion</a:t>
            </a:r>
          </a:p>
          <a:p>
            <a:pPr eaLnBrk="1" hangingPunct="1">
              <a:lnSpc>
                <a:spcPct val="90000"/>
              </a:lnSpc>
            </a:pPr>
            <a:r>
              <a:rPr lang="en-GB" sz="2000" dirty="0"/>
              <a:t>2050 - expected to rise to over 9 billion</a:t>
            </a:r>
          </a:p>
          <a:p>
            <a:pPr eaLnBrk="1" hangingPunct="1">
              <a:lnSpc>
                <a:spcPct val="90000"/>
              </a:lnSpc>
            </a:pPr>
            <a:r>
              <a:rPr lang="en-GB" sz="2000" dirty="0"/>
              <a:t>Increases demand</a:t>
            </a:r>
          </a:p>
          <a:p>
            <a:pPr lvl="3" eaLnBrk="1" hangingPunct="1">
              <a:lnSpc>
                <a:spcPct val="90000"/>
              </a:lnSpc>
            </a:pPr>
            <a:r>
              <a:rPr lang="en-GB" sz="1800" dirty="0"/>
              <a:t>food, energy, water, resources, chemicals</a:t>
            </a:r>
          </a:p>
          <a:p>
            <a:pPr eaLnBrk="1" hangingPunct="1">
              <a:lnSpc>
                <a:spcPct val="90000"/>
              </a:lnSpc>
            </a:pPr>
            <a:r>
              <a:rPr lang="en-GB" sz="2000" dirty="0"/>
              <a:t>Increases environmental burden</a:t>
            </a:r>
          </a:p>
          <a:p>
            <a:pPr lvl="3" eaLnBrk="1" hangingPunct="1">
              <a:lnSpc>
                <a:spcPct val="90000"/>
              </a:lnSpc>
            </a:pPr>
            <a:r>
              <a:rPr lang="en-GB" sz="1800" dirty="0"/>
              <a:t>pollution </a:t>
            </a:r>
          </a:p>
          <a:p>
            <a:pPr lvl="3" eaLnBrk="1" hangingPunct="1">
              <a:lnSpc>
                <a:spcPct val="90000"/>
              </a:lnSpc>
            </a:pPr>
            <a:r>
              <a:rPr lang="en-GB" sz="1800" dirty="0"/>
              <a:t>depletion of finite non-renewable</a:t>
            </a:r>
            <a:br>
              <a:rPr lang="en-GB" sz="1800" dirty="0"/>
            </a:br>
            <a:r>
              <a:rPr lang="en-GB" sz="1800" dirty="0"/>
              <a:t>resources (</a:t>
            </a:r>
            <a:r>
              <a:rPr lang="en-GB" sz="1800" i="1" dirty="0"/>
              <a:t>e.g.</a:t>
            </a:r>
            <a:r>
              <a:rPr lang="en-GB" sz="1800" dirty="0"/>
              <a:t> fossil fuels)</a:t>
            </a:r>
          </a:p>
          <a:p>
            <a:pPr lvl="3" eaLnBrk="1" hangingPunct="1">
              <a:lnSpc>
                <a:spcPct val="90000"/>
              </a:lnSpc>
            </a:pPr>
            <a:endParaRPr lang="en-GB" sz="1800" dirty="0"/>
          </a:p>
          <a:p>
            <a:pPr eaLnBrk="1" hangingPunct="1">
              <a:lnSpc>
                <a:spcPct val="90000"/>
              </a:lnSpc>
            </a:pPr>
            <a:r>
              <a:rPr lang="en-GB" sz="2000" b="1" dirty="0"/>
              <a:t>Synthetic chemical products and processes afford a significant improvement in quality of life</a:t>
            </a:r>
          </a:p>
          <a:p>
            <a:pPr eaLnBrk="1" hangingPunct="1">
              <a:lnSpc>
                <a:spcPct val="90000"/>
              </a:lnSpc>
            </a:pPr>
            <a:r>
              <a:rPr lang="en-GB" sz="2000" b="1" dirty="0"/>
              <a:t>Growing middle class want these consumer products too</a:t>
            </a:r>
          </a:p>
        </p:txBody>
      </p:sp>
      <p:grpSp>
        <p:nvGrpSpPr>
          <p:cNvPr id="4" name="Group 3"/>
          <p:cNvGrpSpPr/>
          <p:nvPr/>
        </p:nvGrpSpPr>
        <p:grpSpPr>
          <a:xfrm>
            <a:off x="5262621" y="1556793"/>
            <a:ext cx="3665862" cy="2268253"/>
            <a:chOff x="3167844" y="1556791"/>
            <a:chExt cx="5760640" cy="3564397"/>
          </a:xfrm>
        </p:grpSpPr>
        <p:pic>
          <p:nvPicPr>
            <p:cNvPr id="32774" name="Picture 6" descr="http://www.financial-spread-betting.com/community/wp-content/uploads/2014/01/populationgrowthhistory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99" t="1889" r="1602" b="4599"/>
            <a:stretch/>
          </p:blipFill>
          <p:spPr bwMode="auto">
            <a:xfrm>
              <a:off x="3167844" y="1556791"/>
              <a:ext cx="5760640" cy="356439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bwMode="auto">
            <a:xfrm>
              <a:off x="7848364" y="1600200"/>
              <a:ext cx="900100" cy="352636"/>
            </a:xfrm>
            <a:prstGeom prst="rect">
              <a:avLst/>
            </a:prstGeom>
            <a:solidFill>
              <a:srgbClr val="E3E4E6"/>
            </a:solidFill>
            <a:ln w="317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endParaRPr lang="en-GB" sz="2000">
                <a:solidFill>
                  <a:srgbClr val="000005"/>
                </a:solidFill>
              </a:endParaRPr>
            </a:p>
          </p:txBody>
        </p:sp>
      </p:grpSp>
      <p:pic>
        <p:nvPicPr>
          <p:cNvPr id="32776" name="Picture 8" descr="http://1.bp.blogspot.com/-dVz_71071d4/Ubp6rVJtJvI/AAAAAAAA6DU/-5I0LPsyL5s/s16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19252" y="2132856"/>
            <a:ext cx="844936" cy="844936"/>
          </a:xfrm>
          <a:prstGeom prst="rect">
            <a:avLst/>
          </a:prstGeom>
          <a:noFill/>
          <a:extLst>
            <a:ext uri="{909E8E84-426E-40DD-AFC4-6F175D3DCCD1}">
              <a14:hiddenFill xmlns:a14="http://schemas.microsoft.com/office/drawing/2010/main">
                <a:solidFill>
                  <a:srgbClr val="FFFFFF"/>
                </a:solidFill>
              </a14:hiddenFill>
            </a:ext>
          </a:extLst>
        </p:spPr>
      </p:pic>
      <p:pic>
        <p:nvPicPr>
          <p:cNvPr id="32778" name="Picture 10" descr="http://news.bbcimg.co.uk/media/images/68251000/gif/_68251150_world_mc.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2402" y="4545126"/>
            <a:ext cx="3696083" cy="2079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3516295"/>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179">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0179">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7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215516" y="422275"/>
            <a:ext cx="6048672" cy="738188"/>
          </a:xfrm>
        </p:spPr>
        <p:txBody>
          <a:bodyPr/>
          <a:lstStyle/>
          <a:p>
            <a:pPr eaLnBrk="1" hangingPunct="1"/>
            <a:r>
              <a:rPr lang="en-GB" sz="3200" b="1" dirty="0"/>
              <a:t>Wash-off of reactive</a:t>
            </a:r>
            <a:br>
              <a:rPr lang="en-GB" sz="3200" b="1" dirty="0"/>
            </a:br>
            <a:r>
              <a:rPr lang="en-GB" sz="3200" b="1" dirty="0"/>
              <a:t>dyeings on cotton</a:t>
            </a:r>
          </a:p>
        </p:txBody>
      </p:sp>
      <p:sp>
        <p:nvSpPr>
          <p:cNvPr id="9" name="Text Placeholder 8"/>
          <p:cNvSpPr>
            <a:spLocks noGrp="1"/>
          </p:cNvSpPr>
          <p:nvPr>
            <p:ph type="body" sz="half" idx="1"/>
          </p:nvPr>
        </p:nvSpPr>
        <p:spPr>
          <a:xfrm>
            <a:off x="215516" y="1484784"/>
            <a:ext cx="6696744" cy="5220580"/>
          </a:xfrm>
        </p:spPr>
        <p:txBody>
          <a:bodyPr/>
          <a:lstStyle/>
          <a:p>
            <a:pPr marL="174625" lvl="3" indent="-174625"/>
            <a:r>
              <a:rPr lang="en-GB" dirty="0" smtClean="0"/>
              <a:t>Dye </a:t>
            </a:r>
            <a:r>
              <a:rPr lang="en-GB" dirty="0"/>
              <a:t>transfer inhibiting (DTI) polymers </a:t>
            </a:r>
            <a:r>
              <a:rPr lang="en-GB" dirty="0" smtClean="0"/>
              <a:t>(used in laundry detergents) were </a:t>
            </a:r>
            <a:r>
              <a:rPr lang="en-GB" dirty="0"/>
              <a:t>employed to remove unfixed </a:t>
            </a:r>
            <a:r>
              <a:rPr lang="en-GB" dirty="0" smtClean="0"/>
              <a:t>dyes</a:t>
            </a:r>
          </a:p>
          <a:p>
            <a:pPr marL="174625" lvl="3" indent="-174625"/>
            <a:r>
              <a:rPr lang="en-GB" dirty="0" smtClean="0"/>
              <a:t>Much </a:t>
            </a:r>
            <a:r>
              <a:rPr lang="en-GB" dirty="0"/>
              <a:t>more efficient, economical and sustainable process </a:t>
            </a:r>
            <a:r>
              <a:rPr lang="en-GB" dirty="0" smtClean="0"/>
              <a:t>developed</a:t>
            </a:r>
          </a:p>
          <a:p>
            <a:pPr marL="174625" lvl="3" indent="-174625"/>
            <a:r>
              <a:rPr lang="en-GB" dirty="0" smtClean="0"/>
              <a:t>Significantly </a:t>
            </a:r>
            <a:r>
              <a:rPr lang="en-GB" dirty="0"/>
              <a:t>reduces operation time, water consumption and energy </a:t>
            </a:r>
            <a:r>
              <a:rPr lang="en-GB" dirty="0" smtClean="0"/>
              <a:t>consumption</a:t>
            </a:r>
          </a:p>
          <a:p>
            <a:pPr marL="1071563" lvl="5" indent="-342900"/>
            <a:r>
              <a:rPr lang="en-GB" sz="1600" dirty="0"/>
              <a:t>poly(</a:t>
            </a:r>
            <a:r>
              <a:rPr lang="en-GB" sz="1600" dirty="0" err="1"/>
              <a:t>vinylpyridine</a:t>
            </a:r>
            <a:r>
              <a:rPr lang="en-GB" sz="1600" dirty="0"/>
              <a:t>-</a:t>
            </a:r>
            <a:r>
              <a:rPr lang="en-GB" sz="1600" i="1" dirty="0"/>
              <a:t>N</a:t>
            </a:r>
            <a:r>
              <a:rPr lang="en-GB" sz="1600" dirty="0"/>
              <a:t>-oxide) polymers were the most effective</a:t>
            </a:r>
          </a:p>
          <a:p>
            <a:pPr marL="1071563" lvl="5" indent="-342900"/>
            <a:r>
              <a:rPr lang="en-GB" sz="1600" dirty="0"/>
              <a:t>poly(vinylpyridine betaine) polymers also highly efficient</a:t>
            </a:r>
          </a:p>
        </p:txBody>
      </p:sp>
      <p:pic>
        <p:nvPicPr>
          <p:cNvPr id="31746" name="Picture 2" descr="Abstract Image"/>
          <p:cNvPicPr>
            <a:picLocks noChangeAspect="1" noChangeArrowheads="1"/>
          </p:cNvPicPr>
          <p:nvPr/>
        </p:nvPicPr>
        <p:blipFill rotWithShape="1">
          <a:blip r:embed="rId3">
            <a:extLst>
              <a:ext uri="{28A0092B-C50C-407E-A947-70E740481C1C}">
                <a14:useLocalDpi xmlns:a14="http://schemas.microsoft.com/office/drawing/2010/main" val="0"/>
              </a:ext>
            </a:extLst>
          </a:blip>
          <a:srcRect r="57099"/>
          <a:stretch/>
        </p:blipFill>
        <p:spPr bwMode="auto">
          <a:xfrm>
            <a:off x="7310860" y="1484786"/>
            <a:ext cx="1405505" cy="20639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Abstract Image"/>
          <p:cNvPicPr>
            <a:picLocks noChangeAspect="1" noChangeArrowheads="1"/>
          </p:cNvPicPr>
          <p:nvPr/>
        </p:nvPicPr>
        <p:blipFill rotWithShape="1">
          <a:blip r:embed="rId3">
            <a:extLst>
              <a:ext uri="{28A0092B-C50C-407E-A947-70E740481C1C}">
                <a14:useLocalDpi xmlns:a14="http://schemas.microsoft.com/office/drawing/2010/main" val="0"/>
              </a:ext>
            </a:extLst>
          </a:blip>
          <a:srcRect l="42725"/>
          <a:stretch/>
        </p:blipFill>
        <p:spPr bwMode="auto">
          <a:xfrm>
            <a:off x="6871104" y="3548771"/>
            <a:ext cx="2029402" cy="223224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7"/>
          <p:cNvGraphicFramePr>
            <a:graphicFrameLocks noGrp="1"/>
          </p:cNvGraphicFramePr>
          <p:nvPr>
            <p:extLst>
              <p:ext uri="{D42A27DB-BD31-4B8C-83A1-F6EECF244321}">
                <p14:modId xmlns:p14="http://schemas.microsoft.com/office/powerpoint/2010/main" val="1147720666"/>
              </p:ext>
            </p:extLst>
          </p:nvPr>
        </p:nvGraphicFramePr>
        <p:xfrm>
          <a:off x="129952" y="4434026"/>
          <a:ext cx="5863498" cy="1651000"/>
        </p:xfrm>
        <a:graphic>
          <a:graphicData uri="http://schemas.openxmlformats.org/drawingml/2006/table">
            <a:tbl>
              <a:tblPr firstRow="1" bandRow="1">
                <a:tableStyleId>{5C22544A-7EE6-4342-B048-85BDC9FD1C3A}</a:tableStyleId>
              </a:tblPr>
              <a:tblGrid>
                <a:gridCol w="1465875"/>
                <a:gridCol w="876800"/>
                <a:gridCol w="1712832"/>
                <a:gridCol w="1807991"/>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800" dirty="0" smtClean="0">
                          <a:solidFill>
                            <a:schemeClr val="bg1"/>
                          </a:solidFill>
                          <a:latin typeface="Segoe UI" panose="020B0502040204020203" pitchFamily="34" charset="0"/>
                          <a:cs typeface="Segoe UI" panose="020B0502040204020203" pitchFamily="34" charset="0"/>
                        </a:rPr>
                        <a:t>Procedure</a:t>
                      </a:r>
                      <a:endParaRPr lang="en-GB" sz="1800" dirty="0">
                        <a:solidFill>
                          <a:schemeClr val="bg1"/>
                        </a:solidFill>
                        <a:latin typeface="Segoe UI" panose="020B0502040204020203" pitchFamily="34" charset="0"/>
                        <a:cs typeface="Segoe UI" panose="020B0502040204020203"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800" dirty="0" smtClean="0">
                          <a:solidFill>
                            <a:schemeClr val="bg1"/>
                          </a:solidFill>
                          <a:latin typeface="Segoe UI" panose="020B0502040204020203" pitchFamily="34" charset="0"/>
                          <a:cs typeface="Segoe UI" panose="020B0502040204020203" pitchFamily="34" charset="0"/>
                        </a:rPr>
                        <a:t>Time</a:t>
                      </a:r>
                    </a:p>
                    <a:p>
                      <a:pPr marL="0" marR="0" indent="0" algn="ctr" defTabSz="914400" rtl="0" eaLnBrk="1" fontAlgn="auto" latinLnBrk="0" hangingPunct="1">
                        <a:lnSpc>
                          <a:spcPct val="100000"/>
                        </a:lnSpc>
                        <a:spcBef>
                          <a:spcPts val="0"/>
                        </a:spcBef>
                        <a:spcAft>
                          <a:spcPts val="0"/>
                        </a:spcAft>
                        <a:buClrTx/>
                        <a:buSzTx/>
                        <a:buFontTx/>
                        <a:buNone/>
                        <a:tabLst/>
                        <a:defRPr/>
                      </a:pPr>
                      <a:r>
                        <a:rPr lang="en-GB" sz="1800" dirty="0" smtClean="0">
                          <a:solidFill>
                            <a:schemeClr val="bg1"/>
                          </a:solidFill>
                          <a:latin typeface="Segoe UI" panose="020B0502040204020203" pitchFamily="34" charset="0"/>
                          <a:cs typeface="Segoe UI" panose="020B0502040204020203" pitchFamily="34" charset="0"/>
                        </a:rPr>
                        <a:t>(min)</a:t>
                      </a:r>
                      <a:endParaRPr lang="en-GB" sz="1800" dirty="0">
                        <a:solidFill>
                          <a:schemeClr val="bg1"/>
                        </a:solidFill>
                        <a:latin typeface="Segoe UI" panose="020B0502040204020203" pitchFamily="34" charset="0"/>
                        <a:cs typeface="Segoe UI" panose="020B0502040204020203" pitchFamily="34" charset="0"/>
                      </a:endParaRPr>
                    </a:p>
                  </a:txBody>
                  <a:tcPr/>
                </a:tc>
                <a:tc>
                  <a:txBody>
                    <a:bodyPr/>
                    <a:lstStyle/>
                    <a:p>
                      <a:pPr algn="ctr"/>
                      <a:r>
                        <a:rPr lang="en-GB" sz="1800" dirty="0" smtClean="0">
                          <a:solidFill>
                            <a:schemeClr val="bg1"/>
                          </a:solidFill>
                          <a:latin typeface="Segoe UI" panose="020B0502040204020203" pitchFamily="34" charset="0"/>
                          <a:cs typeface="Segoe UI" panose="020B0502040204020203" pitchFamily="34" charset="0"/>
                        </a:rPr>
                        <a:t>Water</a:t>
                      </a:r>
                    </a:p>
                    <a:p>
                      <a:pPr algn="ctr"/>
                      <a:r>
                        <a:rPr lang="en-GB" sz="1800" dirty="0" smtClean="0">
                          <a:solidFill>
                            <a:schemeClr val="bg1"/>
                          </a:solidFill>
                          <a:latin typeface="Segoe UI" panose="020B0502040204020203" pitchFamily="34" charset="0"/>
                          <a:cs typeface="Segoe UI" panose="020B0502040204020203" pitchFamily="34" charset="0"/>
                        </a:rPr>
                        <a:t>(L/kg fabric) </a:t>
                      </a:r>
                      <a:endParaRPr lang="en-GB" sz="1800" dirty="0">
                        <a:solidFill>
                          <a:schemeClr val="bg1"/>
                        </a:solidFill>
                        <a:latin typeface="Segoe UI" panose="020B0502040204020203" pitchFamily="34" charset="0"/>
                        <a:cs typeface="Segoe UI" panose="020B0502040204020203" pitchFamily="34" charset="0"/>
                      </a:endParaRPr>
                    </a:p>
                  </a:txBody>
                  <a:tcPr/>
                </a:tc>
                <a:tc>
                  <a:txBody>
                    <a:bodyPr/>
                    <a:lstStyle/>
                    <a:p>
                      <a:pPr algn="ctr"/>
                      <a:r>
                        <a:rPr lang="en-GB" sz="1800" dirty="0" smtClean="0">
                          <a:solidFill>
                            <a:schemeClr val="bg1"/>
                          </a:solidFill>
                          <a:latin typeface="Segoe UI" panose="020B0502040204020203" pitchFamily="34" charset="0"/>
                          <a:cs typeface="Segoe UI" panose="020B0502040204020203" pitchFamily="34" charset="0"/>
                        </a:rPr>
                        <a:t>Energy</a:t>
                      </a:r>
                    </a:p>
                    <a:p>
                      <a:pPr algn="ctr"/>
                      <a:r>
                        <a:rPr lang="en-GB" sz="1800" dirty="0" smtClean="0">
                          <a:solidFill>
                            <a:schemeClr val="bg1"/>
                          </a:solidFill>
                          <a:latin typeface="Segoe UI" panose="020B0502040204020203" pitchFamily="34" charset="0"/>
                          <a:cs typeface="Segoe UI" panose="020B0502040204020203" pitchFamily="34" charset="0"/>
                        </a:rPr>
                        <a:t>(MJ/kg fabric) </a:t>
                      </a:r>
                      <a:endParaRPr lang="en-GB" sz="1800" dirty="0">
                        <a:solidFill>
                          <a:schemeClr val="bg1"/>
                        </a:solidFill>
                        <a:latin typeface="Segoe UI" panose="020B0502040204020203" pitchFamily="34" charset="0"/>
                        <a:cs typeface="Segoe UI" panose="020B0502040204020203" pitchFamily="34" charset="0"/>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dirty="0" smtClean="0">
                          <a:solidFill>
                            <a:schemeClr val="tx1"/>
                          </a:solidFill>
                          <a:latin typeface="Segoe UI" panose="020B0502040204020203" pitchFamily="34" charset="0"/>
                          <a:cs typeface="Segoe UI" panose="020B0502040204020203" pitchFamily="34" charset="0"/>
                        </a:rPr>
                        <a:t>recommended wash-off</a:t>
                      </a:r>
                      <a:endParaRPr lang="en-GB" sz="1800" dirty="0">
                        <a:solidFill>
                          <a:schemeClr val="tx1"/>
                        </a:solidFill>
                        <a:latin typeface="Segoe UI" panose="020B0502040204020203" pitchFamily="34" charset="0"/>
                        <a:cs typeface="Segoe UI" panose="020B0502040204020203" pitchFamily="34" charset="0"/>
                      </a:endParaRPr>
                    </a:p>
                  </a:txBody>
                  <a:tcPr/>
                </a:tc>
                <a:tc>
                  <a:txBody>
                    <a:bodyPr/>
                    <a:lstStyle/>
                    <a:p>
                      <a:pPr algn="ctr"/>
                      <a:r>
                        <a:rPr lang="en-GB" sz="1800" dirty="0" smtClean="0">
                          <a:solidFill>
                            <a:schemeClr val="tx1"/>
                          </a:solidFill>
                          <a:latin typeface="Segoe UI" panose="020B0502040204020203" pitchFamily="34" charset="0"/>
                          <a:cs typeface="Segoe UI" panose="020B0502040204020203" pitchFamily="34" charset="0"/>
                        </a:rPr>
                        <a:t>250</a:t>
                      </a:r>
                      <a:endParaRPr lang="en-GB" sz="1800" dirty="0">
                        <a:solidFill>
                          <a:schemeClr val="tx1"/>
                        </a:solidFill>
                        <a:latin typeface="Segoe UI" panose="020B0502040204020203" pitchFamily="34" charset="0"/>
                        <a:cs typeface="Segoe UI" panose="020B0502040204020203" pitchFamily="34" charset="0"/>
                      </a:endParaRPr>
                    </a:p>
                  </a:txBody>
                  <a:tcPr/>
                </a:tc>
                <a:tc>
                  <a:txBody>
                    <a:bodyPr/>
                    <a:lstStyle/>
                    <a:p>
                      <a:pPr algn="ctr"/>
                      <a:r>
                        <a:rPr lang="en-GB" sz="1800" dirty="0" smtClean="0">
                          <a:solidFill>
                            <a:schemeClr val="tx1"/>
                          </a:solidFill>
                          <a:latin typeface="Segoe UI" panose="020B0502040204020203" pitchFamily="34" charset="0"/>
                          <a:cs typeface="Segoe UI" panose="020B0502040204020203" pitchFamily="34" charset="0"/>
                        </a:rPr>
                        <a:t>60</a:t>
                      </a:r>
                      <a:endParaRPr lang="en-GB" sz="1800" dirty="0">
                        <a:solidFill>
                          <a:schemeClr val="tx1"/>
                        </a:solidFill>
                        <a:latin typeface="Segoe UI" panose="020B0502040204020203" pitchFamily="34" charset="0"/>
                        <a:cs typeface="Segoe UI" panose="020B0502040204020203" pitchFamily="34" charset="0"/>
                      </a:endParaRPr>
                    </a:p>
                  </a:txBody>
                  <a:tcPr/>
                </a:tc>
                <a:tc>
                  <a:txBody>
                    <a:bodyPr/>
                    <a:lstStyle/>
                    <a:p>
                      <a:pPr algn="ctr"/>
                      <a:r>
                        <a:rPr lang="en-GB" sz="1800" dirty="0" smtClean="0">
                          <a:solidFill>
                            <a:schemeClr val="tx1"/>
                          </a:solidFill>
                          <a:latin typeface="Segoe UI" panose="020B0502040204020203" pitchFamily="34" charset="0"/>
                          <a:cs typeface="Segoe UI" panose="020B0502040204020203" pitchFamily="34" charset="0"/>
                        </a:rPr>
                        <a:t>9.21</a:t>
                      </a:r>
                      <a:endParaRPr lang="en-GB" sz="1800" dirty="0">
                        <a:solidFill>
                          <a:schemeClr val="tx1"/>
                        </a:solidFill>
                        <a:latin typeface="Segoe UI" panose="020B0502040204020203" pitchFamily="34" charset="0"/>
                        <a:cs typeface="Segoe UI" panose="020B0502040204020203" pitchFamily="34" charset="0"/>
                      </a:endParaRPr>
                    </a:p>
                  </a:txBody>
                  <a:tcPr/>
                </a:tc>
              </a:tr>
              <a:tr h="370840">
                <a:tc>
                  <a:txBody>
                    <a:bodyPr/>
                    <a:lstStyle/>
                    <a:p>
                      <a:r>
                        <a:rPr lang="en-GB" sz="1800" dirty="0" smtClean="0">
                          <a:solidFill>
                            <a:schemeClr val="tx1"/>
                          </a:solidFill>
                          <a:latin typeface="Segoe UI" panose="020B0502040204020203" pitchFamily="34" charset="0"/>
                          <a:cs typeface="Segoe UI" panose="020B0502040204020203" pitchFamily="34" charset="0"/>
                        </a:rPr>
                        <a:t>DTI wash-off</a:t>
                      </a:r>
                      <a:endParaRPr lang="en-GB" sz="1800" dirty="0">
                        <a:solidFill>
                          <a:schemeClr val="tx1"/>
                        </a:solidFill>
                        <a:latin typeface="Segoe UI" panose="020B0502040204020203" pitchFamily="34" charset="0"/>
                        <a:cs typeface="Segoe UI" panose="020B0502040204020203" pitchFamily="34" charset="0"/>
                      </a:endParaRPr>
                    </a:p>
                  </a:txBody>
                  <a:tcPr/>
                </a:tc>
                <a:tc>
                  <a:txBody>
                    <a:bodyPr/>
                    <a:lstStyle/>
                    <a:p>
                      <a:pPr algn="ctr"/>
                      <a:r>
                        <a:rPr lang="en-GB" sz="1800" dirty="0" smtClean="0">
                          <a:solidFill>
                            <a:schemeClr val="tx1"/>
                          </a:solidFill>
                          <a:latin typeface="Segoe UI" panose="020B0502040204020203" pitchFamily="34" charset="0"/>
                          <a:cs typeface="Segoe UI" panose="020B0502040204020203" pitchFamily="34" charset="0"/>
                        </a:rPr>
                        <a:t>50</a:t>
                      </a:r>
                      <a:endParaRPr lang="en-GB" sz="1800" dirty="0">
                        <a:solidFill>
                          <a:schemeClr val="tx1"/>
                        </a:solidFill>
                        <a:latin typeface="Segoe UI" panose="020B0502040204020203" pitchFamily="34" charset="0"/>
                        <a:cs typeface="Segoe UI" panose="020B0502040204020203" pitchFamily="34" charset="0"/>
                      </a:endParaRPr>
                    </a:p>
                  </a:txBody>
                  <a:tcPr/>
                </a:tc>
                <a:tc>
                  <a:txBody>
                    <a:bodyPr/>
                    <a:lstStyle/>
                    <a:p>
                      <a:pPr algn="ctr"/>
                      <a:r>
                        <a:rPr lang="en-GB" sz="1800" dirty="0" smtClean="0">
                          <a:solidFill>
                            <a:schemeClr val="tx1"/>
                          </a:solidFill>
                          <a:latin typeface="Segoe UI" panose="020B0502040204020203" pitchFamily="34" charset="0"/>
                          <a:cs typeface="Segoe UI" panose="020B0502040204020203" pitchFamily="34" charset="0"/>
                        </a:rPr>
                        <a:t>30</a:t>
                      </a:r>
                      <a:endParaRPr lang="en-GB" sz="1800" dirty="0">
                        <a:solidFill>
                          <a:schemeClr val="tx1"/>
                        </a:solidFill>
                        <a:latin typeface="Segoe UI" panose="020B0502040204020203" pitchFamily="34" charset="0"/>
                        <a:cs typeface="Segoe UI" panose="020B0502040204020203" pitchFamily="34" charset="0"/>
                      </a:endParaRPr>
                    </a:p>
                  </a:txBody>
                  <a:tcPr/>
                </a:tc>
                <a:tc>
                  <a:txBody>
                    <a:bodyPr/>
                    <a:lstStyle/>
                    <a:p>
                      <a:pPr algn="ctr"/>
                      <a:r>
                        <a:rPr lang="en-GB" sz="1800" dirty="0" smtClean="0">
                          <a:solidFill>
                            <a:schemeClr val="tx1"/>
                          </a:solidFill>
                          <a:latin typeface="Segoe UI" panose="020B0502040204020203" pitchFamily="34" charset="0"/>
                          <a:cs typeface="Segoe UI" panose="020B0502040204020203" pitchFamily="34" charset="0"/>
                        </a:rPr>
                        <a:t>0.84</a:t>
                      </a:r>
                      <a:endParaRPr lang="en-GB" sz="1800" dirty="0">
                        <a:solidFill>
                          <a:schemeClr val="tx1"/>
                        </a:solidFill>
                        <a:latin typeface="Segoe UI" panose="020B0502040204020203" pitchFamily="34" charset="0"/>
                        <a:cs typeface="Segoe UI" panose="020B0502040204020203" pitchFamily="34" charset="0"/>
                      </a:endParaRPr>
                    </a:p>
                  </a:txBody>
                  <a:tcPr/>
                </a:tc>
              </a:tr>
            </a:tbl>
          </a:graphicData>
        </a:graphic>
      </p:graphicFrame>
      <p:sp>
        <p:nvSpPr>
          <p:cNvPr id="10" name="Rectangle 9"/>
          <p:cNvSpPr/>
          <p:nvPr/>
        </p:nvSpPr>
        <p:spPr>
          <a:xfrm>
            <a:off x="97468" y="6305254"/>
            <a:ext cx="6814792" cy="400110"/>
          </a:xfrm>
          <a:prstGeom prst="rect">
            <a:avLst/>
          </a:prstGeom>
        </p:spPr>
        <p:txBody>
          <a:bodyPr wrap="square">
            <a:spAutoFit/>
          </a:bodyPr>
          <a:lstStyle/>
          <a:p>
            <a:r>
              <a:rPr lang="en-US" sz="2000" dirty="0">
                <a:latin typeface="Segoe UI" panose="020B0502040204020203" pitchFamily="34" charset="0"/>
                <a:ea typeface="Times New Roman" panose="02020603050405020304" pitchFamily="18" charset="0"/>
                <a:cs typeface="Segoe UI" panose="020B0502040204020203" pitchFamily="34" charset="0"/>
              </a:rPr>
              <a:t>Amin MN, Blackburn RS, </a:t>
            </a:r>
            <a:r>
              <a:rPr lang="en-US" sz="2000" i="1" dirty="0">
                <a:latin typeface="Segoe UI" panose="020B0502040204020203" pitchFamily="34" charset="0"/>
                <a:ea typeface="Times New Roman" panose="02020603050405020304" pitchFamily="18" charset="0"/>
                <a:cs typeface="Segoe UI" panose="020B0502040204020203" pitchFamily="34" charset="0"/>
              </a:rPr>
              <a:t>ACS </a:t>
            </a:r>
            <a:r>
              <a:rPr lang="en-US" sz="2000" i="1" dirty="0" err="1">
                <a:latin typeface="Segoe UI" panose="020B0502040204020203" pitchFamily="34" charset="0"/>
                <a:ea typeface="Times New Roman" panose="02020603050405020304" pitchFamily="18" charset="0"/>
                <a:cs typeface="Segoe UI" panose="020B0502040204020203" pitchFamily="34" charset="0"/>
              </a:rPr>
              <a:t>Sus</a:t>
            </a:r>
            <a:r>
              <a:rPr lang="en-US" sz="2000" i="1" dirty="0">
                <a:latin typeface="Segoe UI" panose="020B0502040204020203" pitchFamily="34" charset="0"/>
                <a:ea typeface="Times New Roman" panose="02020603050405020304" pitchFamily="18" charset="0"/>
                <a:cs typeface="Segoe UI" panose="020B0502040204020203" pitchFamily="34" charset="0"/>
              </a:rPr>
              <a:t>. Chem. Eng.</a:t>
            </a:r>
            <a:r>
              <a:rPr lang="en-US" sz="2000" dirty="0">
                <a:latin typeface="Segoe UI" panose="020B0502040204020203" pitchFamily="34" charset="0"/>
                <a:ea typeface="Times New Roman" panose="02020603050405020304" pitchFamily="18" charset="0"/>
                <a:cs typeface="Segoe UI" panose="020B0502040204020203" pitchFamily="34" charset="0"/>
              </a:rPr>
              <a:t> </a:t>
            </a:r>
            <a:r>
              <a:rPr lang="en-US" sz="2000" b="1" dirty="0">
                <a:latin typeface="Segoe UI" panose="020B0502040204020203" pitchFamily="34" charset="0"/>
                <a:ea typeface="Times New Roman" panose="02020603050405020304" pitchFamily="18" charset="0"/>
                <a:cs typeface="Segoe UI" panose="020B0502040204020203" pitchFamily="34" charset="0"/>
              </a:rPr>
              <a:t>2015</a:t>
            </a:r>
            <a:r>
              <a:rPr lang="en-US" sz="2000" dirty="0">
                <a:latin typeface="Segoe UI" panose="020B0502040204020203" pitchFamily="34" charset="0"/>
                <a:ea typeface="Times New Roman" panose="02020603050405020304" pitchFamily="18" charset="0"/>
                <a:cs typeface="Segoe UI" panose="020B0502040204020203" pitchFamily="34" charset="0"/>
              </a:rPr>
              <a:t>, </a:t>
            </a:r>
            <a:r>
              <a:rPr lang="en-US" sz="2000" i="1" dirty="0">
                <a:latin typeface="Segoe UI" panose="020B0502040204020203" pitchFamily="34" charset="0"/>
                <a:ea typeface="Times New Roman" panose="02020603050405020304" pitchFamily="18" charset="0"/>
                <a:cs typeface="Segoe UI" panose="020B0502040204020203" pitchFamily="34" charset="0"/>
              </a:rPr>
              <a:t>3</a:t>
            </a:r>
            <a:r>
              <a:rPr lang="en-US" sz="2000" dirty="0">
                <a:latin typeface="Segoe UI" panose="020B0502040204020203" pitchFamily="34" charset="0"/>
                <a:ea typeface="Times New Roman" panose="02020603050405020304" pitchFamily="18" charset="0"/>
                <a:cs typeface="Segoe UI" panose="020B0502040204020203" pitchFamily="34" charset="0"/>
              </a:rPr>
              <a:t>, 725. </a:t>
            </a:r>
            <a:endParaRPr lang="en-GB" sz="20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951371903"/>
      </p:ext>
    </p:extLst>
  </p:cSld>
  <p:clrMapOvr>
    <a:masterClrMapping/>
  </p:clrMapOvr>
  <p:transition spd="med">
    <p:fade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190503" y="422275"/>
            <a:ext cx="5929671" cy="738188"/>
          </a:xfrm>
          <a:noFill/>
          <a:ln w="9525">
            <a:noFill/>
            <a:miter lim="800000"/>
            <a:headEnd/>
            <a:tailEnd/>
          </a:ln>
        </p:spPr>
        <p:txBody>
          <a:bodyPr vert="horz" wrap="square" lIns="0" tIns="0" rIns="0" bIns="0" numCol="1" anchor="b" anchorCtr="0" compatLnSpc="1">
            <a:prstTxWarp prst="textNoShape">
              <a:avLst/>
            </a:prstTxWarp>
          </a:bodyPr>
          <a:lstStyle/>
          <a:p>
            <a:pPr eaLnBrk="1" hangingPunct="1"/>
            <a:r>
              <a:rPr lang="en-GB" sz="3200" b="1" dirty="0"/>
              <a:t>Bigger problems with cotton</a:t>
            </a:r>
          </a:p>
        </p:txBody>
      </p:sp>
      <p:sp>
        <p:nvSpPr>
          <p:cNvPr id="79875" name="Rectangle 3"/>
          <p:cNvSpPr>
            <a:spLocks noGrp="1" noChangeArrowheads="1"/>
          </p:cNvSpPr>
          <p:nvPr>
            <p:ph type="body" sz="half" idx="1"/>
          </p:nvPr>
        </p:nvSpPr>
        <p:spPr>
          <a:xfrm>
            <a:off x="190501" y="1479920"/>
            <a:ext cx="5569632" cy="4781550"/>
          </a:xfrm>
        </p:spPr>
        <p:txBody>
          <a:bodyPr/>
          <a:lstStyle/>
          <a:p>
            <a:pPr eaLnBrk="1" hangingPunct="1">
              <a:lnSpc>
                <a:spcPct val="80000"/>
              </a:lnSpc>
            </a:pPr>
            <a:r>
              <a:rPr lang="en-GB" sz="2000" b="1" dirty="0"/>
              <a:t>NATURAL doesn’t necessarily mean sustainable</a:t>
            </a:r>
          </a:p>
          <a:p>
            <a:pPr eaLnBrk="1" hangingPunct="1">
              <a:lnSpc>
                <a:spcPct val="80000"/>
              </a:lnSpc>
            </a:pPr>
            <a:r>
              <a:rPr lang="en-GB" sz="2000" dirty="0"/>
              <a:t>Cotton production &gt;25 million </a:t>
            </a:r>
            <a:r>
              <a:rPr lang="en-GB" sz="2000" dirty="0" err="1"/>
              <a:t>tpa</a:t>
            </a:r>
            <a:endParaRPr lang="en-GB" sz="2000" dirty="0"/>
          </a:p>
          <a:p>
            <a:r>
              <a:rPr lang="en-GB" sz="2000" dirty="0"/>
              <a:t>High levels of pesticides (25% world total)</a:t>
            </a:r>
          </a:p>
          <a:p>
            <a:r>
              <a:rPr lang="en-GB" sz="2000" dirty="0"/>
              <a:t>High levels of insecticides (11% world total) </a:t>
            </a:r>
          </a:p>
          <a:p>
            <a:pPr eaLnBrk="1" hangingPunct="1">
              <a:lnSpc>
                <a:spcPct val="80000"/>
              </a:lnSpc>
            </a:pPr>
            <a:r>
              <a:rPr lang="en-GB" sz="2000" dirty="0"/>
              <a:t>Very high irrigation levels</a:t>
            </a:r>
          </a:p>
          <a:p>
            <a:pPr lvl="3" eaLnBrk="1" hangingPunct="1">
              <a:lnSpc>
                <a:spcPct val="80000"/>
              </a:lnSpc>
            </a:pPr>
            <a:r>
              <a:rPr lang="en-GB" sz="1800" dirty="0"/>
              <a:t>1 kg of cotton fibre requires 20,000-40,000 L</a:t>
            </a:r>
          </a:p>
          <a:p>
            <a:pPr lvl="3" eaLnBrk="1" hangingPunct="1">
              <a:lnSpc>
                <a:spcPct val="80000"/>
              </a:lnSpc>
            </a:pPr>
            <a:r>
              <a:rPr lang="en-GB" sz="1800" dirty="0"/>
              <a:t>Water average person consumes in a lifetime</a:t>
            </a:r>
          </a:p>
          <a:p>
            <a:pPr eaLnBrk="1" hangingPunct="1">
              <a:lnSpc>
                <a:spcPct val="80000"/>
              </a:lnSpc>
            </a:pPr>
            <a:r>
              <a:rPr lang="en-GB" sz="2000" dirty="0"/>
              <a:t>Only grows in certain climates</a:t>
            </a:r>
          </a:p>
          <a:p>
            <a:pPr lvl="3" eaLnBrk="1" hangingPunct="1">
              <a:lnSpc>
                <a:spcPct val="80000"/>
              </a:lnSpc>
            </a:pPr>
            <a:r>
              <a:rPr lang="en-GB" sz="1800" dirty="0"/>
              <a:t>Deforestation to grow cotton</a:t>
            </a:r>
          </a:p>
          <a:p>
            <a:pPr eaLnBrk="1" hangingPunct="1">
              <a:lnSpc>
                <a:spcPct val="80000"/>
              </a:lnSpc>
            </a:pPr>
            <a:r>
              <a:rPr lang="en-GB" sz="2000" dirty="0"/>
              <a:t>High area of land for mass of useable fibre</a:t>
            </a:r>
          </a:p>
          <a:p>
            <a:pPr eaLnBrk="1" hangingPunct="1">
              <a:lnSpc>
                <a:spcPct val="80000"/>
              </a:lnSpc>
            </a:pPr>
            <a:endParaRPr lang="en-GB" sz="2000" dirty="0"/>
          </a:p>
        </p:txBody>
      </p:sp>
      <p:pic>
        <p:nvPicPr>
          <p:cNvPr id="79876" name="Picture 4" descr="cotton%20field"/>
          <p:cNvPicPr>
            <a:picLocks noGrp="1" noChangeAspect="1" noChangeArrowheads="1"/>
          </p:cNvPicPr>
          <p:nvPr>
            <p:ph sz="quarter" idx="2"/>
          </p:nvPr>
        </p:nvPicPr>
        <p:blipFill>
          <a:blip r:embed="rId3" cstate="print"/>
          <a:srcRect/>
          <a:stretch>
            <a:fillRect/>
          </a:stretch>
        </p:blipFill>
        <p:spPr>
          <a:xfrm>
            <a:off x="5858674" y="1448780"/>
            <a:ext cx="3166935" cy="2376264"/>
          </a:xfrm>
          <a:noFill/>
        </p:spPr>
      </p:pic>
      <p:pic>
        <p:nvPicPr>
          <p:cNvPr id="79877" name="Picture 5" descr="cotton-dusting1"/>
          <p:cNvPicPr>
            <a:picLocks noGrp="1" noChangeAspect="1" noChangeArrowheads="1"/>
          </p:cNvPicPr>
          <p:nvPr>
            <p:ph sz="quarter" idx="3"/>
          </p:nvPr>
        </p:nvPicPr>
        <p:blipFill>
          <a:blip r:embed="rId4" cstate="print"/>
          <a:srcRect/>
          <a:stretch>
            <a:fillRect/>
          </a:stretch>
        </p:blipFill>
        <p:spPr>
          <a:xfrm>
            <a:off x="5858672" y="4185086"/>
            <a:ext cx="3192496" cy="2089833"/>
          </a:xfrm>
          <a:noFill/>
        </p:spPr>
      </p:pic>
    </p:spTree>
    <p:extLst>
      <p:ext uri="{BB962C8B-B14F-4D97-AF65-F5344CB8AC3E}">
        <p14:creationId xmlns:p14="http://schemas.microsoft.com/office/powerpoint/2010/main" val="2981363288"/>
      </p:ext>
    </p:extLst>
  </p:cSld>
  <p:clrMapOvr>
    <a:masterClrMapping/>
  </p:clrMapOvr>
  <p:transition spd="med">
    <p:fade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190500" y="422275"/>
            <a:ext cx="5041900" cy="738188"/>
          </a:xfrm>
          <a:noFill/>
          <a:ln w="9525">
            <a:noFill/>
            <a:miter lim="800000"/>
            <a:headEnd/>
            <a:tailEnd/>
          </a:ln>
        </p:spPr>
        <p:txBody>
          <a:bodyPr vert="horz" wrap="square" lIns="0" tIns="0" rIns="0" bIns="0" numCol="1" anchor="b" anchorCtr="0" compatLnSpc="1">
            <a:prstTxWarp prst="textNoShape">
              <a:avLst/>
            </a:prstTxWarp>
          </a:bodyPr>
          <a:lstStyle/>
          <a:p>
            <a:pPr eaLnBrk="1" hangingPunct="1"/>
            <a:r>
              <a:rPr lang="en-GB" sz="3600" b="1" dirty="0"/>
              <a:t>Sustainable cotton?</a:t>
            </a:r>
          </a:p>
        </p:txBody>
      </p:sp>
      <p:sp>
        <p:nvSpPr>
          <p:cNvPr id="79875" name="Rectangle 3"/>
          <p:cNvSpPr>
            <a:spLocks noGrp="1" noChangeArrowheads="1"/>
          </p:cNvSpPr>
          <p:nvPr>
            <p:ph type="body" sz="half" idx="1"/>
          </p:nvPr>
        </p:nvSpPr>
        <p:spPr>
          <a:xfrm>
            <a:off x="190500" y="1484784"/>
            <a:ext cx="8773988" cy="4781550"/>
          </a:xfrm>
        </p:spPr>
        <p:txBody>
          <a:bodyPr/>
          <a:lstStyle/>
          <a:p>
            <a:pPr eaLnBrk="1" hangingPunct="1">
              <a:lnSpc>
                <a:spcPct val="80000"/>
              </a:lnSpc>
              <a:buNone/>
            </a:pPr>
            <a:r>
              <a:rPr lang="en-GB" sz="2000" b="1" dirty="0"/>
              <a:t>Organic cotton</a:t>
            </a:r>
          </a:p>
          <a:p>
            <a:pPr eaLnBrk="1" hangingPunct="1">
              <a:lnSpc>
                <a:spcPct val="80000"/>
              </a:lnSpc>
            </a:pPr>
            <a:r>
              <a:rPr lang="en-GB" sz="2000" dirty="0"/>
              <a:t>Widely promoted as the answer to</a:t>
            </a:r>
            <a:br>
              <a:rPr lang="en-GB" sz="2000" dirty="0"/>
            </a:br>
            <a:r>
              <a:rPr lang="en-GB" sz="2000" dirty="0"/>
              <a:t>cotton’s problems</a:t>
            </a:r>
          </a:p>
          <a:p>
            <a:pPr eaLnBrk="1" hangingPunct="1">
              <a:lnSpc>
                <a:spcPct val="80000"/>
              </a:lnSpc>
            </a:pPr>
            <a:r>
              <a:rPr lang="en-GB" sz="2000" dirty="0"/>
              <a:t>Global production (in over 20 countries, mainly India)</a:t>
            </a:r>
            <a:br>
              <a:rPr lang="en-GB" sz="2000" dirty="0"/>
            </a:br>
            <a:r>
              <a:rPr lang="en-GB" sz="2000" dirty="0"/>
              <a:t>only 1.1% of world cotton production</a:t>
            </a:r>
          </a:p>
          <a:p>
            <a:pPr eaLnBrk="1" hangingPunct="1">
              <a:lnSpc>
                <a:spcPct val="80000"/>
              </a:lnSpc>
            </a:pPr>
            <a:r>
              <a:rPr lang="en-GB" sz="2000" dirty="0"/>
              <a:t>No genetically modified seed permitted</a:t>
            </a:r>
          </a:p>
          <a:p>
            <a:pPr eaLnBrk="1" hangingPunct="1">
              <a:lnSpc>
                <a:spcPct val="80000"/>
              </a:lnSpc>
            </a:pPr>
            <a:r>
              <a:rPr lang="en-GB" sz="2000" dirty="0"/>
              <a:t>No herbicides or pesticides</a:t>
            </a:r>
          </a:p>
          <a:p>
            <a:pPr eaLnBrk="1" hangingPunct="1">
              <a:lnSpc>
                <a:spcPct val="80000"/>
              </a:lnSpc>
            </a:pPr>
            <a:r>
              <a:rPr lang="en-GB" sz="2000" dirty="0"/>
              <a:t>Ethical labour employment standards</a:t>
            </a:r>
          </a:p>
          <a:p>
            <a:pPr eaLnBrk="1" hangingPunct="1">
              <a:lnSpc>
                <a:spcPct val="80000"/>
              </a:lnSpc>
            </a:pPr>
            <a:r>
              <a:rPr lang="en-GB" sz="2000" dirty="0"/>
              <a:t>Requires approximately 1.4x area of land to produce same mass of fibre</a:t>
            </a:r>
          </a:p>
          <a:p>
            <a:pPr eaLnBrk="1" hangingPunct="1">
              <a:lnSpc>
                <a:spcPct val="80000"/>
              </a:lnSpc>
            </a:pPr>
            <a:r>
              <a:rPr lang="en-GB" sz="2000" dirty="0"/>
              <a:t>Still has very high water consumption </a:t>
            </a:r>
          </a:p>
          <a:p>
            <a:pPr eaLnBrk="1" hangingPunct="1">
              <a:lnSpc>
                <a:spcPct val="80000"/>
              </a:lnSpc>
            </a:pPr>
            <a:r>
              <a:rPr lang="en-GB" sz="2000" dirty="0"/>
              <a:t>Not a viable alternative on a global scale to completely replace non-organic cotton</a:t>
            </a:r>
          </a:p>
          <a:p>
            <a:pPr eaLnBrk="1" hangingPunct="1">
              <a:lnSpc>
                <a:spcPct val="80000"/>
              </a:lnSpc>
            </a:pPr>
            <a:endParaRPr lang="en-GB" sz="2000" dirty="0"/>
          </a:p>
          <a:p>
            <a:pPr eaLnBrk="1" hangingPunct="1">
              <a:lnSpc>
                <a:spcPct val="80000"/>
              </a:lnSpc>
            </a:pPr>
            <a:endParaRPr lang="en-GB" sz="2000" dirty="0"/>
          </a:p>
        </p:txBody>
      </p:sp>
      <p:pic>
        <p:nvPicPr>
          <p:cNvPr id="2050" name="Picture 2" descr="http://radicalrootsfarm.com/wp-content/uploads/2014/03/usda-seal-2.gif"/>
          <p:cNvPicPr>
            <a:picLocks noChangeAspect="1" noChangeArrowheads="1"/>
          </p:cNvPicPr>
          <p:nvPr/>
        </p:nvPicPr>
        <p:blipFill>
          <a:blip r:embed="rId3" cstate="print"/>
          <a:srcRect/>
          <a:stretch>
            <a:fillRect/>
          </a:stretch>
        </p:blipFill>
        <p:spPr bwMode="auto">
          <a:xfrm>
            <a:off x="6732240" y="1628800"/>
            <a:ext cx="1977778" cy="1977778"/>
          </a:xfrm>
          <a:prstGeom prst="rect">
            <a:avLst/>
          </a:prstGeom>
          <a:noFill/>
        </p:spPr>
      </p:pic>
    </p:spTree>
    <p:extLst>
      <p:ext uri="{BB962C8B-B14F-4D97-AF65-F5344CB8AC3E}">
        <p14:creationId xmlns:p14="http://schemas.microsoft.com/office/powerpoint/2010/main" val="1273113455"/>
      </p:ext>
    </p:extLst>
  </p:cSld>
  <p:clrMapOvr>
    <a:masterClrMapping/>
  </p:clrMapOvr>
  <p:transition spd="med">
    <p:fade thruBlk="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190500" y="422275"/>
            <a:ext cx="5041900" cy="738188"/>
          </a:xfrm>
        </p:spPr>
        <p:txBody>
          <a:bodyPr/>
          <a:lstStyle/>
          <a:p>
            <a:pPr eaLnBrk="1" hangingPunct="1"/>
            <a:r>
              <a:rPr lang="en-GB" sz="3600" b="1" dirty="0"/>
              <a:t>Sustainable cotton?</a:t>
            </a:r>
          </a:p>
        </p:txBody>
      </p:sp>
      <p:sp>
        <p:nvSpPr>
          <p:cNvPr id="79875" name="Rectangle 3"/>
          <p:cNvSpPr>
            <a:spLocks noGrp="1" noChangeArrowheads="1"/>
          </p:cNvSpPr>
          <p:nvPr>
            <p:ph type="body" sz="half" idx="1"/>
          </p:nvPr>
        </p:nvSpPr>
        <p:spPr>
          <a:xfrm>
            <a:off x="190500" y="1484784"/>
            <a:ext cx="6649752" cy="4781550"/>
          </a:xfrm>
        </p:spPr>
        <p:txBody>
          <a:bodyPr/>
          <a:lstStyle/>
          <a:p>
            <a:pPr eaLnBrk="1" hangingPunct="1">
              <a:lnSpc>
                <a:spcPct val="80000"/>
              </a:lnSpc>
              <a:buNone/>
            </a:pPr>
            <a:r>
              <a:rPr lang="en-GB" b="1" dirty="0" smtClean="0"/>
              <a:t>Better cotton</a:t>
            </a:r>
          </a:p>
          <a:p>
            <a:r>
              <a:rPr lang="en-GB" dirty="0" smtClean="0"/>
              <a:t>GM pest-resistant strain referred to as ‘Bt cotton’</a:t>
            </a:r>
          </a:p>
          <a:p>
            <a:pPr lvl="3"/>
            <a:r>
              <a:rPr lang="en-GB" sz="1800" dirty="0"/>
              <a:t>Naturally occurring protein (used by organic</a:t>
            </a:r>
            <a:br>
              <a:rPr lang="en-GB" sz="1800" dirty="0"/>
            </a:br>
            <a:r>
              <a:rPr lang="en-GB" sz="1800" dirty="0"/>
              <a:t>gardeners) – kills bollworm pests (moth larva)</a:t>
            </a:r>
          </a:p>
          <a:p>
            <a:pPr lvl="3"/>
            <a:r>
              <a:rPr lang="en-GB" sz="1800" dirty="0"/>
              <a:t>Reduces pesticide sprays from 5 sprays to 0</a:t>
            </a:r>
          </a:p>
          <a:p>
            <a:pPr lvl="3"/>
            <a:r>
              <a:rPr lang="en-GB" sz="1800" dirty="0"/>
              <a:t>Poisoning of workers virtually eliminated</a:t>
            </a:r>
          </a:p>
          <a:p>
            <a:pPr lvl="3"/>
            <a:r>
              <a:rPr lang="en-GB" sz="1800" dirty="0"/>
              <a:t>More productive, particularly in India</a:t>
            </a:r>
          </a:p>
          <a:p>
            <a:pPr lvl="3"/>
            <a:r>
              <a:rPr lang="en-GB" sz="1800" dirty="0" err="1"/>
              <a:t>Bt</a:t>
            </a:r>
            <a:r>
              <a:rPr lang="en-GB" sz="1800" dirty="0"/>
              <a:t> cotton is regarded as less ‘natural’</a:t>
            </a:r>
          </a:p>
          <a:p>
            <a:pPr lvl="3"/>
            <a:r>
              <a:rPr lang="en-GB" sz="1800" dirty="0"/>
              <a:t>Cannot be classed as ‘organic’</a:t>
            </a:r>
          </a:p>
          <a:p>
            <a:r>
              <a:rPr lang="en-GB" dirty="0" smtClean="0"/>
              <a:t>Better Cotton Initiative (BCI) set up to foster improvements in the sustainability of cotton</a:t>
            </a:r>
            <a:br>
              <a:rPr lang="en-GB" dirty="0" smtClean="0"/>
            </a:br>
            <a:r>
              <a:rPr lang="en-GB" dirty="0" smtClean="0"/>
              <a:t>production methods</a:t>
            </a:r>
          </a:p>
          <a:p>
            <a:endParaRPr lang="en-GB" dirty="0" smtClean="0"/>
          </a:p>
          <a:p>
            <a:pPr eaLnBrk="1" hangingPunct="1">
              <a:lnSpc>
                <a:spcPct val="80000"/>
              </a:lnSpc>
            </a:pPr>
            <a:endParaRPr lang="en-GB" dirty="0" smtClean="0"/>
          </a:p>
        </p:txBody>
      </p:sp>
      <p:pic>
        <p:nvPicPr>
          <p:cNvPr id="104450" name="Picture 2" descr="Cover image expansion"/>
          <p:cNvPicPr>
            <a:picLocks noChangeAspect="1" noChangeArrowheads="1"/>
          </p:cNvPicPr>
          <p:nvPr/>
        </p:nvPicPr>
        <p:blipFill>
          <a:blip r:embed="rId3" cstate="print"/>
          <a:srcRect/>
          <a:stretch>
            <a:fillRect/>
          </a:stretch>
        </p:blipFill>
        <p:spPr bwMode="auto">
          <a:xfrm>
            <a:off x="6516218" y="1421143"/>
            <a:ext cx="2494075" cy="3358690"/>
          </a:xfrm>
          <a:prstGeom prst="rect">
            <a:avLst/>
          </a:prstGeom>
          <a:noFill/>
        </p:spPr>
      </p:pic>
      <p:pic>
        <p:nvPicPr>
          <p:cNvPr id="104452" name="Picture 4" descr="http://www.ethicalfashionforum.com/assets-uploaded/members/profile/BCI_Logo_new_resized.jpg"/>
          <p:cNvPicPr>
            <a:picLocks noChangeAspect="1" noChangeArrowheads="1"/>
          </p:cNvPicPr>
          <p:nvPr/>
        </p:nvPicPr>
        <p:blipFill>
          <a:blip r:embed="rId4" cstate="print"/>
          <a:srcRect/>
          <a:stretch>
            <a:fillRect/>
          </a:stretch>
        </p:blipFill>
        <p:spPr bwMode="auto">
          <a:xfrm>
            <a:off x="6809742" y="4977172"/>
            <a:ext cx="2190750" cy="2190750"/>
          </a:xfrm>
          <a:prstGeom prst="rect">
            <a:avLst/>
          </a:prstGeom>
          <a:noFill/>
        </p:spPr>
      </p:pic>
    </p:spTree>
    <p:extLst>
      <p:ext uri="{BB962C8B-B14F-4D97-AF65-F5344CB8AC3E}">
        <p14:creationId xmlns:p14="http://schemas.microsoft.com/office/powerpoint/2010/main" val="3636159149"/>
      </p:ext>
    </p:extLst>
  </p:cSld>
  <p:clrMapOvr>
    <a:masterClrMapping/>
  </p:clrMapOvr>
  <p:transition spd="med">
    <p:fade thruBlk="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179514" y="422275"/>
            <a:ext cx="5889500" cy="738188"/>
          </a:xfrm>
          <a:noFill/>
          <a:ln w="9525">
            <a:noFill/>
            <a:miter lim="800000"/>
            <a:headEnd/>
            <a:tailEnd/>
          </a:ln>
        </p:spPr>
        <p:txBody>
          <a:bodyPr vert="horz" wrap="square" lIns="0" tIns="0" rIns="0" bIns="0" numCol="1" anchor="b" anchorCtr="0" compatLnSpc="1">
            <a:prstTxWarp prst="textNoShape">
              <a:avLst/>
            </a:prstTxWarp>
          </a:bodyPr>
          <a:lstStyle/>
          <a:p>
            <a:pPr eaLnBrk="1" hangingPunct="1"/>
            <a:r>
              <a:rPr lang="en-GB" sz="3200" b="1" dirty="0"/>
              <a:t>Sustainable Cellulosic Fibres</a:t>
            </a:r>
          </a:p>
        </p:txBody>
      </p:sp>
      <p:sp>
        <p:nvSpPr>
          <p:cNvPr id="99331" name="Rectangle 3"/>
          <p:cNvSpPr>
            <a:spLocks noGrp="1" noChangeArrowheads="1"/>
          </p:cNvSpPr>
          <p:nvPr>
            <p:ph type="body" idx="1"/>
          </p:nvPr>
        </p:nvSpPr>
        <p:spPr>
          <a:xfrm>
            <a:off x="179515" y="1484784"/>
            <a:ext cx="6552727" cy="4349750"/>
          </a:xfrm>
        </p:spPr>
        <p:txBody>
          <a:bodyPr/>
          <a:lstStyle/>
          <a:p>
            <a:pPr marL="0" indent="0" eaLnBrk="1" hangingPunct="1">
              <a:buNone/>
            </a:pPr>
            <a:r>
              <a:rPr lang="en-GB" b="1" dirty="0" smtClean="0"/>
              <a:t>Bast Fibres</a:t>
            </a:r>
          </a:p>
          <a:p>
            <a:pPr marL="538163" lvl="4" eaLnBrk="1" hangingPunct="1"/>
            <a:r>
              <a:rPr lang="en-US" dirty="0" smtClean="0"/>
              <a:t>From stem of plants</a:t>
            </a:r>
            <a:br>
              <a:rPr lang="en-US" dirty="0" smtClean="0"/>
            </a:br>
            <a:r>
              <a:rPr lang="en-US" dirty="0" smtClean="0"/>
              <a:t>(flax, hemp, jute, ramie, nettle, </a:t>
            </a:r>
            <a:r>
              <a:rPr lang="en-US" dirty="0" err="1" smtClean="0"/>
              <a:t>kenaf</a:t>
            </a:r>
            <a:r>
              <a:rPr lang="en-US" dirty="0" smtClean="0"/>
              <a:t>, abaca)</a:t>
            </a:r>
          </a:p>
          <a:p>
            <a:pPr marL="538163" lvl="4" eaLnBrk="1" hangingPunct="1"/>
            <a:r>
              <a:rPr lang="en-US" b="1" dirty="0"/>
              <a:t>Plants with </a:t>
            </a:r>
            <a:r>
              <a:rPr lang="en-US" b="1" dirty="0" smtClean="0"/>
              <a:t>opportunities </a:t>
            </a:r>
            <a:r>
              <a:rPr lang="en-US" b="1" dirty="0"/>
              <a:t>for performance </a:t>
            </a:r>
            <a:r>
              <a:rPr lang="en-US" b="1" dirty="0" smtClean="0"/>
              <a:t>fibres (</a:t>
            </a:r>
            <a:r>
              <a:rPr lang="en-US" b="1" i="1" dirty="0" smtClean="0"/>
              <a:t>e.g</a:t>
            </a:r>
            <a:r>
              <a:rPr lang="en-US" b="1" i="1" dirty="0"/>
              <a:t>. </a:t>
            </a:r>
            <a:r>
              <a:rPr lang="en-US" b="1" dirty="0"/>
              <a:t>Himalayan nettle</a:t>
            </a:r>
            <a:r>
              <a:rPr lang="en-US" b="1" dirty="0" smtClean="0"/>
              <a:t>)</a:t>
            </a:r>
          </a:p>
          <a:p>
            <a:pPr marL="538163" lvl="4" eaLnBrk="1" hangingPunct="1"/>
            <a:endParaRPr lang="en-US" dirty="0"/>
          </a:p>
          <a:p>
            <a:pPr marL="538163" lvl="4" eaLnBrk="1" hangingPunct="1"/>
            <a:endParaRPr lang="en-US" sz="1600" dirty="0"/>
          </a:p>
          <a:p>
            <a:pPr marL="538163" lvl="4" eaLnBrk="1" hangingPunct="1"/>
            <a:r>
              <a:rPr lang="en-GB" dirty="0" smtClean="0"/>
              <a:t>Processing to separate ultimate fibres is of concern</a:t>
            </a:r>
          </a:p>
          <a:p>
            <a:pPr marL="538163" lvl="4" eaLnBrk="1" hangingPunct="1"/>
            <a:r>
              <a:rPr lang="en-GB" b="1" dirty="0" smtClean="0"/>
              <a:t>Opportunities for innovation into alternative separation techniques</a:t>
            </a:r>
            <a:br>
              <a:rPr lang="en-GB" b="1" dirty="0" smtClean="0"/>
            </a:br>
            <a:r>
              <a:rPr lang="en-GB" b="1" dirty="0" smtClean="0"/>
              <a:t>(</a:t>
            </a:r>
            <a:r>
              <a:rPr lang="en-GB" b="1" i="1" dirty="0" smtClean="0"/>
              <a:t>e.g</a:t>
            </a:r>
            <a:r>
              <a:rPr lang="en-GB" b="1" dirty="0" smtClean="0"/>
              <a:t>. enzyme-assisted technologies)</a:t>
            </a:r>
          </a:p>
        </p:txBody>
      </p:sp>
      <p:pic>
        <p:nvPicPr>
          <p:cNvPr id="2" name="Picture 1"/>
          <p:cNvPicPr>
            <a:picLocks noChangeAspect="1"/>
          </p:cNvPicPr>
          <p:nvPr/>
        </p:nvPicPr>
        <p:blipFill rotWithShape="1">
          <a:blip r:embed="rId3" cstate="print"/>
          <a:srcRect t="21206" r="50000" b="53657"/>
          <a:stretch/>
        </p:blipFill>
        <p:spPr>
          <a:xfrm>
            <a:off x="6723773" y="4947305"/>
            <a:ext cx="2312725" cy="1830069"/>
          </a:xfrm>
          <a:prstGeom prst="rect">
            <a:avLst/>
          </a:prstGeom>
        </p:spPr>
      </p:pic>
      <p:pic>
        <p:nvPicPr>
          <p:cNvPr id="3" name="Picture 2"/>
          <p:cNvPicPr>
            <a:picLocks noChangeAspect="1"/>
          </p:cNvPicPr>
          <p:nvPr/>
        </p:nvPicPr>
        <p:blipFill rotWithShape="1">
          <a:blip r:embed="rId4" cstate="print"/>
          <a:srcRect l="8885" t="7065" r="8885" b="-512"/>
          <a:stretch/>
        </p:blipFill>
        <p:spPr>
          <a:xfrm>
            <a:off x="6723773" y="1412776"/>
            <a:ext cx="2312725" cy="2070262"/>
          </a:xfrm>
          <a:prstGeom prst="rect">
            <a:avLst/>
          </a:prstGeom>
        </p:spPr>
      </p:pic>
      <p:sp>
        <p:nvSpPr>
          <p:cNvPr id="4" name="Rectangle 3"/>
          <p:cNvSpPr/>
          <p:nvPr/>
        </p:nvSpPr>
        <p:spPr>
          <a:xfrm>
            <a:off x="348911" y="5672639"/>
            <a:ext cx="5720105" cy="707886"/>
          </a:xfrm>
          <a:prstGeom prst="rect">
            <a:avLst/>
          </a:prstGeom>
        </p:spPr>
        <p:txBody>
          <a:bodyPr wrap="square">
            <a:spAutoFit/>
          </a:bodyPr>
          <a:lstStyle/>
          <a:p>
            <a:r>
              <a:rPr lang="en-US" sz="2000" dirty="0">
                <a:latin typeface="Segoe UI" panose="020B0502040204020203" pitchFamily="34" charset="0"/>
                <a:ea typeface="Times New Roman" panose="02020603050405020304" pitchFamily="18" charset="0"/>
                <a:cs typeface="Segoe UI" panose="020B0502040204020203" pitchFamily="34" charset="0"/>
              </a:rPr>
              <a:t>Blake AW, Marcus SE, Copeland JE, Blackburn RS, Knox JP, </a:t>
            </a:r>
            <a:r>
              <a:rPr lang="en-US" sz="2000" i="1" dirty="0">
                <a:latin typeface="Segoe UI" panose="020B0502040204020203" pitchFamily="34" charset="0"/>
                <a:ea typeface="Times New Roman" panose="02020603050405020304" pitchFamily="18" charset="0"/>
                <a:cs typeface="Segoe UI" panose="020B0502040204020203" pitchFamily="34" charset="0"/>
              </a:rPr>
              <a:t>Planta</a:t>
            </a:r>
            <a:r>
              <a:rPr lang="en-US" sz="2000" dirty="0">
                <a:latin typeface="Segoe UI" panose="020B0502040204020203" pitchFamily="34" charset="0"/>
                <a:ea typeface="Times New Roman" panose="02020603050405020304" pitchFamily="18" charset="0"/>
                <a:cs typeface="Segoe UI" panose="020B0502040204020203" pitchFamily="34" charset="0"/>
              </a:rPr>
              <a:t>, </a:t>
            </a:r>
            <a:r>
              <a:rPr lang="en-US" sz="2000" b="1" dirty="0">
                <a:latin typeface="Segoe UI" panose="020B0502040204020203" pitchFamily="34" charset="0"/>
                <a:ea typeface="Times New Roman" panose="02020603050405020304" pitchFamily="18" charset="0"/>
                <a:cs typeface="Segoe UI" panose="020B0502040204020203" pitchFamily="34" charset="0"/>
              </a:rPr>
              <a:t>2008</a:t>
            </a:r>
            <a:r>
              <a:rPr lang="en-US" sz="2000" dirty="0">
                <a:latin typeface="Segoe UI" panose="020B0502040204020203" pitchFamily="34" charset="0"/>
                <a:ea typeface="Times New Roman" panose="02020603050405020304" pitchFamily="18" charset="0"/>
                <a:cs typeface="Segoe UI" panose="020B0502040204020203" pitchFamily="34" charset="0"/>
              </a:rPr>
              <a:t>, </a:t>
            </a:r>
            <a:r>
              <a:rPr lang="en-US" sz="2000" i="1" dirty="0">
                <a:latin typeface="Segoe UI" panose="020B0502040204020203" pitchFamily="34" charset="0"/>
                <a:ea typeface="Times New Roman" panose="02020603050405020304" pitchFamily="18" charset="0"/>
                <a:cs typeface="Segoe UI" panose="020B0502040204020203" pitchFamily="34" charset="0"/>
              </a:rPr>
              <a:t>228</a:t>
            </a:r>
            <a:r>
              <a:rPr lang="en-US" sz="2000" dirty="0">
                <a:latin typeface="Segoe UI" panose="020B0502040204020203" pitchFamily="34" charset="0"/>
                <a:ea typeface="Times New Roman" panose="02020603050405020304" pitchFamily="18" charset="0"/>
                <a:cs typeface="Segoe UI" panose="020B0502040204020203" pitchFamily="34" charset="0"/>
              </a:rPr>
              <a:t>, 1.</a:t>
            </a:r>
            <a:endParaRPr lang="en-GB" sz="2000" dirty="0">
              <a:latin typeface="Segoe UI" panose="020B0502040204020203" pitchFamily="34" charset="0"/>
              <a:cs typeface="Segoe UI" panose="020B0502040204020203" pitchFamily="34" charset="0"/>
            </a:endParaRPr>
          </a:p>
        </p:txBody>
      </p:sp>
      <p:sp>
        <p:nvSpPr>
          <p:cNvPr id="8" name="Rectangle 7"/>
          <p:cNvSpPr/>
          <p:nvPr/>
        </p:nvSpPr>
        <p:spPr>
          <a:xfrm>
            <a:off x="348909" y="3364405"/>
            <a:ext cx="6097198" cy="707886"/>
          </a:xfrm>
          <a:prstGeom prst="rect">
            <a:avLst/>
          </a:prstGeom>
        </p:spPr>
        <p:txBody>
          <a:bodyPr wrap="square">
            <a:spAutoFit/>
          </a:bodyPr>
          <a:lstStyle/>
          <a:p>
            <a:r>
              <a:rPr lang="en-US" sz="2000" dirty="0">
                <a:latin typeface="Segoe UI" panose="020B0502040204020203" pitchFamily="34" charset="0"/>
                <a:ea typeface="Times New Roman" panose="02020603050405020304" pitchFamily="18" charset="0"/>
                <a:cs typeface="Segoe UI" panose="020B0502040204020203" pitchFamily="34" charset="0"/>
              </a:rPr>
              <a:t>Lanzilao G, Goswami P, Blackburn RS, </a:t>
            </a:r>
            <a:r>
              <a:rPr lang="en-US" sz="2000" i="1" dirty="0" smtClean="0">
                <a:latin typeface="Segoe UI" panose="020B0502040204020203" pitchFamily="34" charset="0"/>
                <a:ea typeface="Times New Roman" panose="02020603050405020304" pitchFamily="18" charset="0"/>
                <a:cs typeface="Segoe UI" panose="020B0502040204020203" pitchFamily="34" charset="0"/>
              </a:rPr>
              <a:t>Mater. </a:t>
            </a:r>
            <a:r>
              <a:rPr lang="en-US" sz="2000" i="1" dirty="0">
                <a:latin typeface="Segoe UI" panose="020B0502040204020203" pitchFamily="34" charset="0"/>
                <a:ea typeface="Times New Roman" panose="02020603050405020304" pitchFamily="18" charset="0"/>
                <a:cs typeface="Segoe UI" panose="020B0502040204020203" pitchFamily="34" charset="0"/>
              </a:rPr>
              <a:t>Letts.</a:t>
            </a:r>
            <a:r>
              <a:rPr lang="en-US" sz="2000" dirty="0">
                <a:latin typeface="Segoe UI" panose="020B0502040204020203" pitchFamily="34" charset="0"/>
                <a:ea typeface="Times New Roman" panose="02020603050405020304" pitchFamily="18" charset="0"/>
                <a:cs typeface="Segoe UI" panose="020B0502040204020203" pitchFamily="34" charset="0"/>
              </a:rPr>
              <a:t>, </a:t>
            </a:r>
            <a:r>
              <a:rPr lang="en-US" sz="2000" b="1" dirty="0">
                <a:latin typeface="Segoe UI" panose="020B0502040204020203" pitchFamily="34" charset="0"/>
                <a:ea typeface="Times New Roman" panose="02020603050405020304" pitchFamily="18" charset="0"/>
                <a:cs typeface="Segoe UI" panose="020B0502040204020203" pitchFamily="34" charset="0"/>
              </a:rPr>
              <a:t>2016</a:t>
            </a:r>
            <a:r>
              <a:rPr lang="en-US" sz="2000" dirty="0">
                <a:latin typeface="Segoe UI" panose="020B0502040204020203" pitchFamily="34" charset="0"/>
                <a:ea typeface="Times New Roman" panose="02020603050405020304" pitchFamily="18" charset="0"/>
                <a:cs typeface="Segoe UI" panose="020B0502040204020203" pitchFamily="34" charset="0"/>
              </a:rPr>
              <a:t>, in press.</a:t>
            </a:r>
            <a:endParaRPr lang="en-GB" sz="2000" dirty="0">
              <a:latin typeface="Segoe UI" panose="020B0502040204020203" pitchFamily="34" charset="0"/>
              <a:cs typeface="Segoe UI" panose="020B0502040204020203" pitchFamily="34" charset="0"/>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19370" y="3364405"/>
            <a:ext cx="2489134" cy="1558014"/>
          </a:xfrm>
          <a:prstGeom prst="rect">
            <a:avLst/>
          </a:prstGeom>
        </p:spPr>
      </p:pic>
    </p:spTree>
    <p:extLst>
      <p:ext uri="{BB962C8B-B14F-4D97-AF65-F5344CB8AC3E}">
        <p14:creationId xmlns:p14="http://schemas.microsoft.com/office/powerpoint/2010/main" val="1600027766"/>
      </p:ext>
    </p:extLst>
  </p:cSld>
  <p:clrMapOvr>
    <a:masterClrMapping/>
  </p:clrMapOvr>
  <p:transition spd="med">
    <p:fade thruBlk="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251520" y="422275"/>
            <a:ext cx="6192688" cy="738188"/>
          </a:xfrm>
          <a:noFill/>
          <a:ln w="9525">
            <a:noFill/>
            <a:miter lim="800000"/>
            <a:headEnd/>
            <a:tailEnd/>
          </a:ln>
        </p:spPr>
        <p:txBody>
          <a:bodyPr vert="horz" wrap="square" lIns="0" tIns="0" rIns="0" bIns="0" numCol="1" anchor="b" anchorCtr="0" compatLnSpc="1">
            <a:prstTxWarp prst="textNoShape">
              <a:avLst/>
            </a:prstTxWarp>
          </a:bodyPr>
          <a:lstStyle/>
          <a:p>
            <a:pPr eaLnBrk="1" hangingPunct="1"/>
            <a:r>
              <a:rPr lang="en-GB" b="1" dirty="0" smtClean="0"/>
              <a:t>TENCEL </a:t>
            </a:r>
            <a:r>
              <a:rPr lang="en-GB" b="1" dirty="0"/>
              <a:t>(lyocell) </a:t>
            </a:r>
            <a:r>
              <a:rPr lang="en-GB" b="1" dirty="0" smtClean="0"/>
              <a:t>– most </a:t>
            </a:r>
            <a:r>
              <a:rPr lang="en-GB" b="1" dirty="0"/>
              <a:t>sustainable fibre production process</a:t>
            </a:r>
          </a:p>
        </p:txBody>
      </p:sp>
      <p:pic>
        <p:nvPicPr>
          <p:cNvPr id="120834" name="Picture 2"/>
          <p:cNvPicPr>
            <a:picLocks noChangeAspect="1" noChangeArrowheads="1"/>
          </p:cNvPicPr>
          <p:nvPr/>
        </p:nvPicPr>
        <p:blipFill>
          <a:blip r:embed="rId3" cstate="print"/>
          <a:srcRect l="7056" t="5299"/>
          <a:stretch>
            <a:fillRect/>
          </a:stretch>
        </p:blipFill>
        <p:spPr bwMode="auto">
          <a:xfrm>
            <a:off x="33221" y="2016224"/>
            <a:ext cx="9110781" cy="4545124"/>
          </a:xfrm>
          <a:prstGeom prst="rect">
            <a:avLst/>
          </a:prstGeom>
          <a:noFill/>
          <a:ln w="9525">
            <a:noFill/>
            <a:miter lim="800000"/>
            <a:headEnd/>
            <a:tailEnd/>
          </a:ln>
        </p:spPr>
      </p:pic>
      <p:sp>
        <p:nvSpPr>
          <p:cNvPr id="5" name="Rectangle 4"/>
          <p:cNvSpPr/>
          <p:nvPr/>
        </p:nvSpPr>
        <p:spPr bwMode="auto">
          <a:xfrm>
            <a:off x="6444208" y="5409220"/>
            <a:ext cx="1548172" cy="1476164"/>
          </a:xfrm>
          <a:prstGeom prst="rect">
            <a:avLst/>
          </a:prstGeom>
          <a:solidFill>
            <a:schemeClr val="bg1"/>
          </a:solidFill>
          <a:ln w="317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endParaRPr lang="en-GB" sz="2000">
              <a:solidFill>
                <a:srgbClr val="000005"/>
              </a:solidFill>
            </a:endParaRPr>
          </a:p>
        </p:txBody>
      </p:sp>
      <p:pic>
        <p:nvPicPr>
          <p:cNvPr id="2" name="Picture 1"/>
          <p:cNvPicPr>
            <a:picLocks noChangeAspect="1"/>
          </p:cNvPicPr>
          <p:nvPr/>
        </p:nvPicPr>
        <p:blipFill>
          <a:blip r:embed="rId4" cstate="print"/>
          <a:stretch>
            <a:fillRect/>
          </a:stretch>
        </p:blipFill>
        <p:spPr>
          <a:xfrm>
            <a:off x="7452322" y="5265204"/>
            <a:ext cx="1568021" cy="1448780"/>
          </a:xfrm>
          <a:prstGeom prst="rect">
            <a:avLst/>
          </a:prstGeom>
        </p:spPr>
      </p:pic>
      <p:sp>
        <p:nvSpPr>
          <p:cNvPr id="3" name="TextBox 2"/>
          <p:cNvSpPr txBox="1"/>
          <p:nvPr/>
        </p:nvSpPr>
        <p:spPr>
          <a:xfrm>
            <a:off x="647564" y="3445840"/>
            <a:ext cx="1080120" cy="523220"/>
          </a:xfrm>
          <a:prstGeom prst="rect">
            <a:avLst/>
          </a:prstGeom>
          <a:solidFill>
            <a:schemeClr val="bg1"/>
          </a:solidFill>
        </p:spPr>
        <p:txBody>
          <a:bodyPr wrap="square" rtlCol="0">
            <a:spAutoFit/>
          </a:bodyPr>
          <a:lstStyle/>
          <a:p>
            <a:pPr algn="ctr"/>
            <a:r>
              <a:rPr lang="en-GB" dirty="0">
                <a:solidFill>
                  <a:srgbClr val="000005"/>
                </a:solidFill>
                <a:latin typeface="Segoe UI" panose="020B0502040204020203" pitchFamily="34" charset="0"/>
                <a:cs typeface="Segoe UI" panose="020B0502040204020203" pitchFamily="34" charset="0"/>
              </a:rPr>
              <a:t>wood</a:t>
            </a:r>
          </a:p>
        </p:txBody>
      </p:sp>
      <p:sp>
        <p:nvSpPr>
          <p:cNvPr id="7" name="TextBox 6"/>
          <p:cNvSpPr txBox="1"/>
          <p:nvPr/>
        </p:nvSpPr>
        <p:spPr>
          <a:xfrm>
            <a:off x="2447764" y="3445840"/>
            <a:ext cx="1080120" cy="523220"/>
          </a:xfrm>
          <a:prstGeom prst="rect">
            <a:avLst/>
          </a:prstGeom>
          <a:solidFill>
            <a:schemeClr val="bg1"/>
          </a:solidFill>
        </p:spPr>
        <p:txBody>
          <a:bodyPr wrap="square" rtlCol="0">
            <a:spAutoFit/>
          </a:bodyPr>
          <a:lstStyle/>
          <a:p>
            <a:pPr algn="ctr"/>
            <a:r>
              <a:rPr lang="en-GB" dirty="0">
                <a:solidFill>
                  <a:srgbClr val="000005"/>
                </a:solidFill>
                <a:latin typeface="Segoe UI" panose="020B0502040204020203" pitchFamily="34" charset="0"/>
                <a:cs typeface="Segoe UI" panose="020B0502040204020203" pitchFamily="34" charset="0"/>
              </a:rPr>
              <a:t>pulp</a:t>
            </a:r>
          </a:p>
        </p:txBody>
      </p:sp>
      <p:sp>
        <p:nvSpPr>
          <p:cNvPr id="8" name="TextBox 7"/>
          <p:cNvSpPr txBox="1"/>
          <p:nvPr/>
        </p:nvSpPr>
        <p:spPr>
          <a:xfrm>
            <a:off x="4715762" y="3176972"/>
            <a:ext cx="1656438" cy="707886"/>
          </a:xfrm>
          <a:prstGeom prst="rect">
            <a:avLst/>
          </a:prstGeom>
          <a:solidFill>
            <a:schemeClr val="bg1"/>
          </a:solidFill>
        </p:spPr>
        <p:txBody>
          <a:bodyPr wrap="square" rtlCol="0">
            <a:spAutoFit/>
          </a:bodyPr>
          <a:lstStyle/>
          <a:p>
            <a:pPr algn="ctr"/>
            <a:r>
              <a:rPr lang="en-GB" sz="2000" dirty="0">
                <a:solidFill>
                  <a:srgbClr val="000005"/>
                </a:solidFill>
                <a:latin typeface="Segoe UI" panose="020B0502040204020203" pitchFamily="34" charset="0"/>
                <a:cs typeface="Segoe UI" panose="020B0502040204020203" pitchFamily="34" charset="0"/>
              </a:rPr>
              <a:t>Fibre production</a:t>
            </a:r>
          </a:p>
        </p:txBody>
      </p:sp>
      <p:sp>
        <p:nvSpPr>
          <p:cNvPr id="9" name="TextBox 8"/>
          <p:cNvSpPr txBox="1"/>
          <p:nvPr/>
        </p:nvSpPr>
        <p:spPr>
          <a:xfrm>
            <a:off x="7380566" y="3445840"/>
            <a:ext cx="1583922" cy="523220"/>
          </a:xfrm>
          <a:prstGeom prst="rect">
            <a:avLst/>
          </a:prstGeom>
          <a:solidFill>
            <a:schemeClr val="bg1"/>
          </a:solidFill>
        </p:spPr>
        <p:txBody>
          <a:bodyPr wrap="square" rtlCol="0">
            <a:spAutoFit/>
          </a:bodyPr>
          <a:lstStyle/>
          <a:p>
            <a:pPr algn="ctr"/>
            <a:r>
              <a:rPr lang="en-GB" dirty="0">
                <a:solidFill>
                  <a:srgbClr val="000005"/>
                </a:solidFill>
                <a:latin typeface="Segoe UI" panose="020B0502040204020203" pitchFamily="34" charset="0"/>
                <a:cs typeface="Segoe UI" panose="020B0502040204020203" pitchFamily="34" charset="0"/>
              </a:rPr>
              <a:t>Tencel®</a:t>
            </a:r>
          </a:p>
        </p:txBody>
      </p:sp>
      <p:pic>
        <p:nvPicPr>
          <p:cNvPr id="32770" name="Picture 2" descr="http://upload.wikimedia.org/wikipedia/commons/thumb/c/c5/NMO_struct.svg/120px-NMO_struct.sv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27077" y="4879850"/>
            <a:ext cx="833808" cy="128545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43508" y="4221088"/>
            <a:ext cx="4176464" cy="2603790"/>
          </a:xfrm>
          <a:prstGeom prst="rect">
            <a:avLst/>
          </a:prstGeom>
          <a:solidFill>
            <a:schemeClr val="bg1"/>
          </a:solidFill>
        </p:spPr>
        <p:txBody>
          <a:bodyPr wrap="square" rtlCol="0">
            <a:spAutoFit/>
          </a:bodyPr>
          <a:lstStyle/>
          <a:p>
            <a:pPr marL="271463" indent="-271463">
              <a:buFont typeface="Arial" panose="020B0604020202020204" pitchFamily="34" charset="0"/>
              <a:buChar char="•"/>
            </a:pPr>
            <a:r>
              <a:rPr lang="en-GB" sz="2400" dirty="0">
                <a:solidFill>
                  <a:srgbClr val="62B802"/>
                </a:solidFill>
                <a:latin typeface="Segoe UI" panose="020B0502040204020203" pitchFamily="34" charset="0"/>
                <a:cs typeface="Segoe UI" panose="020B0502040204020203" pitchFamily="34" charset="0"/>
              </a:rPr>
              <a:t>Wood from certified forests</a:t>
            </a:r>
          </a:p>
          <a:p>
            <a:pPr marL="271463" indent="-271463">
              <a:buFont typeface="Arial" panose="020B0604020202020204" pitchFamily="34" charset="0"/>
              <a:buChar char="•"/>
            </a:pPr>
            <a:r>
              <a:rPr lang="en-GB" sz="2400" dirty="0">
                <a:solidFill>
                  <a:srgbClr val="62B802"/>
                </a:solidFill>
                <a:latin typeface="Segoe UI" panose="020B0502040204020203" pitchFamily="34" charset="0"/>
                <a:cs typeface="Segoe UI" panose="020B0502040204020203" pitchFamily="34" charset="0"/>
              </a:rPr>
              <a:t>Direct dissolution process</a:t>
            </a:r>
          </a:p>
          <a:p>
            <a:pPr marL="271463" indent="-271463">
              <a:buFont typeface="Arial" panose="020B0604020202020204" pitchFamily="34" charset="0"/>
              <a:buChar char="•"/>
            </a:pPr>
            <a:r>
              <a:rPr lang="en-GB" sz="2400" i="1" dirty="0">
                <a:solidFill>
                  <a:srgbClr val="62B802"/>
                </a:solidFill>
                <a:latin typeface="Segoe UI" panose="020B0502040204020203" pitchFamily="34" charset="0"/>
                <a:cs typeface="Segoe UI" panose="020B0502040204020203" pitchFamily="34" charset="0"/>
              </a:rPr>
              <a:t>N</a:t>
            </a:r>
            <a:r>
              <a:rPr lang="en-GB" sz="2400" dirty="0">
                <a:solidFill>
                  <a:srgbClr val="62B802"/>
                </a:solidFill>
                <a:latin typeface="Segoe UI" panose="020B0502040204020203" pitchFamily="34" charset="0"/>
                <a:cs typeface="Segoe UI" panose="020B0502040204020203" pitchFamily="34" charset="0"/>
              </a:rPr>
              <a:t>-</a:t>
            </a:r>
            <a:r>
              <a:rPr lang="en-GB" sz="2400" dirty="0" err="1">
                <a:solidFill>
                  <a:srgbClr val="62B802"/>
                </a:solidFill>
                <a:latin typeface="Segoe UI" panose="020B0502040204020203" pitchFamily="34" charset="0"/>
                <a:cs typeface="Segoe UI" panose="020B0502040204020203" pitchFamily="34" charset="0"/>
              </a:rPr>
              <a:t>methylmorpholine</a:t>
            </a:r>
            <a:r>
              <a:rPr lang="en-GB" sz="2400" dirty="0">
                <a:solidFill>
                  <a:srgbClr val="62B802"/>
                </a:solidFill>
                <a:latin typeface="Segoe UI" panose="020B0502040204020203" pitchFamily="34" charset="0"/>
                <a:cs typeface="Segoe UI" panose="020B0502040204020203" pitchFamily="34" charset="0"/>
              </a:rPr>
              <a:t>-</a:t>
            </a:r>
            <a:r>
              <a:rPr lang="en-GB" sz="2400" i="1" dirty="0">
                <a:solidFill>
                  <a:srgbClr val="62B802"/>
                </a:solidFill>
                <a:latin typeface="Segoe UI" panose="020B0502040204020203" pitchFamily="34" charset="0"/>
                <a:cs typeface="Segoe UI" panose="020B0502040204020203" pitchFamily="34" charset="0"/>
              </a:rPr>
              <a:t>N</a:t>
            </a:r>
            <a:r>
              <a:rPr lang="en-GB" sz="2400" dirty="0">
                <a:solidFill>
                  <a:srgbClr val="62B802"/>
                </a:solidFill>
                <a:latin typeface="Segoe UI" panose="020B0502040204020203" pitchFamily="34" charset="0"/>
                <a:cs typeface="Segoe UI" panose="020B0502040204020203" pitchFamily="34" charset="0"/>
              </a:rPr>
              <a:t>-oxide (NMMO)</a:t>
            </a:r>
          </a:p>
          <a:p>
            <a:pPr marL="271463" indent="-271463">
              <a:buFont typeface="Arial" panose="020B0604020202020204" pitchFamily="34" charset="0"/>
              <a:buChar char="•"/>
            </a:pPr>
            <a:r>
              <a:rPr lang="en-GB" sz="2400" dirty="0">
                <a:solidFill>
                  <a:srgbClr val="62B802"/>
                </a:solidFill>
                <a:latin typeface="Segoe UI" panose="020B0502040204020203" pitchFamily="34" charset="0"/>
                <a:cs typeface="Segoe UI" panose="020B0502040204020203" pitchFamily="34" charset="0"/>
              </a:rPr>
              <a:t>Closed-loop process</a:t>
            </a:r>
          </a:p>
          <a:p>
            <a:pPr marL="271463" indent="-271463">
              <a:buFont typeface="Arial" panose="020B0604020202020204" pitchFamily="34" charset="0"/>
              <a:buChar char="•"/>
            </a:pPr>
            <a:r>
              <a:rPr lang="en-GB" sz="2400" dirty="0">
                <a:solidFill>
                  <a:srgbClr val="62B802"/>
                </a:solidFill>
                <a:latin typeface="Segoe UI" panose="020B0502040204020203" pitchFamily="34" charset="0"/>
                <a:cs typeface="Segoe UI" panose="020B0502040204020203" pitchFamily="34" charset="0"/>
              </a:rPr>
              <a:t>&gt;99% recovery of solvent</a:t>
            </a:r>
          </a:p>
        </p:txBody>
      </p:sp>
      <p:sp>
        <p:nvSpPr>
          <p:cNvPr id="12" name="Rectangle 3"/>
          <p:cNvSpPr txBox="1">
            <a:spLocks noChangeArrowheads="1"/>
          </p:cNvSpPr>
          <p:nvPr/>
        </p:nvSpPr>
        <p:spPr bwMode="auto">
          <a:xfrm>
            <a:off x="143508" y="1489143"/>
            <a:ext cx="8032824" cy="58482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42900" indent="-342900" algn="l" rtl="0" eaLnBrk="0" fontAlgn="base" hangingPunct="0">
              <a:spcBef>
                <a:spcPct val="0"/>
              </a:spcBef>
              <a:spcAft>
                <a:spcPct val="40000"/>
              </a:spcAft>
              <a:buChar char="•"/>
              <a:defRPr sz="2400">
                <a:solidFill>
                  <a:schemeClr val="tx1"/>
                </a:solidFill>
                <a:latin typeface="Segoe UI" panose="020B0502040204020203" pitchFamily="34" charset="0"/>
                <a:ea typeface="+mn-ea"/>
                <a:cs typeface="Segoe UI" panose="020B0502040204020203" pitchFamily="34" charset="0"/>
              </a:defRPr>
            </a:lvl1pPr>
            <a:lvl2pPr marL="271463" indent="-269875" algn="l" rtl="0" eaLnBrk="0" fontAlgn="base" hangingPunct="0">
              <a:spcBef>
                <a:spcPct val="0"/>
              </a:spcBef>
              <a:spcAft>
                <a:spcPct val="40000"/>
              </a:spcAft>
              <a:buChar char="•"/>
              <a:defRPr sz="2000">
                <a:solidFill>
                  <a:schemeClr val="tx1"/>
                </a:solidFill>
                <a:latin typeface="Segoe UI" panose="020B0502040204020203" pitchFamily="34" charset="0"/>
                <a:cs typeface="Segoe UI" panose="020B0502040204020203" pitchFamily="34" charset="0"/>
              </a:defRPr>
            </a:lvl2pPr>
            <a:lvl3pPr marL="542925" indent="-269875" algn="l" rtl="0" eaLnBrk="0" fontAlgn="base" hangingPunct="0">
              <a:spcBef>
                <a:spcPct val="0"/>
              </a:spcBef>
              <a:spcAft>
                <a:spcPct val="40000"/>
              </a:spcAft>
              <a:buChar char="•"/>
              <a:defRPr sz="2000">
                <a:solidFill>
                  <a:schemeClr val="tx1"/>
                </a:solidFill>
                <a:latin typeface="Segoe UI" panose="020B0502040204020203" pitchFamily="34" charset="0"/>
                <a:cs typeface="Segoe UI" panose="020B0502040204020203" pitchFamily="34" charset="0"/>
              </a:defRPr>
            </a:lvl3pPr>
            <a:lvl4pPr marL="809625" indent="-265113" algn="l" rtl="0" eaLnBrk="0" fontAlgn="base" hangingPunct="0">
              <a:spcBef>
                <a:spcPct val="0"/>
              </a:spcBef>
              <a:spcAft>
                <a:spcPct val="40000"/>
              </a:spcAft>
              <a:buChar char="•"/>
              <a:defRPr sz="2000">
                <a:solidFill>
                  <a:schemeClr val="tx1"/>
                </a:solidFill>
                <a:latin typeface="Segoe UI" panose="020B0502040204020203" pitchFamily="34" charset="0"/>
                <a:cs typeface="Segoe UI" panose="020B0502040204020203" pitchFamily="34" charset="0"/>
              </a:defRPr>
            </a:lvl4pPr>
            <a:lvl5pPr marL="1081088" indent="-269875" algn="l" rtl="0" eaLnBrk="0" fontAlgn="base" hangingPunct="0">
              <a:spcBef>
                <a:spcPct val="0"/>
              </a:spcBef>
              <a:spcAft>
                <a:spcPct val="40000"/>
              </a:spcAft>
              <a:buChar char="•"/>
              <a:defRPr sz="2000">
                <a:solidFill>
                  <a:schemeClr val="tx1"/>
                </a:solidFill>
                <a:latin typeface="Segoe UI" panose="020B0502040204020203" pitchFamily="34" charset="0"/>
                <a:cs typeface="Segoe UI" panose="020B0502040204020203" pitchFamily="34" charset="0"/>
              </a:defRPr>
            </a:lvl5pPr>
            <a:lvl6pPr marL="1538288" indent="-269875" algn="l" rtl="0" fontAlgn="base">
              <a:spcBef>
                <a:spcPct val="0"/>
              </a:spcBef>
              <a:spcAft>
                <a:spcPct val="40000"/>
              </a:spcAft>
              <a:buChar char="•"/>
              <a:defRPr sz="2000">
                <a:solidFill>
                  <a:schemeClr val="tx1"/>
                </a:solidFill>
                <a:latin typeface="+mn-lt"/>
              </a:defRPr>
            </a:lvl6pPr>
            <a:lvl7pPr marL="1995488" indent="-269875" algn="l" rtl="0" fontAlgn="base">
              <a:spcBef>
                <a:spcPct val="0"/>
              </a:spcBef>
              <a:spcAft>
                <a:spcPct val="40000"/>
              </a:spcAft>
              <a:buChar char="•"/>
              <a:defRPr sz="2000">
                <a:solidFill>
                  <a:schemeClr val="tx1"/>
                </a:solidFill>
                <a:latin typeface="+mn-lt"/>
              </a:defRPr>
            </a:lvl7pPr>
            <a:lvl8pPr marL="2452688" indent="-269875" algn="l" rtl="0" fontAlgn="base">
              <a:spcBef>
                <a:spcPct val="0"/>
              </a:spcBef>
              <a:spcAft>
                <a:spcPct val="40000"/>
              </a:spcAft>
              <a:buChar char="•"/>
              <a:defRPr sz="2000">
                <a:solidFill>
                  <a:schemeClr val="tx1"/>
                </a:solidFill>
                <a:latin typeface="+mn-lt"/>
              </a:defRPr>
            </a:lvl8pPr>
            <a:lvl9pPr marL="2909888" indent="-269875" algn="l" rtl="0" fontAlgn="base">
              <a:spcBef>
                <a:spcPct val="0"/>
              </a:spcBef>
              <a:spcAft>
                <a:spcPct val="40000"/>
              </a:spcAft>
              <a:buChar char="•"/>
              <a:defRPr sz="2000">
                <a:solidFill>
                  <a:schemeClr val="tx1"/>
                </a:solidFill>
                <a:latin typeface="+mn-lt"/>
              </a:defRPr>
            </a:lvl9pPr>
          </a:lstStyle>
          <a:p>
            <a:pPr eaLnBrk="1" hangingPunct="1"/>
            <a:r>
              <a:rPr lang="en-GB" sz="2000" dirty="0"/>
              <a:t>Regenerated cellulosics made from trees</a:t>
            </a:r>
          </a:p>
          <a:p>
            <a:r>
              <a:rPr lang="en-GB" sz="2000" kern="0" dirty="0" err="1"/>
              <a:t>Lenzing</a:t>
            </a:r>
            <a:r>
              <a:rPr lang="en-GB" sz="2000" kern="0" dirty="0"/>
              <a:t> manufactures lyocell</a:t>
            </a:r>
          </a:p>
        </p:txBody>
      </p:sp>
    </p:spTree>
    <p:extLst>
      <p:ext uri="{BB962C8B-B14F-4D97-AF65-F5344CB8AC3E}">
        <p14:creationId xmlns:p14="http://schemas.microsoft.com/office/powerpoint/2010/main" val="1569027482"/>
      </p:ext>
    </p:extLst>
  </p:cSld>
  <p:clrMapOvr>
    <a:masterClrMapping/>
  </p:clrMapOvr>
  <p:transition spd="med">
    <p:fade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215516" y="422275"/>
            <a:ext cx="6012668" cy="738188"/>
          </a:xfrm>
          <a:noFill/>
          <a:ln w="9525">
            <a:noFill/>
            <a:miter lim="800000"/>
            <a:headEnd/>
            <a:tailEnd/>
          </a:ln>
        </p:spPr>
        <p:txBody>
          <a:bodyPr vert="horz" wrap="square" lIns="0" tIns="0" rIns="0" bIns="0" numCol="1" anchor="b" anchorCtr="0" compatLnSpc="1">
            <a:prstTxWarp prst="textNoShape">
              <a:avLst/>
            </a:prstTxWarp>
          </a:bodyPr>
          <a:lstStyle/>
          <a:p>
            <a:pPr eaLnBrk="1" hangingPunct="1"/>
            <a:r>
              <a:rPr lang="en-GB" b="1" dirty="0"/>
              <a:t>Green footprint: significantly more environmentally than cotton</a:t>
            </a:r>
          </a:p>
        </p:txBody>
      </p:sp>
      <p:sp>
        <p:nvSpPr>
          <p:cNvPr id="99331" name="Rectangle 3"/>
          <p:cNvSpPr>
            <a:spLocks noGrp="1" noChangeArrowheads="1"/>
          </p:cNvSpPr>
          <p:nvPr>
            <p:ph type="body" idx="1"/>
          </p:nvPr>
        </p:nvSpPr>
        <p:spPr>
          <a:xfrm>
            <a:off x="215516" y="1448780"/>
            <a:ext cx="8032824" cy="4349750"/>
          </a:xfrm>
        </p:spPr>
        <p:txBody>
          <a:bodyPr/>
          <a:lstStyle/>
          <a:p>
            <a:r>
              <a:rPr lang="en-GB" sz="2800" dirty="0"/>
              <a:t>More than 50% of Lenzing’s fuel consumption sourced from renewable resource</a:t>
            </a:r>
          </a:p>
        </p:txBody>
      </p:sp>
      <p:pic>
        <p:nvPicPr>
          <p:cNvPr id="121858" name="Picture 2"/>
          <p:cNvPicPr>
            <a:picLocks noChangeAspect="1" noChangeArrowheads="1"/>
          </p:cNvPicPr>
          <p:nvPr/>
        </p:nvPicPr>
        <p:blipFill>
          <a:blip r:embed="rId3" cstate="print"/>
          <a:srcRect/>
          <a:stretch>
            <a:fillRect/>
          </a:stretch>
        </p:blipFill>
        <p:spPr bwMode="auto">
          <a:xfrm>
            <a:off x="20671" y="3068960"/>
            <a:ext cx="9123331" cy="3789040"/>
          </a:xfrm>
          <a:prstGeom prst="rect">
            <a:avLst/>
          </a:prstGeom>
          <a:noFill/>
          <a:ln w="9525">
            <a:noFill/>
            <a:miter lim="800000"/>
            <a:headEnd/>
            <a:tailEnd/>
          </a:ln>
        </p:spPr>
      </p:pic>
    </p:spTree>
    <p:extLst>
      <p:ext uri="{BB962C8B-B14F-4D97-AF65-F5344CB8AC3E}">
        <p14:creationId xmlns:p14="http://schemas.microsoft.com/office/powerpoint/2010/main" val="2283101374"/>
      </p:ext>
    </p:extLst>
  </p:cSld>
  <p:clrMapOvr>
    <a:masterClrMapping/>
  </p:clrMapOvr>
  <p:transition spd="med">
    <p:fade thruBlk="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8" name="Picture 4" descr="http://i.imgur.com/oligw.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6565"/>
          <a:stretch/>
        </p:blipFill>
        <p:spPr bwMode="auto">
          <a:xfrm>
            <a:off x="-3387" y="1412776"/>
            <a:ext cx="9147388" cy="5688632"/>
          </a:xfrm>
          <a:prstGeom prst="rect">
            <a:avLst/>
          </a:prstGeom>
          <a:noFill/>
          <a:extLst>
            <a:ext uri="{909E8E84-426E-40DD-AFC4-6F175D3DCCD1}">
              <a14:hiddenFill xmlns:a14="http://schemas.microsoft.com/office/drawing/2010/main">
                <a:solidFill>
                  <a:srgbClr val="FFFFFF"/>
                </a:solidFill>
              </a14:hiddenFill>
            </a:ext>
          </a:extLst>
        </p:spPr>
      </p:pic>
      <p:sp>
        <p:nvSpPr>
          <p:cNvPr id="100354" name="Rectangle 2"/>
          <p:cNvSpPr>
            <a:spLocks noGrp="1" noChangeArrowheads="1"/>
          </p:cNvSpPr>
          <p:nvPr>
            <p:ph type="title"/>
          </p:nvPr>
        </p:nvSpPr>
        <p:spPr>
          <a:xfrm>
            <a:off x="215518" y="422275"/>
            <a:ext cx="5853497" cy="738188"/>
          </a:xfrm>
          <a:noFill/>
          <a:ln w="9525">
            <a:noFill/>
            <a:miter lim="800000"/>
            <a:headEnd/>
            <a:tailEnd/>
          </a:ln>
        </p:spPr>
        <p:txBody>
          <a:bodyPr vert="horz" wrap="square" lIns="0" tIns="0" rIns="0" bIns="0" numCol="1" anchor="b" anchorCtr="0" compatLnSpc="1">
            <a:prstTxWarp prst="textNoShape">
              <a:avLst/>
            </a:prstTxWarp>
          </a:bodyPr>
          <a:lstStyle/>
          <a:p>
            <a:pPr eaLnBrk="1" hangingPunct="1"/>
            <a:r>
              <a:rPr lang="en-GB" b="1" dirty="0">
                <a:latin typeface="Segoe UI" panose="020B0502040204020203" pitchFamily="34" charset="0"/>
                <a:cs typeface="Segoe UI" panose="020B0502040204020203" pitchFamily="34" charset="0"/>
              </a:rPr>
              <a:t>Sustainability challenges for the textiles industry</a:t>
            </a:r>
          </a:p>
        </p:txBody>
      </p:sp>
      <p:sp>
        <p:nvSpPr>
          <p:cNvPr id="100355" name="Rectangle 3"/>
          <p:cNvSpPr>
            <a:spLocks noGrp="1" noChangeArrowheads="1"/>
          </p:cNvSpPr>
          <p:nvPr>
            <p:ph type="body" idx="1"/>
          </p:nvPr>
        </p:nvSpPr>
        <p:spPr>
          <a:xfrm>
            <a:off x="355601" y="1640210"/>
            <a:ext cx="5224512" cy="4349750"/>
          </a:xfrm>
        </p:spPr>
        <p:txBody>
          <a:bodyPr/>
          <a:lstStyle/>
          <a:p>
            <a:pPr eaLnBrk="1" hangingPunct="1"/>
            <a:r>
              <a:rPr lang="en-GB" sz="2800" b="1" dirty="0">
                <a:solidFill>
                  <a:schemeClr val="bg1"/>
                </a:solidFill>
                <a:effectLst>
                  <a:glow rad="63500">
                    <a:schemeClr val="accent5">
                      <a:satMod val="175000"/>
                      <a:alpha val="40000"/>
                    </a:schemeClr>
                  </a:glow>
                  <a:outerShdw blurRad="38100" dist="38100" dir="2700000" algn="tl">
                    <a:srgbClr val="000000">
                      <a:alpha val="43137"/>
                    </a:srgbClr>
                  </a:outerShdw>
                </a:effectLst>
                <a:latin typeface="Segoe UI" panose="020B0502040204020203" pitchFamily="34" charset="0"/>
                <a:cs typeface="Segoe UI" panose="020B0502040204020203" pitchFamily="34" charset="0"/>
              </a:rPr>
              <a:t>Sustainability issues in the textiles industry have often been tackled in industry by tinkering and incremental change</a:t>
            </a:r>
          </a:p>
          <a:p>
            <a:pPr eaLnBrk="1" hangingPunct="1"/>
            <a:endParaRPr lang="en-GB" sz="2800" b="1" dirty="0">
              <a:solidFill>
                <a:schemeClr val="accent4">
                  <a:lumMod val="75000"/>
                  <a:lumOff val="25000"/>
                </a:schemeClr>
              </a:solidFill>
              <a:latin typeface="Segoe UI" panose="020B0502040204020203" pitchFamily="34" charset="0"/>
              <a:cs typeface="Segoe UI" panose="020B0502040204020203" pitchFamily="34" charset="0"/>
            </a:endParaRPr>
          </a:p>
          <a:p>
            <a:pPr eaLnBrk="1" hangingPunct="1"/>
            <a:r>
              <a:rPr lang="en-GB" sz="2800" b="1" dirty="0">
                <a:solidFill>
                  <a:schemeClr val="accent4">
                    <a:lumMod val="75000"/>
                    <a:lumOff val="25000"/>
                  </a:schemeClr>
                </a:solidFill>
                <a:effectLst>
                  <a:glow rad="63500">
                    <a:schemeClr val="accent3">
                      <a:satMod val="175000"/>
                      <a:alpha val="40000"/>
                    </a:schemeClr>
                  </a:glow>
                  <a:outerShdw blurRad="38100" dist="38100" dir="2700000" algn="tl">
                    <a:srgbClr val="000000">
                      <a:alpha val="43137"/>
                    </a:srgbClr>
                  </a:outerShdw>
                </a:effectLst>
                <a:latin typeface="Segoe UI" panose="020B0502040204020203" pitchFamily="34" charset="0"/>
                <a:cs typeface="Segoe UI" panose="020B0502040204020203" pitchFamily="34" charset="0"/>
              </a:rPr>
              <a:t>Step-change solutions are needed to bring about truly sustainable apparel and footwear products</a:t>
            </a:r>
          </a:p>
        </p:txBody>
      </p:sp>
    </p:spTree>
    <p:extLst>
      <p:ext uri="{BB962C8B-B14F-4D97-AF65-F5344CB8AC3E}">
        <p14:creationId xmlns:p14="http://schemas.microsoft.com/office/powerpoint/2010/main" val="3038103941"/>
      </p:ext>
    </p:extLst>
  </p:cSld>
  <p:clrMapOvr>
    <a:masterClrMapping/>
  </p:clrMapOvr>
  <p:transition spd="med">
    <p:fade thruBlk="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196432" y="422275"/>
            <a:ext cx="5872583" cy="738188"/>
          </a:xfrm>
          <a:noFill/>
          <a:ln w="9525">
            <a:noFill/>
            <a:miter lim="800000"/>
            <a:headEnd/>
            <a:tailEnd/>
          </a:ln>
        </p:spPr>
        <p:txBody>
          <a:bodyPr vert="horz" wrap="square" lIns="0" tIns="0" rIns="0" bIns="0" numCol="1" anchor="b" anchorCtr="0" compatLnSpc="1">
            <a:prstTxWarp prst="textNoShape">
              <a:avLst/>
            </a:prstTxWarp>
          </a:bodyPr>
          <a:lstStyle/>
          <a:p>
            <a:pPr eaLnBrk="1" hangingPunct="1"/>
            <a:r>
              <a:rPr lang="en-GB" b="1" dirty="0"/>
              <a:t>Best way to mix colours?</a:t>
            </a:r>
          </a:p>
        </p:txBody>
      </p:sp>
      <p:sp>
        <p:nvSpPr>
          <p:cNvPr id="100355" name="Rectangle 3"/>
          <p:cNvSpPr>
            <a:spLocks noGrp="1" noChangeArrowheads="1"/>
          </p:cNvSpPr>
          <p:nvPr>
            <p:ph type="body" idx="1"/>
          </p:nvPr>
        </p:nvSpPr>
        <p:spPr>
          <a:xfrm>
            <a:off x="196430" y="1496503"/>
            <a:ext cx="8840066" cy="2328543"/>
          </a:xfrm>
          <a:prstGeom prst="roundRect">
            <a:avLst>
              <a:gd name="adj" fmla="val 4054"/>
            </a:avLst>
          </a:prstGeom>
        </p:spPr>
        <p:style>
          <a:lnRef idx="2">
            <a:schemeClr val="accent2"/>
          </a:lnRef>
          <a:fillRef idx="1">
            <a:schemeClr val="lt1"/>
          </a:fillRef>
          <a:effectRef idx="0">
            <a:schemeClr val="accent2"/>
          </a:effectRef>
          <a:fontRef idx="minor">
            <a:schemeClr val="dk1"/>
          </a:fontRef>
        </p:style>
        <p:txBody>
          <a:bodyPr/>
          <a:lstStyle/>
          <a:p>
            <a:pPr marL="0" indent="0" eaLnBrk="1" hangingPunct="1">
              <a:buNone/>
            </a:pPr>
            <a:r>
              <a:rPr lang="en-GB" sz="3600" b="1" dirty="0">
                <a:solidFill>
                  <a:schemeClr val="accent2">
                    <a:lumMod val="75000"/>
                  </a:schemeClr>
                </a:solidFill>
              </a:rPr>
              <a:t> Nano-level</a:t>
            </a:r>
          </a:p>
          <a:p>
            <a:pPr lvl="3" eaLnBrk="1" hangingPunct="1"/>
            <a:r>
              <a:rPr lang="en-GB" sz="3200" dirty="0">
                <a:solidFill>
                  <a:schemeClr val="accent2">
                    <a:lumMod val="75000"/>
                  </a:schemeClr>
                </a:solidFill>
              </a:rPr>
              <a:t>Mixture of different dye molecules in dyebath to create desired shade</a:t>
            </a:r>
          </a:p>
        </p:txBody>
      </p:sp>
      <p:sp>
        <p:nvSpPr>
          <p:cNvPr id="4" name="Rectangle 3"/>
          <p:cNvSpPr txBox="1">
            <a:spLocks noChangeArrowheads="1"/>
          </p:cNvSpPr>
          <p:nvPr/>
        </p:nvSpPr>
        <p:spPr bwMode="auto">
          <a:xfrm>
            <a:off x="196430" y="4171439"/>
            <a:ext cx="8840066" cy="2328543"/>
          </a:xfrm>
          <a:prstGeom prst="roundRect">
            <a:avLst>
              <a:gd name="adj" fmla="val 4054"/>
            </a:avLst>
          </a:prstGeom>
          <a:ln>
            <a:headEnd/>
            <a:tailEnd/>
          </a:ln>
        </p:spPr>
        <p:style>
          <a:lnRef idx="2">
            <a:schemeClr val="accent1"/>
          </a:lnRef>
          <a:fillRef idx="1">
            <a:schemeClr val="lt1"/>
          </a:fillRef>
          <a:effectRef idx="0">
            <a:schemeClr val="accent1"/>
          </a:effectRef>
          <a:fontRef idx="minor">
            <a:schemeClr val="dk1"/>
          </a:fontRef>
        </p:style>
        <p:txBody>
          <a:bodyPr vert="horz" wrap="square" lIns="0" tIns="0" rIns="0" bIns="0" numCol="1" anchor="t" anchorCtr="0" compatLnSpc="1">
            <a:prstTxWarp prst="textNoShape">
              <a:avLst/>
            </a:prstTxWarp>
          </a:bodyPr>
          <a:lstStyle>
            <a:lvl1pPr marL="342900" indent="-342900" algn="l" rtl="0" eaLnBrk="0" fontAlgn="base" hangingPunct="0">
              <a:spcBef>
                <a:spcPct val="0"/>
              </a:spcBef>
              <a:spcAft>
                <a:spcPct val="40000"/>
              </a:spcAft>
              <a:buChar char="•"/>
              <a:defRPr sz="2400">
                <a:solidFill>
                  <a:schemeClr val="dk1"/>
                </a:solidFill>
                <a:latin typeface="Segoe UI" panose="020B0502040204020203" pitchFamily="34" charset="0"/>
                <a:ea typeface="+mn-ea"/>
                <a:cs typeface="Segoe UI" panose="020B0502040204020203" pitchFamily="34" charset="0"/>
              </a:defRPr>
            </a:lvl1pPr>
            <a:lvl2pPr marL="271463" indent="-269875" algn="l" rtl="0" eaLnBrk="0" fontAlgn="base" hangingPunct="0">
              <a:spcBef>
                <a:spcPct val="0"/>
              </a:spcBef>
              <a:spcAft>
                <a:spcPct val="40000"/>
              </a:spcAft>
              <a:buChar char="•"/>
              <a:defRPr sz="2000">
                <a:solidFill>
                  <a:schemeClr val="dk1"/>
                </a:solidFill>
                <a:latin typeface="Segoe UI" panose="020B0502040204020203" pitchFamily="34" charset="0"/>
                <a:ea typeface="+mn-ea"/>
                <a:cs typeface="Segoe UI" panose="020B0502040204020203" pitchFamily="34" charset="0"/>
              </a:defRPr>
            </a:lvl2pPr>
            <a:lvl3pPr marL="542925" indent="-269875" algn="l" rtl="0" eaLnBrk="0" fontAlgn="base" hangingPunct="0">
              <a:spcBef>
                <a:spcPct val="0"/>
              </a:spcBef>
              <a:spcAft>
                <a:spcPct val="40000"/>
              </a:spcAft>
              <a:buChar char="•"/>
              <a:defRPr sz="2000">
                <a:solidFill>
                  <a:schemeClr val="dk1"/>
                </a:solidFill>
                <a:latin typeface="Segoe UI" panose="020B0502040204020203" pitchFamily="34" charset="0"/>
                <a:ea typeface="+mn-ea"/>
                <a:cs typeface="Segoe UI" panose="020B0502040204020203" pitchFamily="34" charset="0"/>
              </a:defRPr>
            </a:lvl3pPr>
            <a:lvl4pPr marL="809625" indent="-265113" algn="l" rtl="0" eaLnBrk="0" fontAlgn="base" hangingPunct="0">
              <a:spcBef>
                <a:spcPct val="0"/>
              </a:spcBef>
              <a:spcAft>
                <a:spcPct val="40000"/>
              </a:spcAft>
              <a:buChar char="•"/>
              <a:defRPr sz="2000">
                <a:solidFill>
                  <a:schemeClr val="dk1"/>
                </a:solidFill>
                <a:latin typeface="Segoe UI" panose="020B0502040204020203" pitchFamily="34" charset="0"/>
                <a:ea typeface="+mn-ea"/>
                <a:cs typeface="Segoe UI" panose="020B0502040204020203" pitchFamily="34" charset="0"/>
              </a:defRPr>
            </a:lvl4pPr>
            <a:lvl5pPr marL="1081088" indent="-269875" algn="l" rtl="0" eaLnBrk="0" fontAlgn="base" hangingPunct="0">
              <a:spcBef>
                <a:spcPct val="0"/>
              </a:spcBef>
              <a:spcAft>
                <a:spcPct val="40000"/>
              </a:spcAft>
              <a:buChar char="•"/>
              <a:defRPr sz="2000">
                <a:solidFill>
                  <a:schemeClr val="dk1"/>
                </a:solidFill>
                <a:latin typeface="Segoe UI" panose="020B0502040204020203" pitchFamily="34" charset="0"/>
                <a:ea typeface="+mn-ea"/>
                <a:cs typeface="Segoe UI" panose="020B0502040204020203" pitchFamily="34" charset="0"/>
              </a:defRPr>
            </a:lvl5pPr>
            <a:lvl6pPr marL="1538288" indent="-269875" algn="l" rtl="0" fontAlgn="base">
              <a:spcBef>
                <a:spcPct val="0"/>
              </a:spcBef>
              <a:spcAft>
                <a:spcPct val="40000"/>
              </a:spcAft>
              <a:buChar char="•"/>
              <a:defRPr sz="2000">
                <a:solidFill>
                  <a:schemeClr val="dk1"/>
                </a:solidFill>
                <a:latin typeface="+mn-lt"/>
                <a:ea typeface="+mn-ea"/>
                <a:cs typeface="+mn-cs"/>
              </a:defRPr>
            </a:lvl6pPr>
            <a:lvl7pPr marL="1995488" indent="-269875" algn="l" rtl="0" fontAlgn="base">
              <a:spcBef>
                <a:spcPct val="0"/>
              </a:spcBef>
              <a:spcAft>
                <a:spcPct val="40000"/>
              </a:spcAft>
              <a:buChar char="•"/>
              <a:defRPr sz="2000">
                <a:solidFill>
                  <a:schemeClr val="dk1"/>
                </a:solidFill>
                <a:latin typeface="+mn-lt"/>
                <a:ea typeface="+mn-ea"/>
                <a:cs typeface="+mn-cs"/>
              </a:defRPr>
            </a:lvl7pPr>
            <a:lvl8pPr marL="2452688" indent="-269875" algn="l" rtl="0" fontAlgn="base">
              <a:spcBef>
                <a:spcPct val="0"/>
              </a:spcBef>
              <a:spcAft>
                <a:spcPct val="40000"/>
              </a:spcAft>
              <a:buChar char="•"/>
              <a:defRPr sz="2000">
                <a:solidFill>
                  <a:schemeClr val="dk1"/>
                </a:solidFill>
                <a:latin typeface="+mn-lt"/>
                <a:ea typeface="+mn-ea"/>
                <a:cs typeface="+mn-cs"/>
              </a:defRPr>
            </a:lvl8pPr>
            <a:lvl9pPr marL="2909888" indent="-269875" algn="l" rtl="0" fontAlgn="base">
              <a:spcBef>
                <a:spcPct val="0"/>
              </a:spcBef>
              <a:spcAft>
                <a:spcPct val="40000"/>
              </a:spcAft>
              <a:buChar char="•"/>
              <a:defRPr sz="2000">
                <a:solidFill>
                  <a:schemeClr val="dk1"/>
                </a:solidFill>
                <a:latin typeface="+mn-lt"/>
                <a:ea typeface="+mn-ea"/>
                <a:cs typeface="+mn-cs"/>
              </a:defRPr>
            </a:lvl9pPr>
          </a:lstStyle>
          <a:p>
            <a:pPr marL="0" indent="0" eaLnBrk="1" hangingPunct="1">
              <a:buNone/>
            </a:pPr>
            <a:r>
              <a:rPr lang="en-GB" sz="3600" b="1" dirty="0">
                <a:solidFill>
                  <a:schemeClr val="accent2">
                    <a:lumMod val="75000"/>
                  </a:schemeClr>
                </a:solidFill>
              </a:rPr>
              <a:t> </a:t>
            </a:r>
            <a:r>
              <a:rPr lang="en-GB" sz="3600" b="1" dirty="0">
                <a:ln w="0"/>
                <a:solidFill>
                  <a:schemeClr val="accent1"/>
                </a:solidFill>
                <a:effectLst>
                  <a:outerShdw blurRad="38100" dist="25400" dir="5400000" algn="ctr" rotWithShape="0">
                    <a:srgbClr val="6E747A">
                      <a:alpha val="43000"/>
                    </a:srgbClr>
                  </a:outerShdw>
                </a:effectLst>
              </a:rPr>
              <a:t>Micro-level</a:t>
            </a:r>
          </a:p>
          <a:p>
            <a:pPr lvl="3" eaLnBrk="1" hangingPunct="1"/>
            <a:r>
              <a:rPr lang="en-GB" sz="3200" dirty="0">
                <a:ln w="0"/>
                <a:solidFill>
                  <a:schemeClr val="accent1"/>
                </a:solidFill>
                <a:effectLst>
                  <a:outerShdw blurRad="38100" dist="25400" dir="5400000" algn="ctr" rotWithShape="0">
                    <a:srgbClr val="6E747A">
                      <a:alpha val="43000"/>
                    </a:srgbClr>
                  </a:outerShdw>
                </a:effectLst>
              </a:rPr>
              <a:t>Mixture of different dyed fibres in yarn formation process to create desired shade</a:t>
            </a:r>
          </a:p>
        </p:txBody>
      </p:sp>
    </p:spTree>
    <p:extLst>
      <p:ext uri="{BB962C8B-B14F-4D97-AF65-F5344CB8AC3E}">
        <p14:creationId xmlns:p14="http://schemas.microsoft.com/office/powerpoint/2010/main" val="841103452"/>
      </p:ext>
    </p:extLst>
  </p:cSld>
  <p:clrMapOvr>
    <a:masterClrMapping/>
  </p:clrMapOvr>
  <p:transition spd="med">
    <p:fade thruBlk="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215518" y="422275"/>
            <a:ext cx="5853497" cy="738188"/>
          </a:xfrm>
          <a:noFill/>
          <a:ln w="9525">
            <a:noFill/>
            <a:miter lim="800000"/>
            <a:headEnd/>
            <a:tailEnd/>
          </a:ln>
        </p:spPr>
        <p:txBody>
          <a:bodyPr vert="horz" wrap="square" lIns="0" tIns="0" rIns="0" bIns="0" numCol="1" anchor="b" anchorCtr="0" compatLnSpc="1">
            <a:prstTxWarp prst="textNoShape">
              <a:avLst/>
            </a:prstTxWarp>
          </a:bodyPr>
          <a:lstStyle/>
          <a:p>
            <a:pPr eaLnBrk="1" hangingPunct="1"/>
            <a:r>
              <a:rPr lang="en-GB" b="1" dirty="0">
                <a:latin typeface="Segoe UI" panose="020B0502040204020203" pitchFamily="34" charset="0"/>
                <a:cs typeface="Segoe UI" panose="020B0502040204020203" pitchFamily="34" charset="0"/>
              </a:rPr>
              <a:t>Does fibre coloration have to be through dyeing?</a:t>
            </a:r>
          </a:p>
        </p:txBody>
      </p:sp>
      <p:sp>
        <p:nvSpPr>
          <p:cNvPr id="100355" name="Rectangle 3"/>
          <p:cNvSpPr>
            <a:spLocks noGrp="1" noChangeArrowheads="1"/>
          </p:cNvSpPr>
          <p:nvPr>
            <p:ph type="body" idx="1"/>
          </p:nvPr>
        </p:nvSpPr>
        <p:spPr>
          <a:xfrm>
            <a:off x="355602" y="1493838"/>
            <a:ext cx="5872583" cy="4349750"/>
          </a:xfrm>
        </p:spPr>
        <p:txBody>
          <a:bodyPr/>
          <a:lstStyle/>
          <a:p>
            <a:pPr eaLnBrk="1" hangingPunct="1"/>
            <a:r>
              <a:rPr lang="en-GB" b="1" dirty="0" smtClean="0">
                <a:latin typeface="Segoe UI" panose="020B0502040204020203" pitchFamily="34" charset="0"/>
                <a:cs typeface="Segoe UI" panose="020B0502040204020203" pitchFamily="34" charset="0"/>
              </a:rPr>
              <a:t>Dope-dyeing:</a:t>
            </a:r>
            <a:r>
              <a:rPr lang="en-GB" dirty="0" smtClean="0">
                <a:latin typeface="Segoe UI" panose="020B0502040204020203" pitchFamily="34" charset="0"/>
                <a:cs typeface="Segoe UI" panose="020B0502040204020203" pitchFamily="34" charset="0"/>
              </a:rPr>
              <a:t> incorporation of colorant into spinning process</a:t>
            </a:r>
          </a:p>
          <a:p>
            <a:pPr eaLnBrk="1" hangingPunct="1"/>
            <a:r>
              <a:rPr lang="en-GB" dirty="0" smtClean="0">
                <a:latin typeface="Segoe UI" panose="020B0502040204020203" pitchFamily="34" charset="0"/>
                <a:cs typeface="Segoe UI" panose="020B0502040204020203" pitchFamily="34" charset="0"/>
              </a:rPr>
              <a:t>Lyocell process makes this possible for cellulosics</a:t>
            </a:r>
            <a:endParaRPr lang="en-GB" sz="2000" b="1" dirty="0">
              <a:latin typeface="Segoe UI" panose="020B0502040204020203" pitchFamily="34" charset="0"/>
              <a:cs typeface="Segoe UI" panose="020B0502040204020203" pitchFamily="34" charset="0"/>
            </a:endParaRPr>
          </a:p>
        </p:txBody>
      </p:sp>
      <p:pic>
        <p:nvPicPr>
          <p:cNvPr id="31746" name="Picture 2" descr="http://images.fibre2fashion.com/MemberResources/LeadResources/9/2013/7/Seller/1334369/Images/1334369_0_20131004075216016881_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74750" y="1493840"/>
            <a:ext cx="1774931" cy="1774931"/>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bwMode="auto">
          <a:xfrm>
            <a:off x="342866" y="3777107"/>
            <a:ext cx="1173643" cy="911828"/>
          </a:xfrm>
          <a:prstGeom prst="roundRect">
            <a:avLst/>
          </a:prstGeom>
          <a:noFill/>
          <a:ln w="25400" cap="flat" cmpd="sng" algn="ctr">
            <a:solidFill>
              <a:srgbClr val="00A2C4"/>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GB" sz="2000" dirty="0">
                <a:solidFill>
                  <a:srgbClr val="00A2C4"/>
                </a:solidFill>
                <a:latin typeface="Segoe UI" panose="020B0502040204020203" pitchFamily="34" charset="0"/>
                <a:cs typeface="Segoe UI" panose="020B0502040204020203" pitchFamily="34" charset="0"/>
              </a:rPr>
              <a:t>Cellulose pulp</a:t>
            </a:r>
          </a:p>
        </p:txBody>
      </p:sp>
      <p:sp>
        <p:nvSpPr>
          <p:cNvPr id="7" name="Rounded Rectangle 6"/>
          <p:cNvSpPr/>
          <p:nvPr/>
        </p:nvSpPr>
        <p:spPr bwMode="auto">
          <a:xfrm>
            <a:off x="1187626" y="5416327"/>
            <a:ext cx="1173643" cy="911828"/>
          </a:xfrm>
          <a:prstGeom prst="roundRect">
            <a:avLst/>
          </a:prstGeom>
          <a:noFill/>
          <a:ln w="25400" cap="flat" cmpd="sng" algn="ctr">
            <a:solidFill>
              <a:srgbClr val="00A2C4"/>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GB" sz="2000" dirty="0">
                <a:solidFill>
                  <a:srgbClr val="00A2C4"/>
                </a:solidFill>
                <a:latin typeface="Segoe UI" panose="020B0502040204020203" pitchFamily="34" charset="0"/>
                <a:cs typeface="Segoe UI" panose="020B0502040204020203" pitchFamily="34" charset="0"/>
              </a:rPr>
              <a:t>Dyeing pulp</a:t>
            </a:r>
          </a:p>
        </p:txBody>
      </p:sp>
      <p:sp>
        <p:nvSpPr>
          <p:cNvPr id="8" name="Rounded Rectangle 7"/>
          <p:cNvSpPr/>
          <p:nvPr/>
        </p:nvSpPr>
        <p:spPr bwMode="auto">
          <a:xfrm>
            <a:off x="2360958" y="3634127"/>
            <a:ext cx="1641695" cy="1204024"/>
          </a:xfrm>
          <a:prstGeom prst="roundRect">
            <a:avLst/>
          </a:prstGeom>
          <a:noFill/>
          <a:ln w="25400" cap="flat" cmpd="sng" algn="ctr">
            <a:solidFill>
              <a:srgbClr val="00A2C4"/>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GB" sz="2000" dirty="0">
                <a:solidFill>
                  <a:srgbClr val="00A2C4"/>
                </a:solidFill>
                <a:latin typeface="Segoe UI" panose="020B0502040204020203" pitchFamily="34" charset="0"/>
                <a:cs typeface="Segoe UI" panose="020B0502040204020203" pitchFamily="34" charset="0"/>
              </a:rPr>
              <a:t>Mixing dyed pulp with undyed pulp</a:t>
            </a:r>
          </a:p>
        </p:txBody>
      </p:sp>
      <p:sp>
        <p:nvSpPr>
          <p:cNvPr id="9" name="Rounded Rectangle 8"/>
          <p:cNvSpPr/>
          <p:nvPr/>
        </p:nvSpPr>
        <p:spPr bwMode="auto">
          <a:xfrm>
            <a:off x="4847100" y="3725010"/>
            <a:ext cx="1487428" cy="1022258"/>
          </a:xfrm>
          <a:prstGeom prst="roundRect">
            <a:avLst/>
          </a:prstGeom>
          <a:noFill/>
          <a:ln w="25400" cap="flat" cmpd="sng" algn="ctr">
            <a:solidFill>
              <a:srgbClr val="00A2C4"/>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GB" sz="2000" dirty="0">
                <a:solidFill>
                  <a:srgbClr val="00A2C4"/>
                </a:solidFill>
                <a:latin typeface="Segoe UI" panose="020B0502040204020203" pitchFamily="34" charset="0"/>
                <a:cs typeface="Segoe UI" panose="020B0502040204020203" pitchFamily="34" charset="0"/>
              </a:rPr>
              <a:t>Dissolution in NMMO</a:t>
            </a:r>
          </a:p>
        </p:txBody>
      </p:sp>
      <p:sp>
        <p:nvSpPr>
          <p:cNvPr id="10" name="Rounded Rectangle 9"/>
          <p:cNvSpPr/>
          <p:nvPr/>
        </p:nvSpPr>
        <p:spPr bwMode="auto">
          <a:xfrm>
            <a:off x="7178979" y="3684146"/>
            <a:ext cx="1605491" cy="1103986"/>
          </a:xfrm>
          <a:prstGeom prst="roundRect">
            <a:avLst/>
          </a:prstGeom>
          <a:noFill/>
          <a:ln w="25400" cap="flat" cmpd="sng" algn="ctr">
            <a:solidFill>
              <a:srgbClr val="00A2C4"/>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GB" sz="2000" dirty="0">
                <a:solidFill>
                  <a:srgbClr val="00A2C4"/>
                </a:solidFill>
                <a:latin typeface="Segoe UI" panose="020B0502040204020203" pitchFamily="34" charset="0"/>
                <a:cs typeface="Segoe UI" panose="020B0502040204020203" pitchFamily="34" charset="0"/>
              </a:rPr>
              <a:t>Fibre spinning and washing</a:t>
            </a:r>
          </a:p>
        </p:txBody>
      </p:sp>
      <p:sp>
        <p:nvSpPr>
          <p:cNvPr id="11" name="Rounded Rectangle 10"/>
          <p:cNvSpPr/>
          <p:nvPr/>
        </p:nvSpPr>
        <p:spPr bwMode="auto">
          <a:xfrm>
            <a:off x="7246382" y="5416329"/>
            <a:ext cx="1470683" cy="1120349"/>
          </a:xfrm>
          <a:prstGeom prst="roundRect">
            <a:avLst/>
          </a:prstGeom>
          <a:noFill/>
          <a:ln w="25400" cap="flat" cmpd="sng" algn="ctr">
            <a:solidFill>
              <a:srgbClr val="62B802"/>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GB" sz="2000" b="1" dirty="0">
                <a:solidFill>
                  <a:srgbClr val="62B802"/>
                </a:solidFill>
                <a:latin typeface="Segoe UI" panose="020B0502040204020203" pitchFamily="34" charset="0"/>
                <a:cs typeface="Segoe UI" panose="020B0502040204020203" pitchFamily="34" charset="0"/>
              </a:rPr>
              <a:t>Dope-dyed lyocell fibres</a:t>
            </a:r>
          </a:p>
        </p:txBody>
      </p:sp>
      <p:cxnSp>
        <p:nvCxnSpPr>
          <p:cNvPr id="4" name="Straight Arrow Connector 3"/>
          <p:cNvCxnSpPr>
            <a:endCxn id="8" idx="1"/>
          </p:cNvCxnSpPr>
          <p:nvPr/>
        </p:nvCxnSpPr>
        <p:spPr bwMode="auto">
          <a:xfrm>
            <a:off x="1516509" y="4236139"/>
            <a:ext cx="844449" cy="0"/>
          </a:xfrm>
          <a:prstGeom prst="straightConnector1">
            <a:avLst/>
          </a:prstGeom>
          <a:solidFill>
            <a:schemeClr val="hlink"/>
          </a:solidFill>
          <a:ln w="50800" cap="flat" cmpd="sng" algn="ctr">
            <a:solidFill>
              <a:srgbClr val="62B802"/>
            </a:solidFill>
            <a:prstDash val="solid"/>
            <a:round/>
            <a:headEnd type="none" w="med" len="med"/>
            <a:tailEnd type="triangle"/>
          </a:ln>
          <a:effectLst/>
        </p:spPr>
      </p:cxnSp>
      <p:cxnSp>
        <p:nvCxnSpPr>
          <p:cNvPr id="16" name="Straight Arrow Connector 15"/>
          <p:cNvCxnSpPr/>
          <p:nvPr/>
        </p:nvCxnSpPr>
        <p:spPr bwMode="auto">
          <a:xfrm>
            <a:off x="4002653" y="4236139"/>
            <a:ext cx="844449" cy="0"/>
          </a:xfrm>
          <a:prstGeom prst="straightConnector1">
            <a:avLst/>
          </a:prstGeom>
          <a:solidFill>
            <a:schemeClr val="hlink"/>
          </a:solidFill>
          <a:ln w="50800" cap="flat" cmpd="sng" algn="ctr">
            <a:solidFill>
              <a:srgbClr val="62B802"/>
            </a:solidFill>
            <a:prstDash val="solid"/>
            <a:round/>
            <a:headEnd type="none" w="med" len="med"/>
            <a:tailEnd type="triangle"/>
          </a:ln>
          <a:effectLst/>
        </p:spPr>
      </p:cxnSp>
      <p:cxnSp>
        <p:nvCxnSpPr>
          <p:cNvPr id="17" name="Straight Arrow Connector 16"/>
          <p:cNvCxnSpPr/>
          <p:nvPr/>
        </p:nvCxnSpPr>
        <p:spPr bwMode="auto">
          <a:xfrm>
            <a:off x="6334530" y="4236139"/>
            <a:ext cx="844449" cy="0"/>
          </a:xfrm>
          <a:prstGeom prst="straightConnector1">
            <a:avLst/>
          </a:prstGeom>
          <a:solidFill>
            <a:schemeClr val="hlink"/>
          </a:solidFill>
          <a:ln w="50800" cap="flat" cmpd="sng" algn="ctr">
            <a:solidFill>
              <a:srgbClr val="62B802"/>
            </a:solidFill>
            <a:prstDash val="solid"/>
            <a:round/>
            <a:headEnd type="none" w="med" len="med"/>
            <a:tailEnd type="triangle"/>
          </a:ln>
          <a:effectLst/>
        </p:spPr>
      </p:cxnSp>
      <p:cxnSp>
        <p:nvCxnSpPr>
          <p:cNvPr id="18" name="Straight Arrow Connector 17"/>
          <p:cNvCxnSpPr>
            <a:stCxn id="10" idx="2"/>
            <a:endCxn id="11" idx="0"/>
          </p:cNvCxnSpPr>
          <p:nvPr/>
        </p:nvCxnSpPr>
        <p:spPr bwMode="auto">
          <a:xfrm flipH="1">
            <a:off x="7981724" y="4788134"/>
            <a:ext cx="1" cy="628195"/>
          </a:xfrm>
          <a:prstGeom prst="straightConnector1">
            <a:avLst/>
          </a:prstGeom>
          <a:solidFill>
            <a:schemeClr val="hlink"/>
          </a:solidFill>
          <a:ln w="50800" cap="flat" cmpd="sng" algn="ctr">
            <a:solidFill>
              <a:srgbClr val="62B802"/>
            </a:solidFill>
            <a:prstDash val="solid"/>
            <a:round/>
            <a:headEnd type="none" w="med" len="med"/>
            <a:tailEnd type="triangle"/>
          </a:ln>
          <a:effectLst/>
        </p:spPr>
      </p:cxnSp>
      <p:cxnSp>
        <p:nvCxnSpPr>
          <p:cNvPr id="21" name="Straight Arrow Connector 20"/>
          <p:cNvCxnSpPr/>
          <p:nvPr/>
        </p:nvCxnSpPr>
        <p:spPr bwMode="auto">
          <a:xfrm>
            <a:off x="917666" y="4700207"/>
            <a:ext cx="396727" cy="716120"/>
          </a:xfrm>
          <a:prstGeom prst="straightConnector1">
            <a:avLst/>
          </a:prstGeom>
          <a:solidFill>
            <a:schemeClr val="hlink"/>
          </a:solidFill>
          <a:ln w="50800" cap="flat" cmpd="sng" algn="ctr">
            <a:solidFill>
              <a:srgbClr val="62B802"/>
            </a:solidFill>
            <a:prstDash val="solid"/>
            <a:round/>
            <a:headEnd type="none" w="med" len="med"/>
            <a:tailEnd type="triangle"/>
          </a:ln>
          <a:effectLst/>
        </p:spPr>
      </p:cxnSp>
      <p:cxnSp>
        <p:nvCxnSpPr>
          <p:cNvPr id="23" name="Straight Arrow Connector 22"/>
          <p:cNvCxnSpPr>
            <a:stCxn id="7" idx="3"/>
            <a:endCxn id="8" idx="2"/>
          </p:cNvCxnSpPr>
          <p:nvPr/>
        </p:nvCxnSpPr>
        <p:spPr bwMode="auto">
          <a:xfrm flipV="1">
            <a:off x="2361269" y="4838151"/>
            <a:ext cx="820537" cy="1034090"/>
          </a:xfrm>
          <a:prstGeom prst="straightConnector1">
            <a:avLst/>
          </a:prstGeom>
          <a:solidFill>
            <a:schemeClr val="hlink"/>
          </a:solidFill>
          <a:ln w="50800" cap="flat" cmpd="sng" algn="ctr">
            <a:solidFill>
              <a:srgbClr val="62B802"/>
            </a:solidFill>
            <a:prstDash val="solid"/>
            <a:round/>
            <a:headEnd type="none" w="med" len="med"/>
            <a:tailEnd type="triangle"/>
          </a:ln>
          <a:effectLst/>
        </p:spPr>
      </p:cxnSp>
    </p:spTree>
    <p:extLst>
      <p:ext uri="{BB962C8B-B14F-4D97-AF65-F5344CB8AC3E}">
        <p14:creationId xmlns:p14="http://schemas.microsoft.com/office/powerpoint/2010/main" val="3539148483"/>
      </p:ext>
    </p:extLst>
  </p:cSld>
  <p:clrMapOvr>
    <a:masterClrMapping/>
  </p:clrMapOvr>
  <p:transition spd="med">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177612" y="422275"/>
            <a:ext cx="5983288" cy="738188"/>
          </a:xfrm>
          <a:noFill/>
          <a:ln w="9525">
            <a:noFill/>
            <a:miter lim="800000"/>
            <a:headEnd/>
            <a:tailEnd/>
          </a:ln>
        </p:spPr>
        <p:txBody>
          <a:bodyPr vert="horz" wrap="square" lIns="0" tIns="0" rIns="0" bIns="0" numCol="1" anchor="b" anchorCtr="0" compatLnSpc="1">
            <a:prstTxWarp prst="textNoShape">
              <a:avLst/>
            </a:prstTxWarp>
          </a:bodyPr>
          <a:lstStyle/>
          <a:p>
            <a:pPr eaLnBrk="1" hangingPunct="1"/>
            <a:r>
              <a:rPr lang="en-GB" sz="3200" b="1" dirty="0"/>
              <a:t>Synthetic fibre revolution</a:t>
            </a:r>
          </a:p>
        </p:txBody>
      </p:sp>
      <p:sp>
        <p:nvSpPr>
          <p:cNvPr id="51203" name="Rectangle 3"/>
          <p:cNvSpPr>
            <a:spLocks noGrp="1" noChangeArrowheads="1"/>
          </p:cNvSpPr>
          <p:nvPr>
            <p:ph type="body" sz="half" idx="1"/>
          </p:nvPr>
        </p:nvSpPr>
        <p:spPr>
          <a:xfrm>
            <a:off x="177612" y="1457001"/>
            <a:ext cx="3442580" cy="3304149"/>
          </a:xfrm>
        </p:spPr>
        <p:txBody>
          <a:bodyPr/>
          <a:lstStyle/>
          <a:p>
            <a:pPr eaLnBrk="1" hangingPunct="1">
              <a:lnSpc>
                <a:spcPct val="80000"/>
              </a:lnSpc>
            </a:pPr>
            <a:r>
              <a:rPr lang="en-GB" dirty="0" smtClean="0"/>
              <a:t>20</a:t>
            </a:r>
            <a:r>
              <a:rPr lang="en-GB" baseline="30000" dirty="0" smtClean="0"/>
              <a:t>th</a:t>
            </a:r>
            <a:r>
              <a:rPr lang="en-GB" dirty="0" smtClean="0"/>
              <a:t> Century polymers</a:t>
            </a:r>
          </a:p>
          <a:p>
            <a:pPr marL="627063" lvl="3" indent="-177800" eaLnBrk="1" hangingPunct="1">
              <a:lnSpc>
                <a:spcPct val="80000"/>
              </a:lnSpc>
            </a:pPr>
            <a:r>
              <a:rPr lang="en-GB" dirty="0" smtClean="0"/>
              <a:t>nylon, 1935</a:t>
            </a:r>
          </a:p>
          <a:p>
            <a:pPr marL="627063" lvl="3" indent="-177800" eaLnBrk="1" hangingPunct="1">
              <a:lnSpc>
                <a:spcPct val="80000"/>
              </a:lnSpc>
            </a:pPr>
            <a:r>
              <a:rPr lang="en-GB" dirty="0" smtClean="0"/>
              <a:t>polyurethane, 1937</a:t>
            </a:r>
          </a:p>
          <a:p>
            <a:pPr marL="627063" lvl="3" indent="-177800" eaLnBrk="1" hangingPunct="1">
              <a:lnSpc>
                <a:spcPct val="80000"/>
              </a:lnSpc>
            </a:pPr>
            <a:r>
              <a:rPr lang="en-GB" dirty="0" smtClean="0"/>
              <a:t>polyester</a:t>
            </a:r>
          </a:p>
          <a:p>
            <a:pPr marL="898526" lvl="4" indent="-177800" eaLnBrk="1" hangingPunct="1">
              <a:lnSpc>
                <a:spcPct val="80000"/>
              </a:lnSpc>
            </a:pPr>
            <a:r>
              <a:rPr lang="en-GB" dirty="0" smtClean="0"/>
              <a:t>Terylene, 1941</a:t>
            </a:r>
          </a:p>
          <a:p>
            <a:pPr marL="898526" lvl="4" indent="-177800" eaLnBrk="1" hangingPunct="1">
              <a:lnSpc>
                <a:spcPct val="80000"/>
              </a:lnSpc>
            </a:pPr>
            <a:r>
              <a:rPr lang="en-GB" dirty="0" smtClean="0"/>
              <a:t>Dacron, 1946</a:t>
            </a:r>
            <a:endParaRPr lang="en-GB" dirty="0"/>
          </a:p>
          <a:p>
            <a:pPr marL="627063" lvl="3" indent="-177800" eaLnBrk="1" hangingPunct="1">
              <a:lnSpc>
                <a:spcPct val="80000"/>
              </a:lnSpc>
            </a:pPr>
            <a:r>
              <a:rPr lang="en-GB" dirty="0" smtClean="0"/>
              <a:t>acrylic, 1944</a:t>
            </a:r>
          </a:p>
          <a:p>
            <a:pPr marL="627063" lvl="3" indent="-177800" eaLnBrk="1" hangingPunct="1">
              <a:lnSpc>
                <a:spcPct val="80000"/>
              </a:lnSpc>
            </a:pPr>
            <a:r>
              <a:rPr lang="en-GB" dirty="0" smtClean="0"/>
              <a:t>polypropylene and HDPE,1951</a:t>
            </a:r>
          </a:p>
        </p:txBody>
      </p:sp>
      <p:pic>
        <p:nvPicPr>
          <p:cNvPr id="2" name="Picture 1"/>
          <p:cNvPicPr>
            <a:picLocks noChangeAspect="1"/>
          </p:cNvPicPr>
          <p:nvPr/>
        </p:nvPicPr>
        <p:blipFill rotWithShape="1">
          <a:blip r:embed="rId3"/>
          <a:srcRect t="5834" b="15584"/>
          <a:stretch/>
        </p:blipFill>
        <p:spPr>
          <a:xfrm>
            <a:off x="1969421" y="4900686"/>
            <a:ext cx="1768473" cy="1831617"/>
          </a:xfrm>
          <a:prstGeom prst="rect">
            <a:avLst/>
          </a:prstGeom>
        </p:spPr>
      </p:pic>
      <p:pic>
        <p:nvPicPr>
          <p:cNvPr id="3" name="Picture 2"/>
          <p:cNvPicPr>
            <a:picLocks noChangeAspect="1"/>
          </p:cNvPicPr>
          <p:nvPr/>
        </p:nvPicPr>
        <p:blipFill rotWithShape="1">
          <a:blip r:embed="rId4"/>
          <a:srcRect l="17952" r="26991"/>
          <a:stretch/>
        </p:blipFill>
        <p:spPr>
          <a:xfrm>
            <a:off x="177611" y="4900686"/>
            <a:ext cx="1681006" cy="1831967"/>
          </a:xfrm>
          <a:prstGeom prst="rect">
            <a:avLst/>
          </a:prstGeom>
        </p:spPr>
      </p:pic>
      <p:pic>
        <p:nvPicPr>
          <p:cNvPr id="4" name="Picture 3"/>
          <p:cNvPicPr>
            <a:picLocks noChangeAspect="1"/>
          </p:cNvPicPr>
          <p:nvPr/>
        </p:nvPicPr>
        <p:blipFill rotWithShape="1">
          <a:blip r:embed="rId5"/>
          <a:srcRect l="4398" t="4324" r="3384" b="4326"/>
          <a:stretch/>
        </p:blipFill>
        <p:spPr>
          <a:xfrm>
            <a:off x="6984270" y="1456999"/>
            <a:ext cx="2033605" cy="2592288"/>
          </a:xfrm>
          <a:prstGeom prst="rect">
            <a:avLst/>
          </a:prstGeom>
        </p:spPr>
      </p:pic>
      <p:pic>
        <p:nvPicPr>
          <p:cNvPr id="30722" name="Picture 2" descr="http://37.media.tumblr.com/tumblr_memtql7Qew1r17y54o1_128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48696" y="4907275"/>
            <a:ext cx="2920601" cy="1825376"/>
          </a:xfrm>
          <a:prstGeom prst="rect">
            <a:avLst/>
          </a:prstGeom>
          <a:noFill/>
          <a:extLst>
            <a:ext uri="{909E8E84-426E-40DD-AFC4-6F175D3DCCD1}">
              <a14:hiddenFill xmlns:a14="http://schemas.microsoft.com/office/drawing/2010/main">
                <a:solidFill>
                  <a:srgbClr val="FFFFFF"/>
                </a:solidFill>
              </a14:hiddenFill>
            </a:ext>
          </a:extLst>
        </p:spPr>
      </p:pic>
      <p:pic>
        <p:nvPicPr>
          <p:cNvPr id="30724" name="Picture 4" descr="http://i538.photobucket.com/albums/ff349/alanandcrystalb/Stuff%20and%20Nonsense/nylon_news_f.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60901" y="4293097"/>
            <a:ext cx="2977844" cy="2439205"/>
          </a:xfrm>
          <a:prstGeom prst="rect">
            <a:avLst/>
          </a:prstGeom>
          <a:noFill/>
          <a:extLst>
            <a:ext uri="{909E8E84-426E-40DD-AFC4-6F175D3DCCD1}">
              <a14:hiddenFill xmlns:a14="http://schemas.microsoft.com/office/drawing/2010/main">
                <a:solidFill>
                  <a:srgbClr val="FFFFFF"/>
                </a:solidFill>
              </a14:hiddenFill>
            </a:ext>
          </a:extLst>
        </p:spPr>
      </p:pic>
      <p:pic>
        <p:nvPicPr>
          <p:cNvPr id="30726" name="Picture 6" descr="http://upload.wikimedia.org/wikipedia/commons/thumb/8/88/Nylon_3D.png/1920px-Nylon_3D.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48953" y="1835089"/>
            <a:ext cx="2676624" cy="826686"/>
          </a:xfrm>
          <a:prstGeom prst="rect">
            <a:avLst/>
          </a:prstGeom>
          <a:noFill/>
          <a:extLst>
            <a:ext uri="{909E8E84-426E-40DD-AFC4-6F175D3DCCD1}">
              <a14:hiddenFill xmlns:a14="http://schemas.microsoft.com/office/drawing/2010/main">
                <a:solidFill>
                  <a:srgbClr val="FFFFFF"/>
                </a:solidFill>
              </a14:hiddenFill>
            </a:ext>
          </a:extLst>
        </p:spPr>
      </p:pic>
      <p:pic>
        <p:nvPicPr>
          <p:cNvPr id="30728" name="Picture 8" descr="http://upload.wikimedia.org/wikipedia/commons/thumb/2/2c/Polyethylene-terephthalate-3D-balls.png/1920px-Polyethylene-terephthalate-3D-balls.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9921" y="2968865"/>
            <a:ext cx="3114688" cy="1017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8908898"/>
      </p:ext>
    </p:extLst>
  </p:cSld>
  <p:clrMapOvr>
    <a:masterClrMapping/>
  </p:clrMapOvr>
  <p:transition spd="med">
    <p:fade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179514" y="422275"/>
            <a:ext cx="5889501" cy="738188"/>
          </a:xfrm>
        </p:spPr>
        <p:txBody>
          <a:bodyPr/>
          <a:lstStyle/>
          <a:p>
            <a:pPr eaLnBrk="1" hangingPunct="1"/>
            <a:r>
              <a:rPr lang="en-GB" sz="3200" b="1" dirty="0"/>
              <a:t>DyeCat Process</a:t>
            </a:r>
          </a:p>
        </p:txBody>
      </p:sp>
      <p:sp>
        <p:nvSpPr>
          <p:cNvPr id="100355" name="Rectangle 3"/>
          <p:cNvSpPr>
            <a:spLocks noGrp="1" noChangeArrowheads="1"/>
          </p:cNvSpPr>
          <p:nvPr>
            <p:ph type="body" idx="1"/>
          </p:nvPr>
        </p:nvSpPr>
        <p:spPr>
          <a:xfrm>
            <a:off x="179514" y="1493838"/>
            <a:ext cx="3924437" cy="4349750"/>
          </a:xfrm>
        </p:spPr>
        <p:txBody>
          <a:bodyPr/>
          <a:lstStyle/>
          <a:p>
            <a:pPr eaLnBrk="1" hangingPunct="1"/>
            <a:r>
              <a:rPr lang="en-GB" sz="1800" dirty="0"/>
              <a:t>Catalytic process that allows colour to be integrated directly into polyesters</a:t>
            </a:r>
          </a:p>
          <a:p>
            <a:pPr eaLnBrk="1" hangingPunct="1"/>
            <a:r>
              <a:rPr lang="en-GB" sz="1800" dirty="0"/>
              <a:t>Eliminates need for conventional dyeing</a:t>
            </a:r>
          </a:p>
          <a:p>
            <a:r>
              <a:rPr lang="en-GB" sz="1800" dirty="0"/>
              <a:t>Colour in fibre is generated at the same time the polymer is made</a:t>
            </a:r>
          </a:p>
          <a:p>
            <a:r>
              <a:rPr lang="en-GB" sz="1800" dirty="0"/>
              <a:t>Colours ‘locked into’ fibre providing a technically superior product</a:t>
            </a:r>
          </a:p>
          <a:p>
            <a:r>
              <a:rPr lang="en-GB" sz="1800" dirty="0"/>
              <a:t>No need for wasteful dyeing processes</a:t>
            </a:r>
          </a:p>
          <a:p>
            <a:r>
              <a:rPr lang="en-GB" sz="1800" b="1" dirty="0"/>
              <a:t>DyeCat PLA fibre</a:t>
            </a:r>
          </a:p>
          <a:p>
            <a:pPr lvl="3"/>
            <a:r>
              <a:rPr lang="en-GB" sz="1400" b="1" dirty="0"/>
              <a:t>Renewable</a:t>
            </a:r>
          </a:p>
          <a:p>
            <a:pPr lvl="3"/>
            <a:r>
              <a:rPr lang="en-GB" sz="1400" b="1" dirty="0"/>
              <a:t>Technically superior</a:t>
            </a:r>
          </a:p>
          <a:p>
            <a:pPr lvl="3"/>
            <a:r>
              <a:rPr lang="en-GB" sz="1400" b="1" dirty="0"/>
              <a:t>Saves chemicals and energy</a:t>
            </a:r>
          </a:p>
        </p:txBody>
      </p:sp>
      <p:pic>
        <p:nvPicPr>
          <p:cNvPr id="88066" name="Picture 2" descr="D:\Research\DYECAT\DyeCat Paper\DyeCat life cycle.tif"/>
          <p:cNvPicPr>
            <a:picLocks noChangeAspect="1" noChangeArrowheads="1"/>
          </p:cNvPicPr>
          <p:nvPr/>
        </p:nvPicPr>
        <p:blipFill>
          <a:blip r:embed="rId3" cstate="print"/>
          <a:srcRect/>
          <a:stretch>
            <a:fillRect/>
          </a:stretch>
        </p:blipFill>
        <p:spPr bwMode="auto">
          <a:xfrm>
            <a:off x="4283968" y="1448780"/>
            <a:ext cx="4752528" cy="5298904"/>
          </a:xfrm>
          <a:prstGeom prst="rect">
            <a:avLst/>
          </a:prstGeom>
          <a:noFill/>
        </p:spPr>
      </p:pic>
    </p:spTree>
    <p:extLst>
      <p:ext uri="{BB962C8B-B14F-4D97-AF65-F5344CB8AC3E}">
        <p14:creationId xmlns:p14="http://schemas.microsoft.com/office/powerpoint/2010/main" val="2832576074"/>
      </p:ext>
    </p:extLst>
  </p:cSld>
  <p:clrMapOvr>
    <a:masterClrMapping/>
  </p:clrMapOvr>
  <p:transition spd="med">
    <p:fade thruBlk="1"/>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215518" y="422275"/>
            <a:ext cx="5853497" cy="738188"/>
          </a:xfrm>
          <a:noFill/>
          <a:ln w="9525">
            <a:noFill/>
            <a:miter lim="800000"/>
            <a:headEnd/>
            <a:tailEnd/>
          </a:ln>
        </p:spPr>
        <p:txBody>
          <a:bodyPr vert="horz" wrap="square" lIns="0" tIns="0" rIns="0" bIns="0" numCol="1" anchor="b" anchorCtr="0" compatLnSpc="1">
            <a:prstTxWarp prst="textNoShape">
              <a:avLst/>
            </a:prstTxWarp>
          </a:bodyPr>
          <a:lstStyle/>
          <a:p>
            <a:pPr eaLnBrk="1" hangingPunct="1"/>
            <a:r>
              <a:rPr lang="en-GB" sz="3200" b="1" dirty="0"/>
              <a:t>DyeCat Process</a:t>
            </a:r>
          </a:p>
        </p:txBody>
      </p:sp>
      <p:sp>
        <p:nvSpPr>
          <p:cNvPr id="100355" name="Rectangle 3"/>
          <p:cNvSpPr>
            <a:spLocks noGrp="1" noChangeArrowheads="1"/>
          </p:cNvSpPr>
          <p:nvPr>
            <p:ph type="body" idx="1"/>
          </p:nvPr>
        </p:nvSpPr>
        <p:spPr>
          <a:xfrm>
            <a:off x="215518" y="1493838"/>
            <a:ext cx="6012667" cy="4349750"/>
          </a:xfrm>
        </p:spPr>
        <p:txBody>
          <a:bodyPr/>
          <a:lstStyle/>
          <a:p>
            <a:pPr eaLnBrk="1" hangingPunct="1"/>
            <a:r>
              <a:rPr lang="en-GB" dirty="0" smtClean="0"/>
              <a:t>Coloration of polymer during synthesis</a:t>
            </a:r>
          </a:p>
          <a:p>
            <a:pPr eaLnBrk="1" hangingPunct="1"/>
            <a:r>
              <a:rPr lang="en-GB" dirty="0" smtClean="0"/>
              <a:t>Demonstrated on PLA using coloured catalysts</a:t>
            </a:r>
            <a:endParaRPr lang="en-GB" sz="2000" b="1" dirty="0"/>
          </a:p>
        </p:txBody>
      </p:sp>
      <p:pic>
        <p:nvPicPr>
          <p:cNvPr id="33796" name="Picture 4" descr="http://farm5.staticflickr.com/4033/4690715199_12c203845f_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0272" y="3969062"/>
            <a:ext cx="1714500" cy="2286001"/>
          </a:xfrm>
          <a:prstGeom prst="rect">
            <a:avLst/>
          </a:prstGeom>
          <a:noFill/>
          <a:extLst>
            <a:ext uri="{909E8E84-426E-40DD-AFC4-6F175D3DCCD1}">
              <a14:hiddenFill xmlns:a14="http://schemas.microsoft.com/office/drawing/2010/main">
                <a:solidFill>
                  <a:srgbClr val="FFFFFF"/>
                </a:solidFill>
              </a14:hiddenFill>
            </a:ext>
          </a:extLst>
        </p:spPr>
      </p:pic>
      <p:pic>
        <p:nvPicPr>
          <p:cNvPr id="89090" name="Picture 2" descr="dyecat approach"/>
          <p:cNvPicPr>
            <a:picLocks noChangeAspect="1" noChangeArrowheads="1"/>
          </p:cNvPicPr>
          <p:nvPr/>
        </p:nvPicPr>
        <p:blipFill>
          <a:blip r:embed="rId4" cstate="print"/>
          <a:srcRect/>
          <a:stretch>
            <a:fillRect/>
          </a:stretch>
        </p:blipFill>
        <p:spPr bwMode="auto">
          <a:xfrm>
            <a:off x="355602" y="2888940"/>
            <a:ext cx="6299315" cy="2810632"/>
          </a:xfrm>
          <a:prstGeom prst="rect">
            <a:avLst/>
          </a:prstGeom>
          <a:noFill/>
          <a:ln w="9525">
            <a:noFill/>
            <a:miter lim="800000"/>
            <a:headEnd/>
            <a:tailEnd/>
          </a:ln>
        </p:spPr>
      </p:pic>
      <p:pic>
        <p:nvPicPr>
          <p:cNvPr id="89091" name="Picture 3" descr="dimer-final"/>
          <p:cNvPicPr>
            <a:picLocks noChangeAspect="1" noChangeArrowheads="1"/>
          </p:cNvPicPr>
          <p:nvPr/>
        </p:nvPicPr>
        <p:blipFill>
          <a:blip r:embed="rId5" cstate="print"/>
          <a:srcRect/>
          <a:stretch>
            <a:fillRect/>
          </a:stretch>
        </p:blipFill>
        <p:spPr bwMode="auto">
          <a:xfrm>
            <a:off x="7020272" y="1471613"/>
            <a:ext cx="1692188" cy="2333256"/>
          </a:xfrm>
          <a:prstGeom prst="rect">
            <a:avLst/>
          </a:prstGeom>
          <a:noFill/>
          <a:ln w="9525">
            <a:noFill/>
            <a:miter lim="800000"/>
            <a:headEnd/>
            <a:tailEnd/>
          </a:ln>
        </p:spPr>
      </p:pic>
      <p:pic>
        <p:nvPicPr>
          <p:cNvPr id="89093" name="Picture 5" descr="https://pbs.twimg.com/profile_images/2184223317/scm-logo-blue-300px_400x400.png"/>
          <p:cNvPicPr>
            <a:picLocks noChangeAspect="1" noChangeArrowheads="1"/>
          </p:cNvPicPr>
          <p:nvPr/>
        </p:nvPicPr>
        <p:blipFill>
          <a:blip r:embed="rId6" cstate="print"/>
          <a:srcRect/>
          <a:stretch>
            <a:fillRect/>
          </a:stretch>
        </p:blipFill>
        <p:spPr bwMode="auto">
          <a:xfrm>
            <a:off x="8208404" y="5873869"/>
            <a:ext cx="762384" cy="762384"/>
          </a:xfrm>
          <a:prstGeom prst="rect">
            <a:avLst/>
          </a:prstGeom>
          <a:noFill/>
        </p:spPr>
      </p:pic>
      <p:sp>
        <p:nvSpPr>
          <p:cNvPr id="2" name="Rectangle 1"/>
          <p:cNvSpPr/>
          <p:nvPr/>
        </p:nvSpPr>
        <p:spPr>
          <a:xfrm>
            <a:off x="107504" y="6033482"/>
            <a:ext cx="6676752" cy="707886"/>
          </a:xfrm>
          <a:prstGeom prst="rect">
            <a:avLst/>
          </a:prstGeom>
        </p:spPr>
        <p:txBody>
          <a:bodyPr wrap="square">
            <a:spAutoFit/>
          </a:bodyPr>
          <a:lstStyle/>
          <a:p>
            <a:r>
              <a:rPr lang="en-US" sz="2000" dirty="0" err="1">
                <a:latin typeface="Segoe UI" panose="020B0502040204020203" pitchFamily="34" charset="0"/>
                <a:ea typeface="Times New Roman" panose="02020603050405020304" pitchFamily="18" charset="0"/>
                <a:cs typeface="Segoe UI" panose="020B0502040204020203" pitchFamily="34" charset="0"/>
              </a:rPr>
              <a:t>MacRae</a:t>
            </a:r>
            <a:r>
              <a:rPr lang="en-US" sz="2000" dirty="0">
                <a:latin typeface="Segoe UI" panose="020B0502040204020203" pitchFamily="34" charset="0"/>
                <a:ea typeface="Times New Roman" panose="02020603050405020304" pitchFamily="18" charset="0"/>
                <a:cs typeface="Segoe UI" panose="020B0502040204020203" pitchFamily="34" charset="0"/>
              </a:rPr>
              <a:t> RO, Pask CM, </a:t>
            </a:r>
            <a:r>
              <a:rPr lang="en-US" sz="2000" dirty="0" err="1">
                <a:latin typeface="Segoe UI" panose="020B0502040204020203" pitchFamily="34" charset="0"/>
                <a:ea typeface="Times New Roman" panose="02020603050405020304" pitchFamily="18" charset="0"/>
                <a:cs typeface="Segoe UI" panose="020B0502040204020203" pitchFamily="34" charset="0"/>
              </a:rPr>
              <a:t>Burdsall</a:t>
            </a:r>
            <a:r>
              <a:rPr lang="en-US" sz="2000" dirty="0">
                <a:latin typeface="Segoe UI" panose="020B0502040204020203" pitchFamily="34" charset="0"/>
                <a:ea typeface="Times New Roman" panose="02020603050405020304" pitchFamily="18" charset="0"/>
                <a:cs typeface="Segoe UI" panose="020B0502040204020203" pitchFamily="34" charset="0"/>
              </a:rPr>
              <a:t> LK, Blackburn RS, Rayner CM, McGowan PC, </a:t>
            </a:r>
            <a:r>
              <a:rPr lang="en-US" sz="2000" i="1" dirty="0">
                <a:latin typeface="Segoe UI" panose="020B0502040204020203" pitchFamily="34" charset="0"/>
                <a:ea typeface="Times New Roman" panose="02020603050405020304" pitchFamily="18" charset="0"/>
                <a:cs typeface="Segoe UI" panose="020B0502040204020203" pitchFamily="34" charset="0"/>
              </a:rPr>
              <a:t>Angew. Chem. Int. Ed</a:t>
            </a:r>
            <a:r>
              <a:rPr lang="en-US" sz="2000" dirty="0">
                <a:latin typeface="Segoe UI" panose="020B0502040204020203" pitchFamily="34" charset="0"/>
                <a:ea typeface="Times New Roman" panose="02020603050405020304" pitchFamily="18" charset="0"/>
                <a:cs typeface="Segoe UI" panose="020B0502040204020203" pitchFamily="34" charset="0"/>
              </a:rPr>
              <a:t>. </a:t>
            </a:r>
            <a:r>
              <a:rPr lang="en-US" sz="2000" b="1" dirty="0">
                <a:latin typeface="Segoe UI" panose="020B0502040204020203" pitchFamily="34" charset="0"/>
                <a:ea typeface="Times New Roman" panose="02020603050405020304" pitchFamily="18" charset="0"/>
                <a:cs typeface="Segoe UI" panose="020B0502040204020203" pitchFamily="34" charset="0"/>
              </a:rPr>
              <a:t>2010</a:t>
            </a:r>
            <a:r>
              <a:rPr lang="en-US" sz="2000" dirty="0">
                <a:latin typeface="Segoe UI" panose="020B0502040204020203" pitchFamily="34" charset="0"/>
                <a:ea typeface="Times New Roman" panose="02020603050405020304" pitchFamily="18" charset="0"/>
                <a:cs typeface="Segoe UI" panose="020B0502040204020203" pitchFamily="34" charset="0"/>
              </a:rPr>
              <a:t>, </a:t>
            </a:r>
            <a:r>
              <a:rPr lang="en-US" sz="2000" i="1" dirty="0">
                <a:latin typeface="Segoe UI" panose="020B0502040204020203" pitchFamily="34" charset="0"/>
                <a:ea typeface="Times New Roman" panose="02020603050405020304" pitchFamily="18" charset="0"/>
                <a:cs typeface="Segoe UI" panose="020B0502040204020203" pitchFamily="34" charset="0"/>
              </a:rPr>
              <a:t>50</a:t>
            </a:r>
            <a:r>
              <a:rPr lang="en-US" sz="2000" dirty="0">
                <a:latin typeface="Segoe UI" panose="020B0502040204020203" pitchFamily="34" charset="0"/>
                <a:ea typeface="Times New Roman" panose="02020603050405020304" pitchFamily="18" charset="0"/>
                <a:cs typeface="Segoe UI" panose="020B0502040204020203" pitchFamily="34" charset="0"/>
              </a:rPr>
              <a:t>, 291.</a:t>
            </a:r>
            <a:endParaRPr lang="en-GB" sz="20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596153327"/>
      </p:ext>
    </p:extLst>
  </p:cSld>
  <p:clrMapOvr>
    <a:masterClrMapping/>
  </p:clrMapOvr>
  <p:transition spd="med">
    <p:fade thruBlk="1"/>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179512" y="422275"/>
            <a:ext cx="6192688" cy="738188"/>
          </a:xfrm>
        </p:spPr>
        <p:txBody>
          <a:bodyPr/>
          <a:lstStyle/>
          <a:p>
            <a:pPr eaLnBrk="1" hangingPunct="1"/>
            <a:r>
              <a:rPr lang="en-GB" sz="2400" b="1" dirty="0">
                <a:latin typeface="Segoe UI" panose="020B0502040204020203" pitchFamily="34" charset="0"/>
                <a:cs typeface="Segoe UI" panose="020B0502040204020203" pitchFamily="34" charset="0"/>
              </a:rPr>
              <a:t>Novel, sustainable and cost-effective textile dyeing using </a:t>
            </a:r>
            <a:r>
              <a:rPr lang="en-GB" sz="2400" b="1" dirty="0" err="1">
                <a:latin typeface="Segoe UI" panose="020B0502040204020203" pitchFamily="34" charset="0"/>
                <a:cs typeface="Segoe UI" panose="020B0502040204020203" pitchFamily="34" charset="0"/>
              </a:rPr>
              <a:t>nanocellulosic</a:t>
            </a:r>
            <a:r>
              <a:rPr lang="en-GB" sz="2400" b="1" dirty="0">
                <a:latin typeface="Segoe UI" panose="020B0502040204020203" pitchFamily="34" charset="0"/>
                <a:cs typeface="Segoe UI" panose="020B0502040204020203" pitchFamily="34" charset="0"/>
              </a:rPr>
              <a:t> fibres</a:t>
            </a:r>
          </a:p>
        </p:txBody>
      </p:sp>
      <p:sp>
        <p:nvSpPr>
          <p:cNvPr id="100355" name="Rectangle 3"/>
          <p:cNvSpPr>
            <a:spLocks noGrp="1" noChangeArrowheads="1"/>
          </p:cNvSpPr>
          <p:nvPr>
            <p:ph type="body" idx="1"/>
          </p:nvPr>
        </p:nvSpPr>
        <p:spPr>
          <a:xfrm>
            <a:off x="109642" y="1493840"/>
            <a:ext cx="5362458" cy="2367211"/>
          </a:xfrm>
        </p:spPr>
        <p:txBody>
          <a:bodyPr/>
          <a:lstStyle/>
          <a:p>
            <a:pPr eaLnBrk="1" hangingPunct="1"/>
            <a:r>
              <a:rPr lang="en-GB" dirty="0">
                <a:latin typeface="Segoe UI" panose="020B0502040204020203" pitchFamily="34" charset="0"/>
                <a:cs typeface="Segoe UI" panose="020B0502040204020203" pitchFamily="34" charset="0"/>
              </a:rPr>
              <a:t>Dr. </a:t>
            </a:r>
            <a:r>
              <a:rPr lang="en-GB" dirty="0" err="1">
                <a:latin typeface="Segoe UI" panose="020B0502040204020203" pitchFamily="34" charset="0"/>
                <a:cs typeface="Segoe UI" panose="020B0502040204020203" pitchFamily="34" charset="0"/>
              </a:rPr>
              <a:t>Yunsang</a:t>
            </a:r>
            <a:r>
              <a:rPr lang="en-GB" dirty="0">
                <a:latin typeface="Segoe UI" panose="020B0502040204020203" pitchFamily="34" charset="0"/>
                <a:cs typeface="Segoe UI" panose="020B0502040204020203" pitchFamily="34" charset="0"/>
              </a:rPr>
              <a:t> </a:t>
            </a:r>
            <a:r>
              <a:rPr lang="en-GB" dirty="0" smtClean="0">
                <a:latin typeface="Segoe UI" panose="020B0502040204020203" pitchFamily="34" charset="0"/>
                <a:cs typeface="Segoe UI" panose="020B0502040204020203" pitchFamily="34" charset="0"/>
              </a:rPr>
              <a:t>Kim </a:t>
            </a:r>
            <a:r>
              <a:rPr lang="en-GB" i="1" dirty="0" smtClean="0">
                <a:latin typeface="Segoe UI" panose="020B0502040204020203" pitchFamily="34" charset="0"/>
                <a:cs typeface="Segoe UI" panose="020B0502040204020203" pitchFamily="34" charset="0"/>
              </a:rPr>
              <a:t>et al</a:t>
            </a:r>
            <a:r>
              <a:rPr lang="en-GB" dirty="0" smtClean="0">
                <a:latin typeface="Segoe UI" panose="020B0502040204020203" pitchFamily="34" charset="0"/>
                <a:cs typeface="Segoe UI" panose="020B0502040204020203" pitchFamily="34" charset="0"/>
              </a:rPr>
              <a:t>.,</a:t>
            </a:r>
            <a:br>
              <a:rPr lang="en-GB" dirty="0" smtClean="0">
                <a:latin typeface="Segoe UI" panose="020B0502040204020203" pitchFamily="34" charset="0"/>
                <a:cs typeface="Segoe UI" panose="020B0502040204020203" pitchFamily="34" charset="0"/>
              </a:rPr>
            </a:br>
            <a:r>
              <a:rPr lang="en-GB" dirty="0" smtClean="0">
                <a:latin typeface="Segoe UI" panose="020B0502040204020203" pitchFamily="34" charset="0"/>
                <a:cs typeface="Segoe UI" panose="020B0502040204020203" pitchFamily="34" charset="0"/>
              </a:rPr>
              <a:t>University of Georgia</a:t>
            </a:r>
          </a:p>
          <a:p>
            <a:pPr eaLnBrk="1" hangingPunct="1"/>
            <a:r>
              <a:rPr lang="en-GB" dirty="0" smtClean="0">
                <a:latin typeface="Segoe UI" panose="020B0502040204020203" pitchFamily="34" charset="0"/>
                <a:cs typeface="Segoe UI" panose="020B0502040204020203" pitchFamily="34" charset="0"/>
              </a:rPr>
              <a:t>Innovative dyeing </a:t>
            </a:r>
            <a:r>
              <a:rPr lang="en-GB" dirty="0">
                <a:latin typeface="Segoe UI" panose="020B0502040204020203" pitchFamily="34" charset="0"/>
                <a:cs typeface="Segoe UI" panose="020B0502040204020203" pitchFamily="34" charset="0"/>
              </a:rPr>
              <a:t>processes using </a:t>
            </a:r>
            <a:r>
              <a:rPr lang="en-GB" dirty="0" smtClean="0">
                <a:latin typeface="Segoe UI" panose="020B0502040204020203" pitchFamily="34" charset="0"/>
                <a:cs typeface="Segoe UI" panose="020B0502040204020203" pitchFamily="34" charset="0"/>
              </a:rPr>
              <a:t>coloured nanocellulose</a:t>
            </a:r>
          </a:p>
          <a:p>
            <a:pPr eaLnBrk="1" hangingPunct="1"/>
            <a:r>
              <a:rPr lang="en-GB" dirty="0">
                <a:latin typeface="Segoe UI" panose="020B0502040204020203" pitchFamily="34" charset="0"/>
                <a:cs typeface="Segoe UI" panose="020B0502040204020203" pitchFamily="34" charset="0"/>
              </a:rPr>
              <a:t>Winner of Green and Sustainable Chemistry Challenge</a:t>
            </a:r>
            <a:endParaRPr lang="en-GB" dirty="0" smtClean="0">
              <a:latin typeface="Segoe UI" panose="020B0502040204020203" pitchFamily="34" charset="0"/>
              <a:cs typeface="Segoe UI" panose="020B0502040204020203" pitchFamily="34" charset="0"/>
            </a:endParaRPr>
          </a:p>
        </p:txBody>
      </p:sp>
      <p:pic>
        <p:nvPicPr>
          <p:cNvPr id="1028" name="Picture 4" descr="http://www.ecotextile.com/images/stories/2016/April/nano%20dye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6730" y="1376773"/>
            <a:ext cx="3407007" cy="248427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09644" y="4051867"/>
            <a:ext cx="8874223" cy="171739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342900" indent="-342900">
              <a:spcBef>
                <a:spcPct val="0"/>
              </a:spcBef>
              <a:spcAft>
                <a:spcPct val="40000"/>
              </a:spcAft>
              <a:buChar char="•"/>
            </a:pPr>
            <a:r>
              <a:rPr lang="en-GB" sz="2400" dirty="0">
                <a:solidFill>
                  <a:srgbClr val="663300"/>
                </a:solidFill>
                <a:latin typeface="Segoe UI" panose="020B0502040204020203" pitchFamily="34" charset="0"/>
                <a:cs typeface="Segoe UI" panose="020B0502040204020203" pitchFamily="34" charset="0"/>
              </a:rPr>
              <a:t>nano-sized cellulose fibrils (wood pulp) </a:t>
            </a:r>
            <a:r>
              <a:rPr lang="en-GB" sz="2400" dirty="0">
                <a:latin typeface="Segoe UI" panose="020B0502040204020203" pitchFamily="34" charset="0"/>
                <a:cs typeface="Segoe UI" panose="020B0502040204020203" pitchFamily="34" charset="0"/>
              </a:rPr>
              <a:t>+ </a:t>
            </a:r>
            <a:r>
              <a:rPr lang="en-GB" sz="2400" dirty="0">
                <a:solidFill>
                  <a:srgbClr val="FF0066"/>
                </a:solidFill>
                <a:latin typeface="Segoe UI" panose="020B0502040204020203" pitchFamily="34" charset="0"/>
                <a:cs typeface="Segoe UI" panose="020B0502040204020203" pitchFamily="34" charset="0"/>
              </a:rPr>
              <a:t>dye</a:t>
            </a:r>
          </a:p>
          <a:p>
            <a:pPr lvl="2">
              <a:spcBef>
                <a:spcPct val="0"/>
              </a:spcBef>
              <a:spcAft>
                <a:spcPct val="40000"/>
              </a:spcAft>
            </a:pPr>
            <a:r>
              <a:rPr lang="en-GB" sz="2400" dirty="0">
                <a:latin typeface="Segoe UI" panose="020B0502040204020203" pitchFamily="34" charset="0"/>
                <a:cs typeface="Segoe UI" panose="020B0502040204020203" pitchFamily="34" charset="0"/>
              </a:rPr>
              <a:t>→ </a:t>
            </a:r>
            <a:r>
              <a:rPr lang="en-GB" sz="2400" dirty="0">
                <a:solidFill>
                  <a:srgbClr val="FF0066"/>
                </a:solidFill>
                <a:latin typeface="Segoe UI" panose="020B0502040204020203" pitchFamily="34" charset="0"/>
                <a:cs typeface="Segoe UI" panose="020B0502040204020203" pitchFamily="34" charset="0"/>
              </a:rPr>
              <a:t>dyed nanocellulose dispersion</a:t>
            </a:r>
          </a:p>
          <a:p>
            <a:pPr marL="342900" indent="-342900">
              <a:spcBef>
                <a:spcPct val="0"/>
              </a:spcBef>
              <a:spcAft>
                <a:spcPct val="40000"/>
              </a:spcAft>
              <a:buChar char="•"/>
            </a:pPr>
            <a:r>
              <a:rPr lang="en-GB" sz="2400" dirty="0">
                <a:latin typeface="Segoe UI" panose="020B0502040204020203" pitchFamily="34" charset="0"/>
                <a:cs typeface="Segoe UI" panose="020B0502040204020203" pitchFamily="34" charset="0"/>
              </a:rPr>
              <a:t>Apply </a:t>
            </a:r>
            <a:r>
              <a:rPr lang="en-GB" sz="2400" dirty="0">
                <a:solidFill>
                  <a:srgbClr val="FF0066"/>
                </a:solidFill>
                <a:latin typeface="Segoe UI" panose="020B0502040204020203" pitchFamily="34" charset="0"/>
                <a:cs typeface="Segoe UI" panose="020B0502040204020203" pitchFamily="34" charset="0"/>
              </a:rPr>
              <a:t>dyed nanocellulose dispersion </a:t>
            </a:r>
            <a:r>
              <a:rPr lang="en-GB" sz="2400" dirty="0">
                <a:latin typeface="Segoe UI" panose="020B0502040204020203" pitchFamily="34" charset="0"/>
                <a:cs typeface="Segoe UI" panose="020B0502040204020203" pitchFamily="34" charset="0"/>
              </a:rPr>
              <a:t>onto the textile material using low water process</a:t>
            </a:r>
          </a:p>
          <a:p>
            <a:pPr marL="342900" lvl="2" indent="-342900">
              <a:spcBef>
                <a:spcPct val="0"/>
              </a:spcBef>
              <a:spcAft>
                <a:spcPct val="40000"/>
              </a:spcAft>
              <a:buChar char="•"/>
            </a:pPr>
            <a:r>
              <a:rPr lang="en-GB" sz="2400" dirty="0">
                <a:latin typeface="Segoe UI" panose="020B0502040204020203" pitchFamily="34" charset="0"/>
                <a:cs typeface="Segoe UI" panose="020B0502040204020203" pitchFamily="34" charset="0"/>
              </a:rPr>
              <a:t>Coloured nanocellulose permanently binds to textile surface</a:t>
            </a:r>
          </a:p>
          <a:p>
            <a:pPr marL="342900" lvl="2" indent="-342900">
              <a:spcBef>
                <a:spcPct val="0"/>
              </a:spcBef>
              <a:spcAft>
                <a:spcPct val="40000"/>
              </a:spcAft>
              <a:buChar char="•"/>
            </a:pPr>
            <a:r>
              <a:rPr lang="en-GB" sz="2400" dirty="0">
                <a:latin typeface="Segoe UI" panose="020B0502040204020203" pitchFamily="34" charset="0"/>
                <a:cs typeface="Segoe UI" panose="020B0502040204020203" pitchFamily="34" charset="0"/>
              </a:rPr>
              <a:t>Greatly reduces energy and water needed</a:t>
            </a:r>
          </a:p>
          <a:p>
            <a:pPr>
              <a:spcBef>
                <a:spcPct val="0"/>
              </a:spcBef>
              <a:spcAft>
                <a:spcPct val="40000"/>
              </a:spcAft>
            </a:pPr>
            <a:endParaRPr lang="en-GB" sz="24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619032525"/>
      </p:ext>
    </p:extLst>
  </p:cSld>
  <p:clrMapOvr>
    <a:masterClrMapping/>
  </p:clrMapOvr>
  <p:transition spd="med">
    <p:fade thruBlk="1"/>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251522" y="422275"/>
            <a:ext cx="5817493" cy="738188"/>
          </a:xfrm>
          <a:noFill/>
          <a:ln w="9525">
            <a:noFill/>
            <a:miter lim="800000"/>
            <a:headEnd/>
            <a:tailEnd/>
          </a:ln>
        </p:spPr>
        <p:txBody>
          <a:bodyPr vert="horz" wrap="square" lIns="0" tIns="0" rIns="0" bIns="0" numCol="1" anchor="b" anchorCtr="0" compatLnSpc="1">
            <a:prstTxWarp prst="textNoShape">
              <a:avLst/>
            </a:prstTxWarp>
          </a:bodyPr>
          <a:lstStyle/>
          <a:p>
            <a:pPr eaLnBrk="1" hangingPunct="1"/>
            <a:r>
              <a:rPr lang="en-GB" sz="3200" b="1" dirty="0"/>
              <a:t>Fast Fashion</a:t>
            </a:r>
          </a:p>
        </p:txBody>
      </p:sp>
      <p:sp>
        <p:nvSpPr>
          <p:cNvPr id="100355" name="Rectangle 3"/>
          <p:cNvSpPr>
            <a:spLocks noGrp="1" noChangeArrowheads="1"/>
          </p:cNvSpPr>
          <p:nvPr>
            <p:ph type="body" idx="1"/>
          </p:nvPr>
        </p:nvSpPr>
        <p:spPr>
          <a:xfrm>
            <a:off x="107506" y="1412779"/>
            <a:ext cx="8784975" cy="4536503"/>
          </a:xfrm>
        </p:spPr>
        <p:txBody>
          <a:bodyPr/>
          <a:lstStyle/>
          <a:p>
            <a:r>
              <a:rPr lang="en-GB" sz="2000" dirty="0"/>
              <a:t>Consumption of new designs as close</a:t>
            </a:r>
            <a:br>
              <a:rPr lang="en-GB" sz="2000" dirty="0"/>
            </a:br>
            <a:r>
              <a:rPr lang="en-GB" sz="2000" dirty="0"/>
              <a:t>as possible to the point of creation</a:t>
            </a:r>
          </a:p>
          <a:p>
            <a:r>
              <a:rPr lang="en-GB" sz="2000" dirty="0"/>
              <a:t>Fast, low price and disposable</a:t>
            </a:r>
          </a:p>
          <a:p>
            <a:r>
              <a:rPr lang="en-GB" sz="2000" dirty="0"/>
              <a:t>Business model: reducing time cycles</a:t>
            </a:r>
            <a:br>
              <a:rPr lang="en-GB" sz="2000" dirty="0"/>
            </a:br>
            <a:r>
              <a:rPr lang="en-GB" sz="2000" dirty="0"/>
              <a:t>from production to consumption</a:t>
            </a:r>
          </a:p>
          <a:p>
            <a:r>
              <a:rPr lang="en-GB" sz="2000" dirty="0"/>
              <a:t>"Supermarket" market</a:t>
            </a:r>
            <a:endParaRPr lang="en-GB" sz="1600" dirty="0"/>
          </a:p>
          <a:p>
            <a:r>
              <a:rPr lang="en-GB" sz="2000" dirty="0"/>
              <a:t>Environmental Impact</a:t>
            </a:r>
          </a:p>
          <a:p>
            <a:pPr lvl="3"/>
            <a:r>
              <a:rPr lang="en-GB" sz="1600" dirty="0"/>
              <a:t>US imports &gt;1 billion garments annually</a:t>
            </a:r>
            <a:br>
              <a:rPr lang="en-GB" sz="1600" dirty="0"/>
            </a:br>
            <a:r>
              <a:rPr lang="en-GB" sz="1600" dirty="0"/>
              <a:t>from China alone</a:t>
            </a:r>
          </a:p>
          <a:p>
            <a:pPr lvl="3"/>
            <a:r>
              <a:rPr lang="en-GB" sz="1600" dirty="0"/>
              <a:t>Dramatic increase in environmental damage</a:t>
            </a:r>
            <a:br>
              <a:rPr lang="en-GB" sz="1600" dirty="0"/>
            </a:br>
            <a:r>
              <a:rPr lang="en-GB" sz="1600" dirty="0"/>
              <a:t>caused by the textile industry</a:t>
            </a:r>
          </a:p>
          <a:p>
            <a:pPr lvl="3"/>
            <a:r>
              <a:rPr lang="en-GB" sz="1600" dirty="0"/>
              <a:t>Safety compromised in evermore cost-cutting supply chain</a:t>
            </a:r>
          </a:p>
          <a:p>
            <a:pPr lvl="3"/>
            <a:r>
              <a:rPr lang="en-GB" sz="1600" dirty="0"/>
              <a:t>Human disasters (</a:t>
            </a:r>
            <a:r>
              <a:rPr lang="en-GB" sz="1600" i="1" dirty="0"/>
              <a:t>e.g.</a:t>
            </a:r>
            <a:r>
              <a:rPr lang="en-GB" sz="1600" dirty="0"/>
              <a:t> Rana Plaza)</a:t>
            </a:r>
          </a:p>
          <a:p>
            <a:r>
              <a:rPr lang="en-GB" sz="2000" b="1" dirty="0"/>
              <a:t>An enormous change is needed in the minds and attitudes of retailers and consumers</a:t>
            </a:r>
          </a:p>
        </p:txBody>
      </p:sp>
      <p:pic>
        <p:nvPicPr>
          <p:cNvPr id="5" name="Picture 2" descr="Material world: Hugh Fearnley-Whittingstall’s &amp;#039;War on Waste&amp;#03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4672" y="1412779"/>
            <a:ext cx="4176463" cy="313234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854672" y="3160131"/>
            <a:ext cx="4176463" cy="1384995"/>
          </a:xfrm>
          <a:prstGeom prst="rect">
            <a:avLst/>
          </a:prstGeom>
          <a:noFill/>
        </p:spPr>
        <p:txBody>
          <a:bodyPr wrap="square" rtlCol="0">
            <a:spAutoFit/>
          </a:bodyPr>
          <a:lstStyle/>
          <a:p>
            <a:pPr algn="ctr"/>
            <a:r>
              <a:rPr lang="en-GB" b="1" dirty="0">
                <a:ln w="22225">
                  <a:solidFill>
                    <a:schemeClr val="accent2"/>
                  </a:solidFill>
                  <a:prstDash val="solid"/>
                </a:ln>
                <a:solidFill>
                  <a:schemeClr val="accent2">
                    <a:lumMod val="40000"/>
                    <a:lumOff val="60000"/>
                  </a:schemeClr>
                </a:solidFill>
              </a:rPr>
              <a:t>7m tonnes clothing thrown away in UK every 10 minutes</a:t>
            </a:r>
          </a:p>
        </p:txBody>
      </p:sp>
    </p:spTree>
    <p:extLst>
      <p:ext uri="{BB962C8B-B14F-4D97-AF65-F5344CB8AC3E}">
        <p14:creationId xmlns:p14="http://schemas.microsoft.com/office/powerpoint/2010/main" val="1766825150"/>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215518" y="422275"/>
            <a:ext cx="5853497" cy="738188"/>
          </a:xfrm>
          <a:noFill/>
          <a:ln w="9525">
            <a:noFill/>
            <a:miter lim="800000"/>
            <a:headEnd/>
            <a:tailEnd/>
          </a:ln>
        </p:spPr>
        <p:txBody>
          <a:bodyPr vert="horz" wrap="square" lIns="0" tIns="0" rIns="0" bIns="0" numCol="1" anchor="b" anchorCtr="0" compatLnSpc="1">
            <a:prstTxWarp prst="textNoShape">
              <a:avLst/>
            </a:prstTxWarp>
          </a:bodyPr>
          <a:lstStyle/>
          <a:p>
            <a:pPr eaLnBrk="1" hangingPunct="1"/>
            <a:r>
              <a:rPr lang="en-GB" sz="3200" b="1" dirty="0">
                <a:latin typeface="Segoe UI" panose="020B0502040204020203" pitchFamily="34" charset="0"/>
                <a:cs typeface="Segoe UI" panose="020B0502040204020203" pitchFamily="34" charset="0"/>
              </a:rPr>
              <a:t>Sustainable Urban Living – Textiles</a:t>
            </a:r>
          </a:p>
        </p:txBody>
      </p:sp>
      <p:sp>
        <p:nvSpPr>
          <p:cNvPr id="100355" name="Rectangle 3"/>
          <p:cNvSpPr>
            <a:spLocks noGrp="1" noChangeArrowheads="1"/>
          </p:cNvSpPr>
          <p:nvPr>
            <p:ph type="body" idx="1"/>
          </p:nvPr>
        </p:nvSpPr>
        <p:spPr>
          <a:xfrm>
            <a:off x="107504" y="1493838"/>
            <a:ext cx="8856984" cy="4349750"/>
          </a:xfrm>
        </p:spPr>
        <p:txBody>
          <a:bodyPr/>
          <a:lstStyle/>
          <a:p>
            <a:pPr eaLnBrk="1" hangingPunct="1"/>
            <a:r>
              <a:rPr lang="en-GB" sz="2800" dirty="0">
                <a:latin typeface="Segoe UI" panose="020B0502040204020203" pitchFamily="34" charset="0"/>
                <a:cs typeface="Segoe UI" panose="020B0502040204020203" pitchFamily="34" charset="0"/>
              </a:rPr>
              <a:t>Greater use of sustainable raw materials</a:t>
            </a:r>
          </a:p>
          <a:p>
            <a:pPr eaLnBrk="1" hangingPunct="1"/>
            <a:r>
              <a:rPr lang="en-GB" sz="2800" dirty="0">
                <a:latin typeface="Segoe UI" panose="020B0502040204020203" pitchFamily="34" charset="0"/>
                <a:cs typeface="Segoe UI" panose="020B0502040204020203" pitchFamily="34" charset="0"/>
              </a:rPr>
              <a:t>Lower energy &amp; water consumption and pollution generation in production</a:t>
            </a:r>
          </a:p>
          <a:p>
            <a:pPr eaLnBrk="1" hangingPunct="1"/>
            <a:r>
              <a:rPr lang="en-GB" sz="2800" dirty="0">
                <a:latin typeface="Segoe UI" panose="020B0502040204020203" pitchFamily="34" charset="0"/>
                <a:cs typeface="Segoe UI" panose="020B0502040204020203" pitchFamily="34" charset="0"/>
              </a:rPr>
              <a:t>Lower impact in use</a:t>
            </a:r>
          </a:p>
          <a:p>
            <a:pPr lvl="3" eaLnBrk="1" hangingPunct="1"/>
            <a:r>
              <a:rPr lang="en-GB" sz="2400" dirty="0">
                <a:latin typeface="Segoe UI" panose="020B0502040204020203" pitchFamily="34" charset="0"/>
                <a:cs typeface="Segoe UI" panose="020B0502040204020203" pitchFamily="34" charset="0"/>
              </a:rPr>
              <a:t>Water, energy, chemicals in cleaning/laundering</a:t>
            </a:r>
          </a:p>
          <a:p>
            <a:pPr eaLnBrk="1" hangingPunct="1"/>
            <a:r>
              <a:rPr lang="en-GB" sz="2800" dirty="0">
                <a:latin typeface="Segoe UI" panose="020B0502040204020203" pitchFamily="34" charset="0"/>
                <a:cs typeface="Segoe UI" panose="020B0502040204020203" pitchFamily="34" charset="0"/>
              </a:rPr>
              <a:t>Design for easy disassembly/disposal/ recycling</a:t>
            </a:r>
          </a:p>
          <a:p>
            <a:pPr eaLnBrk="1" hangingPunct="1"/>
            <a:r>
              <a:rPr lang="en-GB" sz="2800" b="1" dirty="0">
                <a:latin typeface="Segoe UI" panose="020B0502040204020203" pitchFamily="34" charset="0"/>
                <a:cs typeface="Segoe UI" panose="020B0502040204020203" pitchFamily="34" charset="0"/>
              </a:rPr>
              <a:t>DESIGN FOR REDUCED CONSUMPTION AND LONGER LIFE</a:t>
            </a:r>
          </a:p>
          <a:p>
            <a:pPr lvl="2" eaLnBrk="1" hangingPunct="1"/>
            <a:r>
              <a:rPr lang="en-GB" sz="2400" b="1" dirty="0">
                <a:latin typeface="Segoe UI" panose="020B0502040204020203" pitchFamily="34" charset="0"/>
                <a:cs typeface="Segoe UI" panose="020B0502040204020203" pitchFamily="34" charset="0"/>
              </a:rPr>
              <a:t>‘Disposable’ products unsustainable</a:t>
            </a:r>
          </a:p>
        </p:txBody>
      </p:sp>
    </p:spTree>
    <p:extLst>
      <p:ext uri="{BB962C8B-B14F-4D97-AF65-F5344CB8AC3E}">
        <p14:creationId xmlns:p14="http://schemas.microsoft.com/office/powerpoint/2010/main" val="1188820008"/>
      </p:ext>
    </p:extLst>
  </p:cSld>
  <p:clrMapOvr>
    <a:masterClrMapping/>
  </p:clrMapOvr>
  <p:transition spd="med">
    <p:fade thruBlk="1"/>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22" name="Picture 2" descr="http://2.bp.blogspot.com/-C66k89Yl75I/Ty28Zn-UayI/AAAAAAAABB8/Aje51ZFx0mk/s1600/LeedsWk3-1.jpg"/>
          <p:cNvPicPr>
            <a:picLocks noChangeAspect="1" noChangeArrowheads="1"/>
          </p:cNvPicPr>
          <p:nvPr/>
        </p:nvPicPr>
        <p:blipFill>
          <a:blip r:embed="rId3">
            <a:extLst>
              <a:ext uri="{BEBA8EAE-BF5A-486C-A8C5-ECC9F3942E4B}">
                <a14:imgProps xmlns:a14="http://schemas.microsoft.com/office/drawing/2010/main">
                  <a14:imgLayer r:embed="rId4">
                    <a14:imgEffect>
                      <a14:saturation sat="23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9155" name="Picture 3" descr="LeedsUniWhite"/>
          <p:cNvPicPr>
            <a:picLocks noChangeAspect="1" noChangeArrowheads="1"/>
          </p:cNvPicPr>
          <p:nvPr/>
        </p:nvPicPr>
        <p:blipFill>
          <a:blip r:embed="rId5" cstate="print"/>
          <a:srcRect/>
          <a:stretch>
            <a:fillRect/>
          </a:stretch>
        </p:blipFill>
        <p:spPr bwMode="auto">
          <a:xfrm>
            <a:off x="6511925" y="441325"/>
            <a:ext cx="2274888" cy="647700"/>
          </a:xfrm>
          <a:prstGeom prst="rect">
            <a:avLst/>
          </a:prstGeom>
          <a:noFill/>
          <a:ln w="9525">
            <a:noFill/>
            <a:miter lim="800000"/>
            <a:headEnd/>
            <a:tailEnd/>
          </a:ln>
        </p:spPr>
      </p:pic>
      <p:sp>
        <p:nvSpPr>
          <p:cNvPr id="49156" name="Line 4"/>
          <p:cNvSpPr>
            <a:spLocks noChangeShapeType="1"/>
          </p:cNvSpPr>
          <p:nvPr/>
        </p:nvSpPr>
        <p:spPr bwMode="white">
          <a:xfrm>
            <a:off x="201615" y="1341438"/>
            <a:ext cx="8713787" cy="0"/>
          </a:xfrm>
          <a:prstGeom prst="line">
            <a:avLst/>
          </a:prstGeom>
          <a:noFill/>
          <a:ln w="31750">
            <a:solidFill>
              <a:schemeClr val="bg1"/>
            </a:solidFill>
            <a:round/>
            <a:headEnd/>
            <a:tailEnd/>
          </a:ln>
        </p:spPr>
        <p:txBody>
          <a:bodyPr wrap="none" anchor="ctr"/>
          <a:lstStyle/>
          <a:p>
            <a:endParaRPr lang="en-US">
              <a:solidFill>
                <a:srgbClr val="000005"/>
              </a:solidFill>
            </a:endParaRPr>
          </a:p>
        </p:txBody>
      </p:sp>
      <p:sp>
        <p:nvSpPr>
          <p:cNvPr id="49157" name="Rectangle 6"/>
          <p:cNvSpPr>
            <a:spLocks noGrp="1" noChangeArrowheads="1"/>
          </p:cNvSpPr>
          <p:nvPr>
            <p:ph type="ctrTitle"/>
          </p:nvPr>
        </p:nvSpPr>
        <p:spPr>
          <a:xfrm>
            <a:off x="349250" y="5085186"/>
            <a:ext cx="7772400" cy="1661993"/>
          </a:xfrm>
          <a:noFill/>
        </p:spPr>
        <p:txBody>
          <a:bodyPr/>
          <a:lstStyle/>
          <a:p>
            <a:pPr eaLnBrk="1" hangingPunct="1"/>
            <a:r>
              <a:rPr lang="en-GB" dirty="0" smtClean="0">
                <a:effectLst>
                  <a:glow rad="63500">
                    <a:schemeClr val="accent4">
                      <a:satMod val="175000"/>
                      <a:alpha val="40000"/>
                    </a:schemeClr>
                  </a:glow>
                </a:effectLst>
              </a:rPr>
              <a:t>Dr</a:t>
            </a:r>
            <a:r>
              <a:rPr lang="en-GB" dirty="0">
                <a:effectLst>
                  <a:glow rad="63500">
                    <a:schemeClr val="accent4">
                      <a:satMod val="175000"/>
                      <a:alpha val="40000"/>
                    </a:schemeClr>
                  </a:glow>
                </a:effectLst>
              </a:rPr>
              <a:t>. Richard S. </a:t>
            </a:r>
            <a:r>
              <a:rPr lang="en-GB" dirty="0" smtClean="0">
                <a:effectLst>
                  <a:glow rad="63500">
                    <a:schemeClr val="accent4">
                      <a:satMod val="175000"/>
                      <a:alpha val="40000"/>
                    </a:schemeClr>
                  </a:glow>
                </a:effectLst>
              </a:rPr>
              <a:t>Blackburn</a:t>
            </a:r>
            <a:br>
              <a:rPr lang="en-GB" dirty="0" smtClean="0">
                <a:effectLst>
                  <a:glow rad="63500">
                    <a:schemeClr val="accent4">
                      <a:satMod val="175000"/>
                      <a:alpha val="40000"/>
                    </a:schemeClr>
                  </a:glow>
                </a:effectLst>
              </a:rPr>
            </a:br>
            <a:r>
              <a:rPr lang="en-GB" dirty="0" smtClean="0">
                <a:effectLst>
                  <a:glow rad="63500">
                    <a:schemeClr val="accent4">
                      <a:satMod val="175000"/>
                      <a:alpha val="40000"/>
                    </a:schemeClr>
                  </a:glow>
                </a:effectLst>
              </a:rPr>
              <a:t>r.s.blackburn@leeds.ac.uk</a:t>
            </a:r>
            <a:br>
              <a:rPr lang="en-GB" dirty="0" smtClean="0">
                <a:effectLst>
                  <a:glow rad="63500">
                    <a:schemeClr val="accent4">
                      <a:satMod val="175000"/>
                      <a:alpha val="40000"/>
                    </a:schemeClr>
                  </a:glow>
                </a:effectLst>
              </a:rPr>
            </a:br>
            <a:r>
              <a:rPr lang="en-GB" dirty="0" smtClean="0">
                <a:effectLst>
                  <a:glow rad="63500">
                    <a:schemeClr val="accent4">
                      <a:satMod val="175000"/>
                      <a:alpha val="40000"/>
                    </a:schemeClr>
                  </a:glow>
                </a:effectLst>
              </a:rPr>
              <a:t>     @</a:t>
            </a:r>
            <a:r>
              <a:rPr lang="en-GB" dirty="0">
                <a:effectLst>
                  <a:glow rad="63500">
                    <a:schemeClr val="accent4">
                      <a:satMod val="175000"/>
                      <a:alpha val="40000"/>
                    </a:schemeClr>
                  </a:glow>
                </a:effectLst>
              </a:rPr>
              <a:t>RichardBlackb18</a:t>
            </a:r>
          </a:p>
        </p:txBody>
      </p:sp>
      <p:sp>
        <p:nvSpPr>
          <p:cNvPr id="49159" name="Text Box 8"/>
          <p:cNvSpPr txBox="1">
            <a:spLocks noChangeArrowheads="1"/>
          </p:cNvSpPr>
          <p:nvPr/>
        </p:nvSpPr>
        <p:spPr bwMode="ltGray">
          <a:xfrm>
            <a:off x="349250" y="422275"/>
            <a:ext cx="4876800" cy="738188"/>
          </a:xfrm>
          <a:prstGeom prst="rect">
            <a:avLst/>
          </a:prstGeom>
          <a:noFill/>
          <a:ln w="9525">
            <a:noFill/>
            <a:miter lim="800000"/>
            <a:headEnd/>
            <a:tailEnd/>
          </a:ln>
        </p:spPr>
        <p:txBody>
          <a:bodyPr lIns="0" tIns="0" rIns="0" bIns="36000" anchor="b"/>
          <a:lstStyle/>
          <a:p>
            <a:pPr eaLnBrk="0" hangingPunct="0">
              <a:spcBef>
                <a:spcPct val="0"/>
              </a:spcBef>
            </a:pPr>
            <a:r>
              <a:rPr lang="en-GB" b="1" dirty="0">
                <a:solidFill>
                  <a:srgbClr val="E3E4E6"/>
                </a:solidFill>
                <a:effectLst>
                  <a:glow rad="63500">
                    <a:srgbClr val="000003">
                      <a:satMod val="175000"/>
                      <a:alpha val="40000"/>
                    </a:srgbClr>
                  </a:glow>
                </a:effectLst>
                <a:latin typeface="Segoe UI" panose="020B0502040204020203" pitchFamily="34" charset="0"/>
                <a:cs typeface="Segoe UI" panose="020B0502040204020203" pitchFamily="34" charset="0"/>
              </a:rPr>
              <a:t>Centre for Technical Textiles</a:t>
            </a:r>
          </a:p>
          <a:p>
            <a:pPr eaLnBrk="0" hangingPunct="0">
              <a:spcBef>
                <a:spcPct val="0"/>
              </a:spcBef>
            </a:pPr>
            <a:r>
              <a:rPr lang="en-GB" sz="1400" b="1" dirty="0">
                <a:solidFill>
                  <a:srgbClr val="E3E4E6"/>
                </a:solidFill>
                <a:effectLst>
                  <a:glow rad="63500">
                    <a:srgbClr val="000003">
                      <a:satMod val="175000"/>
                      <a:alpha val="40000"/>
                    </a:srgbClr>
                  </a:glow>
                </a:effectLst>
                <a:latin typeface="Segoe UI" panose="020B0502040204020203" pitchFamily="34" charset="0"/>
                <a:cs typeface="Segoe UI" panose="020B0502040204020203" pitchFamily="34" charset="0"/>
              </a:rPr>
              <a:t>SUSTAINABLE MATERIALS RESEARCH GROUP</a:t>
            </a:r>
          </a:p>
        </p:txBody>
      </p:sp>
      <p:sp>
        <p:nvSpPr>
          <p:cNvPr id="2" name="Rectangle 1"/>
          <p:cNvSpPr/>
          <p:nvPr/>
        </p:nvSpPr>
        <p:spPr>
          <a:xfrm>
            <a:off x="2780644" y="3356992"/>
            <a:ext cx="3582712" cy="923330"/>
          </a:xfrm>
          <a:prstGeom prst="rect">
            <a:avLst/>
          </a:prstGeom>
        </p:spPr>
        <p:txBody>
          <a:bodyPr wrap="none">
            <a:spAutoFit/>
          </a:bodyPr>
          <a:lstStyle/>
          <a:p>
            <a:r>
              <a:rPr lang="en-GB" sz="5400" b="1" dirty="0">
                <a:solidFill>
                  <a:srgbClr val="FFFFFF"/>
                </a:solidFill>
                <a:effectLst>
                  <a:glow rad="63500">
                    <a:srgbClr val="000003">
                      <a:satMod val="175000"/>
                      <a:alpha val="40000"/>
                    </a:srgbClr>
                  </a:glow>
                </a:effectLst>
                <a:latin typeface="Segoe UI" panose="020B0502040204020203" pitchFamily="34" charset="0"/>
                <a:ea typeface="Tahoma" panose="020B0604030504040204" pitchFamily="34" charset="0"/>
                <a:cs typeface="Segoe UI" panose="020B0502040204020203" pitchFamily="34" charset="0"/>
              </a:rPr>
              <a:t>Thank you</a:t>
            </a:r>
            <a:endParaRPr lang="en-GB" sz="5400" dirty="0">
              <a:solidFill>
                <a:srgbClr val="FFFFFF"/>
              </a:solidFill>
              <a:effectLst>
                <a:glow rad="63500">
                  <a:srgbClr val="000003">
                    <a:satMod val="175000"/>
                    <a:alpha val="40000"/>
                  </a:srgbClr>
                </a:glow>
              </a:effectLst>
            </a:endParaRPr>
          </a:p>
        </p:txBody>
      </p:sp>
      <p:pic>
        <p:nvPicPr>
          <p:cNvPr id="9" name="Picture 8" descr="https://upload.wikimedia.org/wikipedia/en/thumb/9/9f/Twitter_bird_logo_2012.svg/1267px-Twitter_bird_logo_2012.sv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6583" y="6247160"/>
            <a:ext cx="549571" cy="444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3308087"/>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219103" y="422275"/>
            <a:ext cx="5829063" cy="738188"/>
          </a:xfrm>
        </p:spPr>
        <p:txBody>
          <a:bodyPr/>
          <a:lstStyle/>
          <a:p>
            <a:pPr eaLnBrk="1" hangingPunct="1"/>
            <a:r>
              <a:rPr lang="en-GB" sz="3200" b="1" dirty="0"/>
              <a:t>Synthetic fibre</a:t>
            </a:r>
            <a:br>
              <a:rPr lang="en-GB" sz="3200" b="1" dirty="0"/>
            </a:br>
            <a:r>
              <a:rPr lang="en-GB" sz="3200" b="1" dirty="0"/>
              <a:t>sustainability challenges</a:t>
            </a:r>
          </a:p>
        </p:txBody>
      </p:sp>
      <p:sp>
        <p:nvSpPr>
          <p:cNvPr id="51203" name="Rectangle 3"/>
          <p:cNvSpPr>
            <a:spLocks noGrp="1" noChangeArrowheads="1"/>
          </p:cNvSpPr>
          <p:nvPr>
            <p:ph type="body" sz="half" idx="1"/>
          </p:nvPr>
        </p:nvSpPr>
        <p:spPr>
          <a:xfrm>
            <a:off x="107504" y="1520788"/>
            <a:ext cx="8244916" cy="4781550"/>
          </a:xfrm>
        </p:spPr>
        <p:txBody>
          <a:bodyPr/>
          <a:lstStyle/>
          <a:p>
            <a:pPr eaLnBrk="1" hangingPunct="1">
              <a:lnSpc>
                <a:spcPct val="80000"/>
              </a:lnSpc>
            </a:pPr>
            <a:r>
              <a:rPr lang="en-GB" sz="2000" dirty="0" smtClean="0"/>
              <a:t>Non-degradable</a:t>
            </a:r>
          </a:p>
          <a:p>
            <a:pPr eaLnBrk="1" hangingPunct="1">
              <a:lnSpc>
                <a:spcPct val="80000"/>
              </a:lnSpc>
            </a:pPr>
            <a:r>
              <a:rPr lang="en-GB" sz="2000" dirty="0" smtClean="0"/>
              <a:t>Non-renewable</a:t>
            </a:r>
            <a:endParaRPr lang="en-GB" sz="2000" dirty="0"/>
          </a:p>
          <a:p>
            <a:pPr eaLnBrk="1" hangingPunct="1">
              <a:lnSpc>
                <a:spcPct val="80000"/>
              </a:lnSpc>
            </a:pPr>
            <a:r>
              <a:rPr lang="en-GB" sz="2000" dirty="0"/>
              <a:t>Increases oil consumption</a:t>
            </a:r>
          </a:p>
          <a:p>
            <a:pPr eaLnBrk="1" hangingPunct="1">
              <a:lnSpc>
                <a:spcPct val="80000"/>
              </a:lnSpc>
            </a:pPr>
            <a:r>
              <a:rPr lang="en-GB" sz="2000" dirty="0"/>
              <a:t>Contribution to </a:t>
            </a:r>
            <a:r>
              <a:rPr lang="en-GB" sz="2000" dirty="0" smtClean="0"/>
              <a:t>anthropogenic</a:t>
            </a:r>
            <a:br>
              <a:rPr lang="en-GB" sz="2000" dirty="0" smtClean="0"/>
            </a:br>
            <a:r>
              <a:rPr lang="en-GB" sz="2000" dirty="0" smtClean="0"/>
              <a:t>GHGs</a:t>
            </a:r>
            <a:endParaRPr lang="en-GB" sz="2000" dirty="0"/>
          </a:p>
          <a:p>
            <a:pPr eaLnBrk="1" hangingPunct="1">
              <a:lnSpc>
                <a:spcPct val="80000"/>
              </a:lnSpc>
            </a:pPr>
            <a:r>
              <a:rPr lang="en-GB" sz="2000" b="1" dirty="0"/>
              <a:t>Significant oil supply issues</a:t>
            </a:r>
          </a:p>
          <a:p>
            <a:pPr eaLnBrk="1" hangingPunct="1">
              <a:lnSpc>
                <a:spcPct val="80000"/>
              </a:lnSpc>
            </a:pPr>
            <a:r>
              <a:rPr lang="en-GB" sz="2000" u="sng" dirty="0"/>
              <a:t>But</a:t>
            </a:r>
            <a:r>
              <a:rPr lang="en-GB" sz="2000" dirty="0"/>
              <a:t>, polyester highest share </a:t>
            </a:r>
            <a:r>
              <a:rPr lang="en-GB" sz="2000" dirty="0" smtClean="0"/>
              <a:t>of</a:t>
            </a:r>
            <a:br>
              <a:rPr lang="en-GB" sz="2000" dirty="0" smtClean="0"/>
            </a:br>
            <a:r>
              <a:rPr lang="en-GB" sz="2000" dirty="0" smtClean="0"/>
              <a:t>textile </a:t>
            </a:r>
            <a:r>
              <a:rPr lang="en-GB" sz="2000" dirty="0"/>
              <a:t>market (&gt;50m </a:t>
            </a:r>
            <a:r>
              <a:rPr lang="en-GB" sz="2000" dirty="0" err="1"/>
              <a:t>tpa</a:t>
            </a:r>
            <a:r>
              <a:rPr lang="en-GB" sz="2000" dirty="0"/>
              <a:t>)</a:t>
            </a:r>
          </a:p>
          <a:p>
            <a:pPr eaLnBrk="1" hangingPunct="1">
              <a:lnSpc>
                <a:spcPct val="80000"/>
              </a:lnSpc>
            </a:pPr>
            <a:r>
              <a:rPr lang="en-GB" sz="2000" b="1" dirty="0"/>
              <a:t>Raw materials for </a:t>
            </a:r>
            <a:r>
              <a:rPr lang="en-GB" sz="2000" b="1" dirty="0" smtClean="0"/>
              <a:t>fibres</a:t>
            </a:r>
            <a:br>
              <a:rPr lang="en-GB" sz="2000" b="1" dirty="0" smtClean="0"/>
            </a:br>
            <a:r>
              <a:rPr lang="en-GB" sz="2000" b="1" dirty="0" smtClean="0"/>
              <a:t>must </a:t>
            </a:r>
            <a:r>
              <a:rPr lang="en-GB" sz="2000" b="1" dirty="0"/>
              <a:t>change</a:t>
            </a:r>
          </a:p>
          <a:p>
            <a:pPr eaLnBrk="1" hangingPunct="1">
              <a:lnSpc>
                <a:spcPct val="80000"/>
              </a:lnSpc>
            </a:pPr>
            <a:r>
              <a:rPr lang="en-GB" sz="2000" dirty="0"/>
              <a:t>Recyclable – </a:t>
            </a:r>
            <a:r>
              <a:rPr lang="en-GB" sz="2000" dirty="0">
                <a:solidFill>
                  <a:srgbClr val="00A2C4"/>
                </a:solidFill>
              </a:rPr>
              <a:t>mechanical</a:t>
            </a:r>
            <a:r>
              <a:rPr lang="en-GB" sz="2000" dirty="0"/>
              <a:t> or </a:t>
            </a:r>
            <a:r>
              <a:rPr lang="en-GB" sz="2000" dirty="0">
                <a:solidFill>
                  <a:srgbClr val="62B802"/>
                </a:solidFill>
              </a:rPr>
              <a:t>chemical</a:t>
            </a:r>
            <a:r>
              <a:rPr lang="en-GB" sz="2000" dirty="0"/>
              <a:t>?</a:t>
            </a:r>
          </a:p>
        </p:txBody>
      </p:sp>
      <p:pic>
        <p:nvPicPr>
          <p:cNvPr id="51204" name="Picture 4" descr="oil%20refinery%201"/>
          <p:cNvPicPr>
            <a:picLocks noGrp="1" noChangeAspect="1" noChangeArrowheads="1"/>
          </p:cNvPicPr>
          <p:nvPr>
            <p:ph sz="quarter" idx="2"/>
          </p:nvPr>
        </p:nvPicPr>
        <p:blipFill>
          <a:blip r:embed="rId3" cstate="print"/>
          <a:srcRect/>
          <a:stretch>
            <a:fillRect/>
          </a:stretch>
        </p:blipFill>
        <p:spPr>
          <a:xfrm>
            <a:off x="2342353" y="5567937"/>
            <a:ext cx="1384996" cy="1038747"/>
          </a:xfrm>
          <a:noFill/>
        </p:spPr>
      </p:pic>
      <p:pic>
        <p:nvPicPr>
          <p:cNvPr id="51205" name="Picture 5" descr="polyester technical yarns"/>
          <p:cNvPicPr>
            <a:picLocks noGrp="1" noChangeAspect="1" noChangeArrowheads="1"/>
          </p:cNvPicPr>
          <p:nvPr>
            <p:ph sz="quarter" idx="3"/>
          </p:nvPr>
        </p:nvPicPr>
        <p:blipFill>
          <a:blip r:embed="rId4" cstate="print"/>
          <a:srcRect r="4057"/>
          <a:stretch>
            <a:fillRect/>
          </a:stretch>
        </p:blipFill>
        <p:spPr>
          <a:xfrm>
            <a:off x="4191865" y="5567937"/>
            <a:ext cx="1386113" cy="1082307"/>
          </a:xfrm>
          <a:noFill/>
        </p:spPr>
      </p:pic>
      <p:sp>
        <p:nvSpPr>
          <p:cNvPr id="51206" name="Line 6"/>
          <p:cNvSpPr>
            <a:spLocks noChangeShapeType="1"/>
          </p:cNvSpPr>
          <p:nvPr/>
        </p:nvSpPr>
        <p:spPr bwMode="auto">
          <a:xfrm flipV="1">
            <a:off x="1877842" y="6159897"/>
            <a:ext cx="464513" cy="0"/>
          </a:xfrm>
          <a:prstGeom prst="line">
            <a:avLst/>
          </a:prstGeom>
          <a:noFill/>
          <a:ln w="76200">
            <a:solidFill>
              <a:srgbClr val="347034"/>
            </a:solidFill>
            <a:round/>
            <a:headEnd/>
            <a:tailEnd type="triangle" w="med" len="med"/>
          </a:ln>
        </p:spPr>
        <p:txBody>
          <a:bodyPr/>
          <a:lstStyle/>
          <a:p>
            <a:endParaRPr lang="en-US">
              <a:solidFill>
                <a:srgbClr val="000005"/>
              </a:solidFill>
            </a:endParaRPr>
          </a:p>
        </p:txBody>
      </p:sp>
      <p:pic>
        <p:nvPicPr>
          <p:cNvPr id="8" name="Picture 2" descr="http://www.universalfuels.co.uk/images/oil.pump.50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9103" y="5561676"/>
            <a:ext cx="1658739" cy="104500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6" cstate="print"/>
          <a:stretch>
            <a:fillRect/>
          </a:stretch>
        </p:blipFill>
        <p:spPr>
          <a:xfrm>
            <a:off x="4191865" y="1403831"/>
            <a:ext cx="4902321" cy="2713180"/>
          </a:xfrm>
          <a:prstGeom prst="rect">
            <a:avLst/>
          </a:prstGeom>
        </p:spPr>
      </p:pic>
      <p:sp>
        <p:nvSpPr>
          <p:cNvPr id="10" name="Line 6"/>
          <p:cNvSpPr>
            <a:spLocks noChangeShapeType="1"/>
          </p:cNvSpPr>
          <p:nvPr/>
        </p:nvSpPr>
        <p:spPr bwMode="auto">
          <a:xfrm flipV="1">
            <a:off x="3727351" y="6139127"/>
            <a:ext cx="464513" cy="0"/>
          </a:xfrm>
          <a:prstGeom prst="line">
            <a:avLst/>
          </a:prstGeom>
          <a:noFill/>
          <a:ln w="76200">
            <a:solidFill>
              <a:srgbClr val="347034"/>
            </a:solidFill>
            <a:round/>
            <a:headEnd/>
            <a:tailEnd type="triangle" w="med" len="med"/>
          </a:ln>
        </p:spPr>
        <p:txBody>
          <a:bodyPr/>
          <a:lstStyle/>
          <a:p>
            <a:endParaRPr lang="en-US">
              <a:solidFill>
                <a:srgbClr val="000005"/>
              </a:solidFill>
            </a:endParaRPr>
          </a:p>
        </p:txBody>
      </p:sp>
      <p:grpSp>
        <p:nvGrpSpPr>
          <p:cNvPr id="3" name="Group 2"/>
          <p:cNvGrpSpPr/>
          <p:nvPr/>
        </p:nvGrpSpPr>
        <p:grpSpPr>
          <a:xfrm>
            <a:off x="5576858" y="4770037"/>
            <a:ext cx="3423634" cy="1874950"/>
            <a:chOff x="5576858" y="4770037"/>
            <a:chExt cx="3423634" cy="1874950"/>
          </a:xfrm>
        </p:grpSpPr>
        <p:pic>
          <p:nvPicPr>
            <p:cNvPr id="31746" name="Picture 2" descr="http://thumbs.dreamstime.com/x/crushed-plastic-bottle-10801423.jpg"/>
            <p:cNvPicPr>
              <a:picLocks noChangeAspect="1" noChangeArrowheads="1"/>
            </p:cNvPicPr>
            <p:nvPr/>
          </p:nvPicPr>
          <p:blipFill rotWithShape="1">
            <a:blip r:embed="rId7">
              <a:extLst>
                <a:ext uri="{28A0092B-C50C-407E-A947-70E740481C1C}">
                  <a14:useLocalDpi xmlns:a14="http://schemas.microsoft.com/office/drawing/2010/main" val="0"/>
                </a:ext>
              </a:extLst>
            </a:blip>
            <a:srcRect l="20298" t="3812" r="20169" b="7359"/>
            <a:stretch/>
          </p:blipFill>
          <p:spPr bwMode="auto">
            <a:xfrm>
              <a:off x="7743876" y="4770037"/>
              <a:ext cx="1256616" cy="1874950"/>
            </a:xfrm>
            <a:prstGeom prst="rect">
              <a:avLst/>
            </a:prstGeom>
            <a:noFill/>
            <a:extLst>
              <a:ext uri="{909E8E84-426E-40DD-AFC4-6F175D3DCCD1}">
                <a14:hiddenFill xmlns:a14="http://schemas.microsoft.com/office/drawing/2010/main">
                  <a:solidFill>
                    <a:srgbClr val="FFFFFF"/>
                  </a:solidFill>
                </a14:hiddenFill>
              </a:ext>
            </a:extLst>
          </p:spPr>
        </p:pic>
        <p:pic>
          <p:nvPicPr>
            <p:cNvPr id="31750" name="Picture 6" descr="http://www.clker.com/cliparts/1/7/9/c/13161207582107350600PETE%201.svg.hi.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52484" y="5561676"/>
              <a:ext cx="775296" cy="1033728"/>
            </a:xfrm>
            <a:prstGeom prst="rect">
              <a:avLst/>
            </a:prstGeom>
            <a:noFill/>
            <a:extLst>
              <a:ext uri="{909E8E84-426E-40DD-AFC4-6F175D3DCCD1}">
                <a14:hiddenFill xmlns:a14="http://schemas.microsoft.com/office/drawing/2010/main">
                  <a:solidFill>
                    <a:srgbClr val="FFFFFF"/>
                  </a:solidFill>
                </a14:hiddenFill>
              </a:ext>
            </a:extLst>
          </p:spPr>
        </p:pic>
        <p:sp>
          <p:nvSpPr>
            <p:cNvPr id="13" name="Line 6"/>
            <p:cNvSpPr>
              <a:spLocks noChangeShapeType="1"/>
            </p:cNvSpPr>
            <p:nvPr/>
          </p:nvSpPr>
          <p:spPr bwMode="auto">
            <a:xfrm flipH="1">
              <a:off x="5576858" y="6139127"/>
              <a:ext cx="652958" cy="0"/>
            </a:xfrm>
            <a:prstGeom prst="line">
              <a:avLst/>
            </a:prstGeom>
            <a:noFill/>
            <a:ln w="76200">
              <a:solidFill>
                <a:srgbClr val="347034"/>
              </a:solidFill>
              <a:round/>
              <a:headEnd/>
              <a:tailEnd type="triangle" w="med" len="med"/>
            </a:ln>
          </p:spPr>
          <p:txBody>
            <a:bodyPr/>
            <a:lstStyle/>
            <a:p>
              <a:endParaRPr lang="en-US">
                <a:solidFill>
                  <a:srgbClr val="000005"/>
                </a:solidFill>
              </a:endParaRPr>
            </a:p>
          </p:txBody>
        </p:sp>
        <p:sp>
          <p:nvSpPr>
            <p:cNvPr id="14" name="Line 6"/>
            <p:cNvSpPr>
              <a:spLocks noChangeShapeType="1"/>
            </p:cNvSpPr>
            <p:nvPr/>
          </p:nvSpPr>
          <p:spPr bwMode="auto">
            <a:xfrm flipH="1">
              <a:off x="7250448" y="6134287"/>
              <a:ext cx="493428" cy="0"/>
            </a:xfrm>
            <a:prstGeom prst="line">
              <a:avLst/>
            </a:prstGeom>
            <a:noFill/>
            <a:ln w="76200">
              <a:solidFill>
                <a:srgbClr val="347034"/>
              </a:solidFill>
              <a:round/>
              <a:headEnd/>
              <a:tailEnd type="triangle" w="med" len="med"/>
            </a:ln>
          </p:spPr>
          <p:txBody>
            <a:bodyPr/>
            <a:lstStyle/>
            <a:p>
              <a:endParaRPr lang="en-US">
                <a:solidFill>
                  <a:srgbClr val="000005"/>
                </a:solidFill>
              </a:endParaRPr>
            </a:p>
          </p:txBody>
        </p:sp>
      </p:grpSp>
      <p:sp>
        <p:nvSpPr>
          <p:cNvPr id="2" name="Rounded Rectangle 1"/>
          <p:cNvSpPr/>
          <p:nvPr/>
        </p:nvSpPr>
        <p:spPr bwMode="auto">
          <a:xfrm>
            <a:off x="107504" y="5409220"/>
            <a:ext cx="3744416" cy="1332148"/>
          </a:xfrm>
          <a:prstGeom prst="roundRect">
            <a:avLst>
              <a:gd name="adj" fmla="val 9251"/>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GB" sz="2000" b="0" i="0" u="none" strike="noStrike" cap="none" normalizeH="0" baseline="0" smtClean="0">
              <a:ln>
                <a:noFill/>
              </a:ln>
              <a:solidFill>
                <a:schemeClr val="tx1"/>
              </a:solidFill>
              <a:effectLst/>
              <a:latin typeface="Arial" charset="0"/>
            </a:endParaRPr>
          </a:p>
        </p:txBody>
      </p:sp>
      <p:sp>
        <p:nvSpPr>
          <p:cNvPr id="16" name="Rounded Rectangle 15"/>
          <p:cNvSpPr/>
          <p:nvPr/>
        </p:nvSpPr>
        <p:spPr bwMode="auto">
          <a:xfrm>
            <a:off x="6048165" y="4742400"/>
            <a:ext cx="2964545" cy="1998968"/>
          </a:xfrm>
          <a:prstGeom prst="roundRect">
            <a:avLst>
              <a:gd name="adj" fmla="val 9251"/>
            </a:avLst>
          </a:prstGeom>
          <a:noFill/>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GB" sz="20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103691321"/>
      </p:ext>
    </p:extLst>
  </p:cSld>
  <p:clrMapOvr>
    <a:masterClrMapping/>
  </p:clrMapOvr>
  <p:transition spd="med">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2"/>
          <p:cNvSpPr>
            <a:spLocks noGrp="1" noChangeArrowheads="1"/>
          </p:cNvSpPr>
          <p:nvPr>
            <p:ph type="title" idx="4294967295"/>
          </p:nvPr>
        </p:nvSpPr>
        <p:spPr>
          <a:xfrm>
            <a:off x="251520" y="422275"/>
            <a:ext cx="5868652" cy="738188"/>
          </a:xfrm>
          <a:noFill/>
          <a:ln w="9525">
            <a:noFill/>
            <a:miter lim="800000"/>
            <a:headEnd/>
            <a:tailEnd/>
          </a:ln>
        </p:spPr>
        <p:txBody>
          <a:bodyPr vert="horz" wrap="square" lIns="0" tIns="0" rIns="0" bIns="0" numCol="1" anchor="b" anchorCtr="0" compatLnSpc="1">
            <a:prstTxWarp prst="textNoShape">
              <a:avLst/>
            </a:prstTxWarp>
          </a:bodyPr>
          <a:lstStyle/>
          <a:p>
            <a:pPr eaLnBrk="1" hangingPunct="1"/>
            <a:r>
              <a:rPr lang="en-GB" sz="3600" b="1" dirty="0"/>
              <a:t>Definition of Sustainability</a:t>
            </a:r>
          </a:p>
        </p:txBody>
      </p:sp>
      <p:sp>
        <p:nvSpPr>
          <p:cNvPr id="55300" name="AutoShape 8"/>
          <p:cNvSpPr>
            <a:spLocks noChangeArrowheads="1"/>
          </p:cNvSpPr>
          <p:nvPr/>
        </p:nvSpPr>
        <p:spPr bwMode="auto">
          <a:xfrm>
            <a:off x="684214" y="1665288"/>
            <a:ext cx="1692275" cy="4824412"/>
          </a:xfrm>
          <a:prstGeom prst="can">
            <a:avLst>
              <a:gd name="adj" fmla="val 36216"/>
            </a:avLst>
          </a:prstGeom>
          <a:solidFill>
            <a:schemeClr val="accent1"/>
          </a:solidFill>
          <a:ln w="3175">
            <a:solidFill>
              <a:schemeClr val="tx1"/>
            </a:solidFill>
            <a:round/>
            <a:headEnd/>
            <a:tailEnd/>
          </a:ln>
        </p:spPr>
        <p:txBody>
          <a:bodyPr wrap="none" lIns="0" tIns="0" rIns="0" bIns="0" anchor="ctr"/>
          <a:lstStyle/>
          <a:p>
            <a:pPr algn="ctr"/>
            <a:r>
              <a:rPr lang="en-GB" sz="1800">
                <a:solidFill>
                  <a:srgbClr val="FFFFFF"/>
                </a:solidFill>
              </a:rPr>
              <a:t>E</a:t>
            </a:r>
          </a:p>
          <a:p>
            <a:pPr algn="ctr"/>
            <a:r>
              <a:rPr lang="en-GB" sz="1800">
                <a:solidFill>
                  <a:srgbClr val="FFFFFF"/>
                </a:solidFill>
              </a:rPr>
              <a:t>N</a:t>
            </a:r>
          </a:p>
          <a:p>
            <a:pPr algn="ctr"/>
            <a:r>
              <a:rPr lang="en-GB" sz="1800">
                <a:solidFill>
                  <a:srgbClr val="FFFFFF"/>
                </a:solidFill>
              </a:rPr>
              <a:t>V</a:t>
            </a:r>
          </a:p>
          <a:p>
            <a:pPr algn="ctr"/>
            <a:r>
              <a:rPr lang="en-GB" sz="1800">
                <a:solidFill>
                  <a:srgbClr val="FFFFFF"/>
                </a:solidFill>
              </a:rPr>
              <a:t>I</a:t>
            </a:r>
          </a:p>
          <a:p>
            <a:pPr algn="ctr"/>
            <a:r>
              <a:rPr lang="en-GB" sz="1800">
                <a:solidFill>
                  <a:srgbClr val="FFFFFF"/>
                </a:solidFill>
              </a:rPr>
              <a:t>R</a:t>
            </a:r>
          </a:p>
          <a:p>
            <a:pPr algn="ctr"/>
            <a:r>
              <a:rPr lang="en-GB" sz="1800">
                <a:solidFill>
                  <a:srgbClr val="FFFFFF"/>
                </a:solidFill>
              </a:rPr>
              <a:t>O</a:t>
            </a:r>
          </a:p>
          <a:p>
            <a:pPr algn="ctr"/>
            <a:r>
              <a:rPr lang="en-GB" sz="1800">
                <a:solidFill>
                  <a:srgbClr val="FFFFFF"/>
                </a:solidFill>
              </a:rPr>
              <a:t>N</a:t>
            </a:r>
          </a:p>
          <a:p>
            <a:pPr algn="ctr"/>
            <a:r>
              <a:rPr lang="en-GB" sz="1800">
                <a:solidFill>
                  <a:srgbClr val="FFFFFF"/>
                </a:solidFill>
              </a:rPr>
              <a:t>M</a:t>
            </a:r>
          </a:p>
          <a:p>
            <a:pPr algn="ctr"/>
            <a:r>
              <a:rPr lang="en-GB" sz="1800">
                <a:solidFill>
                  <a:srgbClr val="FFFFFF"/>
                </a:solidFill>
              </a:rPr>
              <a:t>E</a:t>
            </a:r>
          </a:p>
          <a:p>
            <a:pPr algn="ctr"/>
            <a:r>
              <a:rPr lang="en-GB" sz="1800">
                <a:solidFill>
                  <a:srgbClr val="FFFFFF"/>
                </a:solidFill>
              </a:rPr>
              <a:t>N</a:t>
            </a:r>
          </a:p>
          <a:p>
            <a:pPr algn="ctr"/>
            <a:r>
              <a:rPr lang="en-GB" sz="1800">
                <a:solidFill>
                  <a:srgbClr val="FFFFFF"/>
                </a:solidFill>
              </a:rPr>
              <a:t>T</a:t>
            </a:r>
          </a:p>
        </p:txBody>
      </p:sp>
      <p:sp>
        <p:nvSpPr>
          <p:cNvPr id="55301" name="AutoShape 10"/>
          <p:cNvSpPr>
            <a:spLocks noChangeArrowheads="1"/>
          </p:cNvSpPr>
          <p:nvPr/>
        </p:nvSpPr>
        <p:spPr bwMode="auto">
          <a:xfrm>
            <a:off x="6948490" y="1665288"/>
            <a:ext cx="1692275" cy="4824412"/>
          </a:xfrm>
          <a:prstGeom prst="can">
            <a:avLst>
              <a:gd name="adj" fmla="val 36216"/>
            </a:avLst>
          </a:prstGeom>
          <a:solidFill>
            <a:schemeClr val="accent1"/>
          </a:solidFill>
          <a:ln w="3175">
            <a:solidFill>
              <a:schemeClr val="tx1"/>
            </a:solidFill>
            <a:round/>
            <a:headEnd/>
            <a:tailEnd/>
          </a:ln>
        </p:spPr>
        <p:txBody>
          <a:bodyPr wrap="none" lIns="0" tIns="0" rIns="0" bIns="0" anchor="ctr"/>
          <a:lstStyle/>
          <a:p>
            <a:pPr algn="ctr"/>
            <a:r>
              <a:rPr lang="en-GB" sz="1800">
                <a:solidFill>
                  <a:srgbClr val="FFFFFF"/>
                </a:solidFill>
              </a:rPr>
              <a:t>S</a:t>
            </a:r>
          </a:p>
          <a:p>
            <a:pPr algn="ctr"/>
            <a:r>
              <a:rPr lang="en-GB" sz="1800">
                <a:solidFill>
                  <a:srgbClr val="FFFFFF"/>
                </a:solidFill>
              </a:rPr>
              <a:t>O</a:t>
            </a:r>
          </a:p>
          <a:p>
            <a:pPr algn="ctr"/>
            <a:r>
              <a:rPr lang="en-GB" sz="1800">
                <a:solidFill>
                  <a:srgbClr val="FFFFFF"/>
                </a:solidFill>
              </a:rPr>
              <a:t>C</a:t>
            </a:r>
          </a:p>
          <a:p>
            <a:pPr algn="ctr"/>
            <a:r>
              <a:rPr lang="en-GB" sz="1800">
                <a:solidFill>
                  <a:srgbClr val="FFFFFF"/>
                </a:solidFill>
              </a:rPr>
              <a:t>I</a:t>
            </a:r>
          </a:p>
          <a:p>
            <a:pPr algn="ctr"/>
            <a:r>
              <a:rPr lang="en-GB" sz="1800">
                <a:solidFill>
                  <a:srgbClr val="FFFFFF"/>
                </a:solidFill>
              </a:rPr>
              <a:t>E</a:t>
            </a:r>
          </a:p>
          <a:p>
            <a:pPr algn="ctr"/>
            <a:r>
              <a:rPr lang="en-GB" sz="1800">
                <a:solidFill>
                  <a:srgbClr val="FFFFFF"/>
                </a:solidFill>
              </a:rPr>
              <a:t>T</a:t>
            </a:r>
          </a:p>
          <a:p>
            <a:pPr algn="ctr"/>
            <a:r>
              <a:rPr lang="en-GB" sz="1800">
                <a:solidFill>
                  <a:srgbClr val="FFFFFF"/>
                </a:solidFill>
              </a:rPr>
              <a:t>Y</a:t>
            </a:r>
          </a:p>
        </p:txBody>
      </p:sp>
      <p:sp>
        <p:nvSpPr>
          <p:cNvPr id="55302" name="AutoShape 11"/>
          <p:cNvSpPr>
            <a:spLocks noChangeArrowheads="1"/>
          </p:cNvSpPr>
          <p:nvPr/>
        </p:nvSpPr>
        <p:spPr bwMode="auto">
          <a:xfrm>
            <a:off x="3816352" y="1665288"/>
            <a:ext cx="1692275" cy="4824412"/>
          </a:xfrm>
          <a:prstGeom prst="can">
            <a:avLst>
              <a:gd name="adj" fmla="val 36216"/>
            </a:avLst>
          </a:prstGeom>
          <a:solidFill>
            <a:schemeClr val="accent1"/>
          </a:solidFill>
          <a:ln w="3175">
            <a:solidFill>
              <a:schemeClr val="tx1"/>
            </a:solidFill>
            <a:round/>
            <a:headEnd/>
            <a:tailEnd/>
          </a:ln>
        </p:spPr>
        <p:txBody>
          <a:bodyPr wrap="none" lIns="0" tIns="0" rIns="0" bIns="0" anchor="ctr"/>
          <a:lstStyle/>
          <a:p>
            <a:pPr algn="ctr"/>
            <a:r>
              <a:rPr lang="en-GB" sz="1800">
                <a:solidFill>
                  <a:srgbClr val="FFFFFF"/>
                </a:solidFill>
              </a:rPr>
              <a:t>E</a:t>
            </a:r>
          </a:p>
          <a:p>
            <a:pPr algn="ctr"/>
            <a:r>
              <a:rPr lang="en-GB" sz="1800">
                <a:solidFill>
                  <a:srgbClr val="FFFFFF"/>
                </a:solidFill>
              </a:rPr>
              <a:t>C</a:t>
            </a:r>
          </a:p>
          <a:p>
            <a:pPr algn="ctr"/>
            <a:r>
              <a:rPr lang="en-GB" sz="1800">
                <a:solidFill>
                  <a:srgbClr val="FFFFFF"/>
                </a:solidFill>
              </a:rPr>
              <a:t>O</a:t>
            </a:r>
          </a:p>
          <a:p>
            <a:pPr algn="ctr"/>
            <a:r>
              <a:rPr lang="en-GB" sz="1800">
                <a:solidFill>
                  <a:srgbClr val="FFFFFF"/>
                </a:solidFill>
              </a:rPr>
              <a:t>N</a:t>
            </a:r>
          </a:p>
          <a:p>
            <a:pPr algn="ctr"/>
            <a:r>
              <a:rPr lang="en-GB" sz="1800">
                <a:solidFill>
                  <a:srgbClr val="FFFFFF"/>
                </a:solidFill>
              </a:rPr>
              <a:t>O</a:t>
            </a:r>
          </a:p>
          <a:p>
            <a:pPr algn="ctr"/>
            <a:r>
              <a:rPr lang="en-GB" sz="1800">
                <a:solidFill>
                  <a:srgbClr val="FFFFFF"/>
                </a:solidFill>
              </a:rPr>
              <a:t>M</a:t>
            </a:r>
          </a:p>
          <a:p>
            <a:pPr algn="ctr"/>
            <a:r>
              <a:rPr lang="en-GB" sz="1800">
                <a:solidFill>
                  <a:srgbClr val="FFFFFF"/>
                </a:solidFill>
              </a:rPr>
              <a:t>Y</a:t>
            </a:r>
          </a:p>
        </p:txBody>
      </p:sp>
    </p:spTree>
    <p:extLst>
      <p:ext uri="{BB962C8B-B14F-4D97-AF65-F5344CB8AC3E}">
        <p14:creationId xmlns:p14="http://schemas.microsoft.com/office/powerpoint/2010/main" val="1508254842"/>
      </p:ext>
    </p:extLst>
  </p:cSld>
  <p:clrMapOvr>
    <a:masterClrMapping/>
  </p:clrMapOvr>
  <p:transition spd="med">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2"/>
          <p:cNvSpPr>
            <a:spLocks noGrp="1" noChangeArrowheads="1"/>
          </p:cNvSpPr>
          <p:nvPr>
            <p:ph type="title" idx="4294967295"/>
          </p:nvPr>
        </p:nvSpPr>
        <p:spPr>
          <a:xfrm>
            <a:off x="251520" y="422275"/>
            <a:ext cx="5868652" cy="738188"/>
          </a:xfrm>
          <a:noFill/>
          <a:ln w="9525">
            <a:noFill/>
            <a:miter lim="800000"/>
            <a:headEnd/>
            <a:tailEnd/>
          </a:ln>
        </p:spPr>
        <p:txBody>
          <a:bodyPr vert="horz" wrap="square" lIns="0" tIns="0" rIns="0" bIns="0" numCol="1" anchor="b" anchorCtr="0" compatLnSpc="1">
            <a:prstTxWarp prst="textNoShape">
              <a:avLst/>
            </a:prstTxWarp>
          </a:bodyPr>
          <a:lstStyle/>
          <a:p>
            <a:pPr eaLnBrk="1" hangingPunct="1"/>
            <a:r>
              <a:rPr lang="en-GB" sz="3200" b="1" dirty="0"/>
              <a:t>Sustainability considerations</a:t>
            </a:r>
          </a:p>
        </p:txBody>
      </p:sp>
      <p:sp>
        <p:nvSpPr>
          <p:cNvPr id="11" name="Rounded Rectangle 10"/>
          <p:cNvSpPr/>
          <p:nvPr/>
        </p:nvSpPr>
        <p:spPr bwMode="auto">
          <a:xfrm>
            <a:off x="993777" y="4341814"/>
            <a:ext cx="3084513" cy="2300287"/>
          </a:xfrm>
          <a:prstGeom prst="roundRect">
            <a:avLst/>
          </a:prstGeom>
          <a:noFill/>
          <a:ln w="25400" cap="flat" cmpd="sng" algn="ctr">
            <a:solidFill>
              <a:srgbClr val="62B802"/>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GB" sz="3600" b="1" dirty="0">
                <a:solidFill>
                  <a:srgbClr val="62B802"/>
                </a:solidFill>
                <a:latin typeface="Segoe UI" panose="020B0502040204020203" pitchFamily="34" charset="0"/>
                <a:cs typeface="Segoe UI" panose="020B0502040204020203" pitchFamily="34" charset="0"/>
              </a:rPr>
              <a:t>WATER</a:t>
            </a:r>
          </a:p>
        </p:txBody>
      </p:sp>
      <p:sp>
        <p:nvSpPr>
          <p:cNvPr id="12" name="Rounded Rectangle 11"/>
          <p:cNvSpPr/>
          <p:nvPr/>
        </p:nvSpPr>
        <p:spPr bwMode="auto">
          <a:xfrm>
            <a:off x="5043103" y="4341814"/>
            <a:ext cx="3084513" cy="2300287"/>
          </a:xfrm>
          <a:prstGeom prst="roundRect">
            <a:avLst/>
          </a:prstGeom>
          <a:noFill/>
          <a:ln w="25400" cap="flat" cmpd="sng" algn="ctr">
            <a:solidFill>
              <a:srgbClr val="62B802"/>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GB" sz="3600" b="1" dirty="0">
                <a:solidFill>
                  <a:srgbClr val="62B802"/>
                </a:solidFill>
                <a:latin typeface="Segoe UI" panose="020B0502040204020203" pitchFamily="34" charset="0"/>
                <a:cs typeface="Segoe UI" panose="020B0502040204020203" pitchFamily="34" charset="0"/>
              </a:rPr>
              <a:t>EMISSIONS</a:t>
            </a:r>
          </a:p>
        </p:txBody>
      </p:sp>
      <p:sp>
        <p:nvSpPr>
          <p:cNvPr id="13" name="Rounded Rectangle 12"/>
          <p:cNvSpPr/>
          <p:nvPr/>
        </p:nvSpPr>
        <p:spPr bwMode="auto">
          <a:xfrm>
            <a:off x="5046664" y="1600996"/>
            <a:ext cx="3084513" cy="2300287"/>
          </a:xfrm>
          <a:prstGeom prst="roundRect">
            <a:avLst/>
          </a:prstGeom>
          <a:noFill/>
          <a:ln w="25400" cap="flat" cmpd="sng" algn="ctr">
            <a:solidFill>
              <a:srgbClr val="62B802"/>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GB" sz="3600" b="1" dirty="0">
                <a:solidFill>
                  <a:srgbClr val="62B802"/>
                </a:solidFill>
                <a:latin typeface="Segoe UI" panose="020B0502040204020203" pitchFamily="34" charset="0"/>
                <a:cs typeface="Segoe UI" panose="020B0502040204020203" pitchFamily="34" charset="0"/>
              </a:rPr>
              <a:t>ENERGY</a:t>
            </a:r>
          </a:p>
        </p:txBody>
      </p:sp>
      <p:sp>
        <p:nvSpPr>
          <p:cNvPr id="14" name="Rounded Rectangle 13"/>
          <p:cNvSpPr/>
          <p:nvPr/>
        </p:nvSpPr>
        <p:spPr bwMode="auto">
          <a:xfrm>
            <a:off x="993776" y="1600996"/>
            <a:ext cx="3084513" cy="2300287"/>
          </a:xfrm>
          <a:prstGeom prst="roundRect">
            <a:avLst/>
          </a:prstGeom>
          <a:noFill/>
          <a:ln w="25400" cap="flat" cmpd="sng" algn="ctr">
            <a:solidFill>
              <a:srgbClr val="62B802"/>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GB" sz="3600" b="1" dirty="0">
                <a:solidFill>
                  <a:srgbClr val="62B802"/>
                </a:solidFill>
                <a:latin typeface="Segoe UI" panose="020B0502040204020203" pitchFamily="34" charset="0"/>
                <a:cs typeface="Segoe UI" panose="020B0502040204020203" pitchFamily="34" charset="0"/>
              </a:rPr>
              <a:t>RAW MATERIALS</a:t>
            </a:r>
          </a:p>
        </p:txBody>
      </p:sp>
    </p:spTree>
    <p:extLst>
      <p:ext uri="{BB962C8B-B14F-4D97-AF65-F5344CB8AC3E}">
        <p14:creationId xmlns:p14="http://schemas.microsoft.com/office/powerpoint/2010/main" val="2228030296"/>
      </p:ext>
    </p:extLst>
  </p:cSld>
  <p:clrMapOvr>
    <a:masterClrMapping/>
  </p:clrMapOvr>
  <p:transition spd="med">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153991" y="422275"/>
            <a:ext cx="5078411" cy="738188"/>
          </a:xfrm>
          <a:noFill/>
          <a:ln w="9525">
            <a:noFill/>
            <a:miter lim="800000"/>
            <a:headEnd/>
            <a:tailEnd/>
          </a:ln>
        </p:spPr>
        <p:txBody>
          <a:bodyPr vert="horz" wrap="square" lIns="0" tIns="0" rIns="0" bIns="0" numCol="1" anchor="b" anchorCtr="0" compatLnSpc="1">
            <a:prstTxWarp prst="textNoShape">
              <a:avLst/>
            </a:prstTxWarp>
          </a:bodyPr>
          <a:lstStyle/>
          <a:p>
            <a:pPr eaLnBrk="1" hangingPunct="1"/>
            <a:r>
              <a:rPr lang="en-GB" sz="3600" b="1" dirty="0"/>
              <a:t>Public perception</a:t>
            </a:r>
          </a:p>
        </p:txBody>
      </p:sp>
      <p:sp>
        <p:nvSpPr>
          <p:cNvPr id="58371" name="Rectangle 3"/>
          <p:cNvSpPr>
            <a:spLocks noGrp="1" noChangeArrowheads="1"/>
          </p:cNvSpPr>
          <p:nvPr>
            <p:ph type="body" idx="1"/>
          </p:nvPr>
        </p:nvSpPr>
        <p:spPr>
          <a:xfrm>
            <a:off x="153991" y="1484784"/>
            <a:ext cx="5310617" cy="4781550"/>
          </a:xfrm>
        </p:spPr>
        <p:txBody>
          <a:bodyPr/>
          <a:lstStyle/>
          <a:p>
            <a:pPr eaLnBrk="1" hangingPunct="1">
              <a:lnSpc>
                <a:spcPct val="90000"/>
              </a:lnSpc>
            </a:pPr>
            <a:r>
              <a:rPr lang="en-GB" dirty="0" smtClean="0"/>
              <a:t>Demand (and rejection) for consumer products can be driven by the public and the media</a:t>
            </a:r>
          </a:p>
          <a:p>
            <a:pPr eaLnBrk="1" hangingPunct="1">
              <a:lnSpc>
                <a:spcPct val="90000"/>
              </a:lnSpc>
            </a:pPr>
            <a:r>
              <a:rPr lang="en-GB" dirty="0" smtClean="0"/>
              <a:t>“</a:t>
            </a:r>
            <a:r>
              <a:rPr lang="en-GB" i="1" dirty="0" smtClean="0"/>
              <a:t>Biodegradable</a:t>
            </a:r>
            <a:r>
              <a:rPr lang="en-GB" dirty="0" smtClean="0"/>
              <a:t>”, “</a:t>
            </a:r>
            <a:r>
              <a:rPr lang="en-GB" i="1" dirty="0" smtClean="0"/>
              <a:t>Natural</a:t>
            </a:r>
            <a:r>
              <a:rPr lang="en-GB" dirty="0" smtClean="0"/>
              <a:t>”, “</a:t>
            </a:r>
            <a:r>
              <a:rPr lang="en-GB" i="1" dirty="0" smtClean="0"/>
              <a:t>Organic</a:t>
            </a:r>
            <a:r>
              <a:rPr lang="en-GB" dirty="0" smtClean="0"/>
              <a:t>”</a:t>
            </a:r>
          </a:p>
          <a:p>
            <a:pPr lvl="3" eaLnBrk="1" hangingPunct="1">
              <a:lnSpc>
                <a:spcPct val="90000"/>
              </a:lnSpc>
            </a:pPr>
            <a:r>
              <a:rPr lang="en-GB" dirty="0" smtClean="0"/>
              <a:t>perceived by the public to be good for the environment</a:t>
            </a:r>
          </a:p>
          <a:p>
            <a:pPr eaLnBrk="1" hangingPunct="1">
              <a:lnSpc>
                <a:spcPct val="90000"/>
              </a:lnSpc>
            </a:pPr>
            <a:r>
              <a:rPr lang="en-GB" dirty="0" smtClean="0"/>
              <a:t>“</a:t>
            </a:r>
            <a:r>
              <a:rPr lang="en-GB" i="1" dirty="0" smtClean="0"/>
              <a:t>Synthetic</a:t>
            </a:r>
            <a:r>
              <a:rPr lang="en-GB" dirty="0" smtClean="0"/>
              <a:t>”, “</a:t>
            </a:r>
            <a:r>
              <a:rPr lang="en-GB" i="1" dirty="0" smtClean="0"/>
              <a:t>Non-organic</a:t>
            </a:r>
            <a:r>
              <a:rPr lang="en-GB" dirty="0" smtClean="0"/>
              <a:t>”, “</a:t>
            </a:r>
            <a:r>
              <a:rPr lang="en-GB" i="1" dirty="0" smtClean="0"/>
              <a:t>GM</a:t>
            </a:r>
            <a:r>
              <a:rPr lang="en-GB" dirty="0" smtClean="0"/>
              <a:t>”</a:t>
            </a:r>
          </a:p>
          <a:p>
            <a:pPr lvl="3" eaLnBrk="1" hangingPunct="1">
              <a:lnSpc>
                <a:spcPct val="90000"/>
              </a:lnSpc>
            </a:pPr>
            <a:r>
              <a:rPr lang="en-GB" dirty="0" smtClean="0"/>
              <a:t>perceived by the public to be bad for the environment</a:t>
            </a:r>
          </a:p>
          <a:p>
            <a:pPr eaLnBrk="1" hangingPunct="1">
              <a:lnSpc>
                <a:spcPct val="90000"/>
              </a:lnSpc>
            </a:pPr>
            <a:r>
              <a:rPr lang="en-GB" dirty="0" smtClean="0"/>
              <a:t>“</a:t>
            </a:r>
            <a:r>
              <a:rPr lang="en-GB" i="1" dirty="0" smtClean="0"/>
              <a:t>Chemistry</a:t>
            </a:r>
            <a:r>
              <a:rPr lang="en-GB" dirty="0" smtClean="0"/>
              <a:t>”</a:t>
            </a:r>
          </a:p>
          <a:p>
            <a:pPr lvl="3" eaLnBrk="1" hangingPunct="1">
              <a:lnSpc>
                <a:spcPct val="90000"/>
              </a:lnSpc>
            </a:pPr>
            <a:r>
              <a:rPr lang="en-GB" dirty="0" smtClean="0"/>
              <a:t>Public perception of science…</a:t>
            </a:r>
          </a:p>
          <a:p>
            <a:pPr eaLnBrk="1" hangingPunct="1">
              <a:lnSpc>
                <a:spcPct val="90000"/>
              </a:lnSpc>
            </a:pPr>
            <a:r>
              <a:rPr lang="en-GB" dirty="0" smtClean="0"/>
              <a:t>Do the public understand what </a:t>
            </a:r>
            <a:r>
              <a:rPr lang="en-GB" dirty="0" smtClean="0">
                <a:solidFill>
                  <a:srgbClr val="62B802"/>
                </a:solidFill>
              </a:rPr>
              <a:t>“</a:t>
            </a:r>
            <a:r>
              <a:rPr lang="en-GB" i="1" dirty="0" smtClean="0">
                <a:solidFill>
                  <a:srgbClr val="62B802"/>
                </a:solidFill>
              </a:rPr>
              <a:t>Sustainable</a:t>
            </a:r>
            <a:r>
              <a:rPr lang="en-GB" dirty="0" smtClean="0">
                <a:solidFill>
                  <a:srgbClr val="62B802"/>
                </a:solidFill>
              </a:rPr>
              <a:t>”</a:t>
            </a:r>
            <a:r>
              <a:rPr lang="en-GB" dirty="0" smtClean="0"/>
              <a:t> means?</a:t>
            </a:r>
          </a:p>
          <a:p>
            <a:pPr eaLnBrk="1" hangingPunct="1">
              <a:lnSpc>
                <a:spcPct val="90000"/>
              </a:lnSpc>
            </a:pPr>
            <a:endParaRPr lang="en-GB" dirty="0" smtClean="0"/>
          </a:p>
        </p:txBody>
      </p:sp>
      <p:pic>
        <p:nvPicPr>
          <p:cNvPr id="30722" name="Picture 2" descr="http://static.guim.co.uk/sys-images/Guardian/About/General/2012/5/22/1337692174378/Protesters-destroy-a-GM-t-00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11984" y="3356347"/>
            <a:ext cx="1921292" cy="1152775"/>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5251691" y="4813992"/>
            <a:ext cx="3709775" cy="2035388"/>
            <a:chOff x="4992047" y="2168860"/>
            <a:chExt cx="3709775" cy="2035388"/>
          </a:xfrm>
        </p:grpSpPr>
        <p:pic>
          <p:nvPicPr>
            <p:cNvPr id="30724" name="Picture 4" descr="http://edgecast.sdr-files.buscafs.com/uploads/news/photos/news_photo_32720_135750807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849" t="4075" r="16482" b="10354"/>
            <a:stretch/>
          </p:blipFill>
          <p:spPr bwMode="auto">
            <a:xfrm>
              <a:off x="4992047" y="2168860"/>
              <a:ext cx="1800201" cy="1512168"/>
            </a:xfrm>
            <a:prstGeom prst="rect">
              <a:avLst/>
            </a:prstGeom>
            <a:noFill/>
            <a:extLst>
              <a:ext uri="{909E8E84-426E-40DD-AFC4-6F175D3DCCD1}">
                <a14:hiddenFill xmlns:a14="http://schemas.microsoft.com/office/drawing/2010/main">
                  <a:solidFill>
                    <a:srgbClr val="FFFFFF"/>
                  </a:solidFill>
                </a14:hiddenFill>
              </a:ext>
            </a:extLst>
          </p:spPr>
        </p:pic>
        <p:pic>
          <p:nvPicPr>
            <p:cNvPr id="30726" name="Picture 6" descr="http://images.amcnetworks.com/amctv.com/wp-content/uploads/2014/04/BB-explore-S4-980x551-clean.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1676"/>
            <a:stretch/>
          </p:blipFill>
          <p:spPr bwMode="auto">
            <a:xfrm>
              <a:off x="6864255" y="2168860"/>
              <a:ext cx="1837567" cy="151216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233152" y="3681028"/>
              <a:ext cx="1317990" cy="523220"/>
            </a:xfrm>
            <a:prstGeom prst="rect">
              <a:avLst/>
            </a:prstGeom>
            <a:noFill/>
          </p:spPr>
          <p:txBody>
            <a:bodyPr wrap="none" rtlCol="0">
              <a:spAutoFit/>
            </a:bodyPr>
            <a:lstStyle/>
            <a:p>
              <a:r>
                <a:rPr lang="en-GB" dirty="0">
                  <a:solidFill>
                    <a:srgbClr val="00A2C4"/>
                  </a:solidFill>
                  <a:latin typeface="Segoe UI" panose="020B0502040204020203" pitchFamily="34" charset="0"/>
                  <a:cs typeface="Segoe UI" panose="020B0502040204020203" pitchFamily="34" charset="0"/>
                </a:rPr>
                <a:t>Physics</a:t>
              </a:r>
            </a:p>
          </p:txBody>
        </p:sp>
        <p:sp>
          <p:nvSpPr>
            <p:cNvPr id="9" name="TextBox 8"/>
            <p:cNvSpPr txBox="1"/>
            <p:nvPr/>
          </p:nvSpPr>
          <p:spPr>
            <a:xfrm>
              <a:off x="6892441" y="3681028"/>
              <a:ext cx="1781193" cy="523220"/>
            </a:xfrm>
            <a:prstGeom prst="rect">
              <a:avLst/>
            </a:prstGeom>
            <a:noFill/>
          </p:spPr>
          <p:txBody>
            <a:bodyPr wrap="none" rtlCol="0">
              <a:spAutoFit/>
            </a:bodyPr>
            <a:lstStyle/>
            <a:p>
              <a:r>
                <a:rPr lang="en-GB" dirty="0">
                  <a:solidFill>
                    <a:srgbClr val="FF0000"/>
                  </a:solidFill>
                  <a:latin typeface="Segoe UI" panose="020B0502040204020203" pitchFamily="34" charset="0"/>
                  <a:cs typeface="Segoe UI" panose="020B0502040204020203" pitchFamily="34" charset="0"/>
                </a:rPr>
                <a:t>Chemistry</a:t>
              </a:r>
            </a:p>
          </p:txBody>
        </p:sp>
      </p:grpSp>
      <p:pic>
        <p:nvPicPr>
          <p:cNvPr id="30728" name="Picture 8" descr="http://www.best-babysites.com/storage/Coyuchi%20Organic%20Crib%20Baby%20Bedding%20and%20Clothes.jpg?__SQUARESPACE_CACHEVERSION=135043276272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49265" y="1556792"/>
            <a:ext cx="2925169" cy="1574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7470700"/>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371">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8371">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7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8371">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8371">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837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251520" y="422275"/>
            <a:ext cx="5976664" cy="738188"/>
          </a:xfrm>
          <a:noFill/>
          <a:ln w="9525">
            <a:noFill/>
            <a:miter lim="800000"/>
            <a:headEnd/>
            <a:tailEnd/>
          </a:ln>
        </p:spPr>
        <p:txBody>
          <a:bodyPr vert="horz" wrap="square" lIns="0" tIns="0" rIns="0" bIns="0" numCol="1" anchor="b" anchorCtr="0" compatLnSpc="1">
            <a:prstTxWarp prst="textNoShape">
              <a:avLst/>
            </a:prstTxWarp>
          </a:bodyPr>
          <a:lstStyle/>
          <a:p>
            <a:pPr eaLnBrk="1" hangingPunct="1"/>
            <a:r>
              <a:rPr lang="en-GB" sz="3600" b="1" dirty="0"/>
              <a:t>Ideal sustainable product</a:t>
            </a:r>
          </a:p>
        </p:txBody>
      </p:sp>
      <p:sp>
        <p:nvSpPr>
          <p:cNvPr id="74755" name="Rectangle 3"/>
          <p:cNvSpPr>
            <a:spLocks noGrp="1" noChangeArrowheads="1"/>
          </p:cNvSpPr>
          <p:nvPr>
            <p:ph type="body" idx="1"/>
          </p:nvPr>
        </p:nvSpPr>
        <p:spPr>
          <a:xfrm>
            <a:off x="355600" y="1736812"/>
            <a:ext cx="8125916" cy="4349750"/>
          </a:xfrm>
        </p:spPr>
        <p:txBody>
          <a:bodyPr/>
          <a:lstStyle/>
          <a:p>
            <a:pPr lvl="1" eaLnBrk="1" hangingPunct="1">
              <a:lnSpc>
                <a:spcPct val="80000"/>
              </a:lnSpc>
            </a:pPr>
            <a:r>
              <a:rPr lang="en-GB" sz="2800" dirty="0"/>
              <a:t>Provide an </a:t>
            </a:r>
            <a:r>
              <a:rPr lang="en-GB" sz="2800" b="1" dirty="0"/>
              <a:t>equivalent function</a:t>
            </a:r>
            <a:r>
              <a:rPr lang="en-GB" sz="2800" dirty="0"/>
              <a:t> to the product it replaces</a:t>
            </a:r>
          </a:p>
          <a:p>
            <a:pPr lvl="1" eaLnBrk="1" hangingPunct="1">
              <a:lnSpc>
                <a:spcPct val="80000"/>
              </a:lnSpc>
            </a:pPr>
            <a:r>
              <a:rPr lang="en-GB" sz="2800" b="1" dirty="0"/>
              <a:t>Performs as well as or better</a:t>
            </a:r>
            <a:r>
              <a:rPr lang="en-GB" sz="2800" dirty="0"/>
              <a:t> than the existing product</a:t>
            </a:r>
          </a:p>
          <a:p>
            <a:pPr lvl="1" eaLnBrk="1" hangingPunct="1">
              <a:lnSpc>
                <a:spcPct val="80000"/>
              </a:lnSpc>
            </a:pPr>
            <a:r>
              <a:rPr lang="en-GB" sz="2800" dirty="0"/>
              <a:t>Be available at a </a:t>
            </a:r>
            <a:r>
              <a:rPr lang="en-GB" sz="2800" b="1" dirty="0"/>
              <a:t>competitive or lower price</a:t>
            </a:r>
          </a:p>
          <a:p>
            <a:pPr lvl="1" eaLnBrk="1" hangingPunct="1">
              <a:lnSpc>
                <a:spcPct val="80000"/>
              </a:lnSpc>
            </a:pPr>
            <a:r>
              <a:rPr lang="en-GB" sz="2800" dirty="0"/>
              <a:t>Have a minimum environmental footprint for </a:t>
            </a:r>
            <a:r>
              <a:rPr lang="en-GB" sz="2800" b="1" dirty="0"/>
              <a:t>all the processes involved</a:t>
            </a:r>
          </a:p>
          <a:p>
            <a:pPr lvl="1" eaLnBrk="1" hangingPunct="1">
              <a:lnSpc>
                <a:spcPct val="80000"/>
              </a:lnSpc>
            </a:pPr>
            <a:r>
              <a:rPr lang="en-GB" sz="2800" dirty="0"/>
              <a:t>Be manufactured from </a:t>
            </a:r>
            <a:r>
              <a:rPr lang="en-GB" sz="2800" b="1" dirty="0"/>
              <a:t>renewable resources</a:t>
            </a:r>
          </a:p>
          <a:p>
            <a:pPr lvl="1" eaLnBrk="1" hangingPunct="1">
              <a:lnSpc>
                <a:spcPct val="80000"/>
              </a:lnSpc>
            </a:pPr>
            <a:r>
              <a:rPr lang="en-GB" sz="2800" dirty="0"/>
              <a:t>Use only </a:t>
            </a:r>
            <a:r>
              <a:rPr lang="en-GB" sz="2800" b="1" dirty="0"/>
              <a:t>ingredients that are safe</a:t>
            </a:r>
            <a:r>
              <a:rPr lang="en-GB" sz="2800" dirty="0"/>
              <a:t> to both humans and the environment</a:t>
            </a:r>
          </a:p>
          <a:p>
            <a:pPr lvl="1" eaLnBrk="1" hangingPunct="1">
              <a:lnSpc>
                <a:spcPct val="80000"/>
              </a:lnSpc>
            </a:pPr>
            <a:r>
              <a:rPr lang="en-GB" sz="2800" b="1" dirty="0"/>
              <a:t>No negative impact</a:t>
            </a:r>
            <a:r>
              <a:rPr lang="en-GB" sz="2800" dirty="0"/>
              <a:t> on food supply or water</a:t>
            </a:r>
          </a:p>
        </p:txBody>
      </p:sp>
    </p:spTree>
    <p:extLst>
      <p:ext uri="{BB962C8B-B14F-4D97-AF65-F5344CB8AC3E}">
        <p14:creationId xmlns:p14="http://schemas.microsoft.com/office/powerpoint/2010/main" val="1955698821"/>
      </p:ext>
    </p:extLst>
  </p:cSld>
  <p:clrMapOvr>
    <a:masterClrMapping/>
  </p:clrMapOvr>
  <p:transition spd="med">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179512" y="422275"/>
            <a:ext cx="6156684" cy="738188"/>
          </a:xfrm>
          <a:noFill/>
          <a:ln w="9525">
            <a:noFill/>
            <a:miter lim="800000"/>
            <a:headEnd/>
            <a:tailEnd/>
          </a:ln>
        </p:spPr>
        <p:txBody>
          <a:bodyPr vert="horz" wrap="square" lIns="0" tIns="0" rIns="0" bIns="0" numCol="1" anchor="b" anchorCtr="0" compatLnSpc="1">
            <a:prstTxWarp prst="textNoShape">
              <a:avLst/>
            </a:prstTxWarp>
          </a:bodyPr>
          <a:lstStyle/>
          <a:p>
            <a:pPr eaLnBrk="1" hangingPunct="1"/>
            <a:r>
              <a:rPr lang="en-GB" b="1" dirty="0">
                <a:latin typeface="Segoe UI" panose="020B0502040204020203" pitchFamily="34" charset="0"/>
                <a:cs typeface="Segoe UI" panose="020B0502040204020203" pitchFamily="34" charset="0"/>
              </a:rPr>
              <a:t>RØADMAP TO ZERO DISCHARGE OF HAZARDOUS CHEMICALS (ZDHC)</a:t>
            </a:r>
          </a:p>
        </p:txBody>
      </p:sp>
      <p:pic>
        <p:nvPicPr>
          <p:cNvPr id="2" name="Picture 1"/>
          <p:cNvPicPr>
            <a:picLocks noChangeAspect="1"/>
          </p:cNvPicPr>
          <p:nvPr/>
        </p:nvPicPr>
        <p:blipFill rotWithShape="1">
          <a:blip r:embed="rId3"/>
          <a:srcRect l="14859" t="37471" r="13086" b="35951"/>
          <a:stretch/>
        </p:blipFill>
        <p:spPr>
          <a:xfrm>
            <a:off x="-36512" y="4113076"/>
            <a:ext cx="9302242" cy="2744924"/>
          </a:xfrm>
          <a:prstGeom prst="rect">
            <a:avLst/>
          </a:prstGeom>
        </p:spPr>
      </p:pic>
      <p:sp>
        <p:nvSpPr>
          <p:cNvPr id="20" name="Rectangle 3"/>
          <p:cNvSpPr txBox="1">
            <a:spLocks noChangeArrowheads="1"/>
          </p:cNvSpPr>
          <p:nvPr/>
        </p:nvSpPr>
        <p:spPr bwMode="auto">
          <a:xfrm>
            <a:off x="179512" y="1493838"/>
            <a:ext cx="8568952" cy="434975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42900" indent="-342900" algn="l" rtl="0" eaLnBrk="0" fontAlgn="base" hangingPunct="0">
              <a:spcBef>
                <a:spcPct val="0"/>
              </a:spcBef>
              <a:spcAft>
                <a:spcPct val="40000"/>
              </a:spcAft>
              <a:buChar char="•"/>
              <a:defRPr sz="2400">
                <a:solidFill>
                  <a:schemeClr val="tx1"/>
                </a:solidFill>
                <a:latin typeface="+mn-lt"/>
                <a:ea typeface="+mn-ea"/>
                <a:cs typeface="+mn-cs"/>
              </a:defRPr>
            </a:lvl1pPr>
            <a:lvl2pPr marL="271463" indent="-269875" algn="l" rtl="0" eaLnBrk="0" fontAlgn="base" hangingPunct="0">
              <a:spcBef>
                <a:spcPct val="0"/>
              </a:spcBef>
              <a:spcAft>
                <a:spcPct val="40000"/>
              </a:spcAft>
              <a:buChar char="•"/>
              <a:defRPr sz="2000">
                <a:solidFill>
                  <a:schemeClr val="tx1"/>
                </a:solidFill>
                <a:latin typeface="+mn-lt"/>
              </a:defRPr>
            </a:lvl2pPr>
            <a:lvl3pPr marL="542925" indent="-269875" algn="l" rtl="0" eaLnBrk="0" fontAlgn="base" hangingPunct="0">
              <a:spcBef>
                <a:spcPct val="0"/>
              </a:spcBef>
              <a:spcAft>
                <a:spcPct val="40000"/>
              </a:spcAft>
              <a:buChar char="•"/>
              <a:defRPr sz="2000">
                <a:solidFill>
                  <a:schemeClr val="tx1"/>
                </a:solidFill>
                <a:latin typeface="+mn-lt"/>
              </a:defRPr>
            </a:lvl3pPr>
            <a:lvl4pPr marL="809625" indent="-265113" algn="l" rtl="0" eaLnBrk="0" fontAlgn="base" hangingPunct="0">
              <a:spcBef>
                <a:spcPct val="0"/>
              </a:spcBef>
              <a:spcAft>
                <a:spcPct val="40000"/>
              </a:spcAft>
              <a:buChar char="•"/>
              <a:defRPr sz="2000">
                <a:solidFill>
                  <a:schemeClr val="tx1"/>
                </a:solidFill>
                <a:latin typeface="+mn-lt"/>
              </a:defRPr>
            </a:lvl4pPr>
            <a:lvl5pPr marL="1081088" indent="-269875" algn="l" rtl="0" eaLnBrk="0" fontAlgn="base" hangingPunct="0">
              <a:spcBef>
                <a:spcPct val="0"/>
              </a:spcBef>
              <a:spcAft>
                <a:spcPct val="40000"/>
              </a:spcAft>
              <a:buChar char="•"/>
              <a:defRPr sz="2000">
                <a:solidFill>
                  <a:schemeClr val="tx1"/>
                </a:solidFill>
                <a:latin typeface="+mn-lt"/>
              </a:defRPr>
            </a:lvl5pPr>
            <a:lvl6pPr marL="1538288" indent="-269875" algn="l" rtl="0" fontAlgn="base">
              <a:spcBef>
                <a:spcPct val="0"/>
              </a:spcBef>
              <a:spcAft>
                <a:spcPct val="40000"/>
              </a:spcAft>
              <a:buChar char="•"/>
              <a:defRPr sz="2000">
                <a:solidFill>
                  <a:schemeClr val="tx1"/>
                </a:solidFill>
                <a:latin typeface="+mn-lt"/>
              </a:defRPr>
            </a:lvl6pPr>
            <a:lvl7pPr marL="1995488" indent="-269875" algn="l" rtl="0" fontAlgn="base">
              <a:spcBef>
                <a:spcPct val="0"/>
              </a:spcBef>
              <a:spcAft>
                <a:spcPct val="40000"/>
              </a:spcAft>
              <a:buChar char="•"/>
              <a:defRPr sz="2000">
                <a:solidFill>
                  <a:schemeClr val="tx1"/>
                </a:solidFill>
                <a:latin typeface="+mn-lt"/>
              </a:defRPr>
            </a:lvl7pPr>
            <a:lvl8pPr marL="2452688" indent="-269875" algn="l" rtl="0" fontAlgn="base">
              <a:spcBef>
                <a:spcPct val="0"/>
              </a:spcBef>
              <a:spcAft>
                <a:spcPct val="40000"/>
              </a:spcAft>
              <a:buChar char="•"/>
              <a:defRPr sz="2000">
                <a:solidFill>
                  <a:schemeClr val="tx1"/>
                </a:solidFill>
                <a:latin typeface="+mn-lt"/>
              </a:defRPr>
            </a:lvl8pPr>
            <a:lvl9pPr marL="2909888" indent="-269875" algn="l" rtl="0" fontAlgn="base">
              <a:spcBef>
                <a:spcPct val="0"/>
              </a:spcBef>
              <a:spcAft>
                <a:spcPct val="40000"/>
              </a:spcAft>
              <a:buChar char="•"/>
              <a:defRPr sz="2000">
                <a:solidFill>
                  <a:schemeClr val="tx1"/>
                </a:solidFill>
                <a:latin typeface="+mn-lt"/>
              </a:defRPr>
            </a:lvl9pPr>
          </a:lstStyle>
          <a:p>
            <a:pPr eaLnBrk="1" hangingPunct="1"/>
            <a:r>
              <a:rPr lang="en-GB" sz="2000" kern="0" dirty="0">
                <a:latin typeface="Segoe UI" panose="020B0502040204020203" pitchFamily="34" charset="0"/>
                <a:cs typeface="Segoe UI" panose="020B0502040204020203" pitchFamily="34" charset="0"/>
              </a:rPr>
              <a:t>Has involved stakeholders in development</a:t>
            </a:r>
          </a:p>
          <a:p>
            <a:pPr eaLnBrk="1" hangingPunct="1"/>
            <a:r>
              <a:rPr lang="en-GB" sz="2000" kern="0" dirty="0">
                <a:latin typeface="Segoe UI" panose="020B0502040204020203" pitchFamily="34" charset="0"/>
                <a:cs typeface="Segoe UI" panose="020B0502040204020203" pitchFamily="34" charset="0"/>
              </a:rPr>
              <a:t>Provides training to industry</a:t>
            </a:r>
          </a:p>
          <a:p>
            <a:pPr eaLnBrk="1" hangingPunct="1"/>
            <a:r>
              <a:rPr lang="en-GB" sz="2000" kern="0" dirty="0">
                <a:latin typeface="Segoe UI" panose="020B0502040204020203" pitchFamily="34" charset="0"/>
                <a:cs typeface="Segoe UI" panose="020B0502040204020203" pitchFamily="34" charset="0"/>
              </a:rPr>
              <a:t>Looks at hazards in the manufacturing supply chain, not just final products</a:t>
            </a:r>
          </a:p>
          <a:p>
            <a:pPr lvl="3" eaLnBrk="1" hangingPunct="1"/>
            <a:r>
              <a:rPr lang="en-GB" sz="1600" kern="0" dirty="0">
                <a:latin typeface="Segoe UI" panose="020B0502040204020203" pitchFamily="34" charset="0"/>
                <a:cs typeface="Segoe UI" panose="020B0502040204020203" pitchFamily="34" charset="0"/>
              </a:rPr>
              <a:t>Tests final textile products</a:t>
            </a:r>
          </a:p>
          <a:p>
            <a:pPr lvl="3" eaLnBrk="1" hangingPunct="1"/>
            <a:r>
              <a:rPr lang="en-GB" sz="1600" kern="0" dirty="0" smtClean="0">
                <a:latin typeface="Segoe UI" panose="020B0502040204020203" pitchFamily="34" charset="0"/>
                <a:cs typeface="Segoe UI" panose="020B0502040204020203" pitchFamily="34" charset="0"/>
              </a:rPr>
              <a:t>But in the </a:t>
            </a:r>
            <a:r>
              <a:rPr lang="en-GB" sz="1600" kern="0" dirty="0" smtClean="0">
                <a:latin typeface="Segoe UI" panose="020B0502040204020203" pitchFamily="34" charset="0"/>
                <a:cs typeface="Segoe UI" panose="020B0502040204020203" pitchFamily="34" charset="0"/>
              </a:rPr>
              <a:t>manufacturing supply chain it is l</a:t>
            </a:r>
            <a:r>
              <a:rPr lang="en-GB" sz="1600" kern="0" dirty="0" smtClean="0">
                <a:latin typeface="Segoe UI" panose="020B0502040204020203" pitchFamily="34" charset="0"/>
                <a:cs typeface="Segoe UI" panose="020B0502040204020203" pitchFamily="34" charset="0"/>
              </a:rPr>
              <a:t>argely </a:t>
            </a:r>
            <a:r>
              <a:rPr lang="en-GB" sz="1600" kern="0" dirty="0">
                <a:latin typeface="Segoe UI" panose="020B0502040204020203" pitchFamily="34" charset="0"/>
                <a:cs typeface="Segoe UI" panose="020B0502040204020203" pitchFamily="34" charset="0"/>
              </a:rPr>
              <a:t>based on a chemical inventory approach </a:t>
            </a:r>
            <a:r>
              <a:rPr lang="en-GB" sz="1600" kern="0" dirty="0" smtClean="0">
                <a:latin typeface="Segoe UI" panose="020B0502040204020203" pitchFamily="34" charset="0"/>
                <a:cs typeface="Segoe UI" panose="020B0502040204020203" pitchFamily="34" charset="0"/>
              </a:rPr>
              <a:t>(</a:t>
            </a:r>
            <a:r>
              <a:rPr lang="en-GB" sz="1600" kern="0" dirty="0">
                <a:latin typeface="Segoe UI" panose="020B0502040204020203" pitchFamily="34" charset="0"/>
                <a:cs typeface="Segoe UI" panose="020B0502040204020203" pitchFamily="34" charset="0"/>
              </a:rPr>
              <a:t>overlooks impurities and by-products in chemical used)</a:t>
            </a:r>
          </a:p>
        </p:txBody>
      </p:sp>
    </p:spTree>
    <p:extLst>
      <p:ext uri="{BB962C8B-B14F-4D97-AF65-F5344CB8AC3E}">
        <p14:creationId xmlns:p14="http://schemas.microsoft.com/office/powerpoint/2010/main" val="1333488510"/>
      </p:ext>
    </p:extLst>
  </p:cSld>
  <p:clrMapOvr>
    <a:masterClrMapping/>
  </p:clrMapOvr>
  <p:transition spd="med">
    <p:fade thruBlk="1"/>
  </p:transition>
  <p:timing>
    <p:tnLst>
      <p:par>
        <p:cTn id="1" dur="indefinite" restart="never" nodeType="tmRoot"/>
      </p:par>
    </p:tnLst>
  </p:timing>
</p:sld>
</file>

<file path=ppt/theme/theme1.xml><?xml version="1.0" encoding="utf-8"?>
<a:theme xmlns:a="http://schemas.openxmlformats.org/drawingml/2006/main" name="University of Leeds">
  <a:themeElements>
    <a:clrScheme name="University of Leeds 1">
      <a:dk1>
        <a:srgbClr val="000005"/>
      </a:dk1>
      <a:lt1>
        <a:srgbClr val="FFFFFF"/>
      </a:lt1>
      <a:dk2>
        <a:srgbClr val="FFFFFF"/>
      </a:dk2>
      <a:lt2>
        <a:srgbClr val="808080"/>
      </a:lt2>
      <a:accent1>
        <a:srgbClr val="00502F"/>
      </a:accent1>
      <a:accent2>
        <a:srgbClr val="C41230"/>
      </a:accent2>
      <a:accent3>
        <a:srgbClr val="FFFFFF"/>
      </a:accent3>
      <a:accent4>
        <a:srgbClr val="000003"/>
      </a:accent4>
      <a:accent5>
        <a:srgbClr val="AAB3AD"/>
      </a:accent5>
      <a:accent6>
        <a:srgbClr val="B10F2A"/>
      </a:accent6>
      <a:hlink>
        <a:srgbClr val="E9E2D3"/>
      </a:hlink>
      <a:folHlink>
        <a:srgbClr val="99CC00"/>
      </a:folHlink>
    </a:clrScheme>
    <a:fontScheme name="University of Lee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hlink"/>
        </a:solidFill>
        <a:ln w="317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hlink"/>
        </a:solidFill>
        <a:ln w="317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2000" b="0" i="0" u="none" strike="noStrike" cap="none" normalizeH="0" baseline="0" smtClean="0">
            <a:ln>
              <a:noFill/>
            </a:ln>
            <a:solidFill>
              <a:schemeClr val="tx1"/>
            </a:solidFill>
            <a:effectLst/>
            <a:latin typeface="Arial" charset="0"/>
          </a:defRPr>
        </a:defPPr>
      </a:lstStyle>
    </a:lnDef>
  </a:objectDefaults>
  <a:extraClrSchemeLst>
    <a:extraClrScheme>
      <a:clrScheme name="University of Leeds 1">
        <a:dk1>
          <a:srgbClr val="000005"/>
        </a:dk1>
        <a:lt1>
          <a:srgbClr val="FFFFFF"/>
        </a:lt1>
        <a:dk2>
          <a:srgbClr val="FFFFFF"/>
        </a:dk2>
        <a:lt2>
          <a:srgbClr val="808080"/>
        </a:lt2>
        <a:accent1>
          <a:srgbClr val="00502F"/>
        </a:accent1>
        <a:accent2>
          <a:srgbClr val="C41230"/>
        </a:accent2>
        <a:accent3>
          <a:srgbClr val="FFFFFF"/>
        </a:accent3>
        <a:accent4>
          <a:srgbClr val="000003"/>
        </a:accent4>
        <a:accent5>
          <a:srgbClr val="AAB3AD"/>
        </a:accent5>
        <a:accent6>
          <a:srgbClr val="B10F2A"/>
        </a:accent6>
        <a:hlink>
          <a:srgbClr val="E9E2D3"/>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University of Leeds">
  <a:themeElements>
    <a:clrScheme name="University of Leeds 1">
      <a:dk1>
        <a:srgbClr val="000005"/>
      </a:dk1>
      <a:lt1>
        <a:srgbClr val="FFFFFF"/>
      </a:lt1>
      <a:dk2>
        <a:srgbClr val="FFFFFF"/>
      </a:dk2>
      <a:lt2>
        <a:srgbClr val="808080"/>
      </a:lt2>
      <a:accent1>
        <a:srgbClr val="00502F"/>
      </a:accent1>
      <a:accent2>
        <a:srgbClr val="C41230"/>
      </a:accent2>
      <a:accent3>
        <a:srgbClr val="FFFFFF"/>
      </a:accent3>
      <a:accent4>
        <a:srgbClr val="000003"/>
      </a:accent4>
      <a:accent5>
        <a:srgbClr val="AAB3AD"/>
      </a:accent5>
      <a:accent6>
        <a:srgbClr val="B10F2A"/>
      </a:accent6>
      <a:hlink>
        <a:srgbClr val="E9E2D3"/>
      </a:hlink>
      <a:folHlink>
        <a:srgbClr val="99CC00"/>
      </a:folHlink>
    </a:clrScheme>
    <a:fontScheme name="University of Lee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hlink"/>
        </a:solidFill>
        <a:ln w="317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hlink"/>
        </a:solidFill>
        <a:ln w="317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2000" b="0" i="0" u="none" strike="noStrike" cap="none" normalizeH="0" baseline="0" smtClean="0">
            <a:ln>
              <a:noFill/>
            </a:ln>
            <a:solidFill>
              <a:schemeClr val="tx1"/>
            </a:solidFill>
            <a:effectLst/>
            <a:latin typeface="Arial" charset="0"/>
          </a:defRPr>
        </a:defPPr>
      </a:lstStyle>
    </a:lnDef>
  </a:objectDefaults>
  <a:extraClrSchemeLst>
    <a:extraClrScheme>
      <a:clrScheme name="University of Leeds 1">
        <a:dk1>
          <a:srgbClr val="000005"/>
        </a:dk1>
        <a:lt1>
          <a:srgbClr val="FFFFFF"/>
        </a:lt1>
        <a:dk2>
          <a:srgbClr val="FFFFFF"/>
        </a:dk2>
        <a:lt2>
          <a:srgbClr val="808080"/>
        </a:lt2>
        <a:accent1>
          <a:srgbClr val="00502F"/>
        </a:accent1>
        <a:accent2>
          <a:srgbClr val="C41230"/>
        </a:accent2>
        <a:accent3>
          <a:srgbClr val="FFFFFF"/>
        </a:accent3>
        <a:accent4>
          <a:srgbClr val="000003"/>
        </a:accent4>
        <a:accent5>
          <a:srgbClr val="AAB3AD"/>
        </a:accent5>
        <a:accent6>
          <a:srgbClr val="B10F2A"/>
        </a:accent6>
        <a:hlink>
          <a:srgbClr val="E9E2D3"/>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accent2"/>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accent2"/>
            </a:solidFill>
            <a:effectLst/>
            <a:latin typeface="Arial" charset="0"/>
            <a:cs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6_Default Design">
  <a:themeElements>
    <a:clrScheme name="1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6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accent2"/>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accent2"/>
            </a:solidFill>
            <a:effectLst/>
            <a:latin typeface="Arial" charset="0"/>
            <a:cs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5_Default Design">
  <a:themeElements>
    <a:clrScheme name="1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5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University of Leeds">
  <a:themeElements>
    <a:clrScheme name="University of Leeds 1">
      <a:dk1>
        <a:srgbClr val="000005"/>
      </a:dk1>
      <a:lt1>
        <a:srgbClr val="FFFFFF"/>
      </a:lt1>
      <a:dk2>
        <a:srgbClr val="FFFFFF"/>
      </a:dk2>
      <a:lt2>
        <a:srgbClr val="808080"/>
      </a:lt2>
      <a:accent1>
        <a:srgbClr val="00502F"/>
      </a:accent1>
      <a:accent2>
        <a:srgbClr val="C41230"/>
      </a:accent2>
      <a:accent3>
        <a:srgbClr val="FFFFFF"/>
      </a:accent3>
      <a:accent4>
        <a:srgbClr val="000003"/>
      </a:accent4>
      <a:accent5>
        <a:srgbClr val="AAB3AD"/>
      </a:accent5>
      <a:accent6>
        <a:srgbClr val="B10F2A"/>
      </a:accent6>
      <a:hlink>
        <a:srgbClr val="E9E2D3"/>
      </a:hlink>
      <a:folHlink>
        <a:srgbClr val="99CC00"/>
      </a:folHlink>
    </a:clrScheme>
    <a:fontScheme name="University of Lee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hlink"/>
        </a:solidFill>
        <a:ln w="317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hlink"/>
        </a:solidFill>
        <a:ln w="317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2000" b="0" i="0" u="none" strike="noStrike" cap="none" normalizeH="0" baseline="0" smtClean="0">
            <a:ln>
              <a:noFill/>
            </a:ln>
            <a:solidFill>
              <a:schemeClr val="tx1"/>
            </a:solidFill>
            <a:effectLst/>
            <a:latin typeface="Arial" charset="0"/>
          </a:defRPr>
        </a:defPPr>
      </a:lstStyle>
    </a:lnDef>
  </a:objectDefaults>
  <a:extraClrSchemeLst>
    <a:extraClrScheme>
      <a:clrScheme name="University of Leeds 1">
        <a:dk1>
          <a:srgbClr val="000005"/>
        </a:dk1>
        <a:lt1>
          <a:srgbClr val="FFFFFF"/>
        </a:lt1>
        <a:dk2>
          <a:srgbClr val="FFFFFF"/>
        </a:dk2>
        <a:lt2>
          <a:srgbClr val="808080"/>
        </a:lt2>
        <a:accent1>
          <a:srgbClr val="00502F"/>
        </a:accent1>
        <a:accent2>
          <a:srgbClr val="C41230"/>
        </a:accent2>
        <a:accent3>
          <a:srgbClr val="FFFFFF"/>
        </a:accent3>
        <a:accent4>
          <a:srgbClr val="000003"/>
        </a:accent4>
        <a:accent5>
          <a:srgbClr val="AAB3AD"/>
        </a:accent5>
        <a:accent6>
          <a:srgbClr val="B10F2A"/>
        </a:accent6>
        <a:hlink>
          <a:srgbClr val="E9E2D3"/>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University of Leeds">
  <a:themeElements>
    <a:clrScheme name="University of Leeds 1">
      <a:dk1>
        <a:srgbClr val="000005"/>
      </a:dk1>
      <a:lt1>
        <a:srgbClr val="FFFFFF"/>
      </a:lt1>
      <a:dk2>
        <a:srgbClr val="FFFFFF"/>
      </a:dk2>
      <a:lt2>
        <a:srgbClr val="808080"/>
      </a:lt2>
      <a:accent1>
        <a:srgbClr val="00502F"/>
      </a:accent1>
      <a:accent2>
        <a:srgbClr val="C41230"/>
      </a:accent2>
      <a:accent3>
        <a:srgbClr val="FFFFFF"/>
      </a:accent3>
      <a:accent4>
        <a:srgbClr val="000003"/>
      </a:accent4>
      <a:accent5>
        <a:srgbClr val="AAB3AD"/>
      </a:accent5>
      <a:accent6>
        <a:srgbClr val="B10F2A"/>
      </a:accent6>
      <a:hlink>
        <a:srgbClr val="E9E2D3"/>
      </a:hlink>
      <a:folHlink>
        <a:srgbClr val="99CC00"/>
      </a:folHlink>
    </a:clrScheme>
    <a:fontScheme name="University of Lee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hlink"/>
        </a:solidFill>
        <a:ln w="317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hlink"/>
        </a:solidFill>
        <a:ln w="317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2000" b="0" i="0" u="none" strike="noStrike" cap="none" normalizeH="0" baseline="0" smtClean="0">
            <a:ln>
              <a:noFill/>
            </a:ln>
            <a:solidFill>
              <a:schemeClr val="tx1"/>
            </a:solidFill>
            <a:effectLst/>
            <a:latin typeface="Arial" charset="0"/>
          </a:defRPr>
        </a:defPPr>
      </a:lstStyle>
    </a:lnDef>
  </a:objectDefaults>
  <a:extraClrSchemeLst>
    <a:extraClrScheme>
      <a:clrScheme name="University of Leeds 1">
        <a:dk1>
          <a:srgbClr val="000005"/>
        </a:dk1>
        <a:lt1>
          <a:srgbClr val="FFFFFF"/>
        </a:lt1>
        <a:dk2>
          <a:srgbClr val="FFFFFF"/>
        </a:dk2>
        <a:lt2>
          <a:srgbClr val="808080"/>
        </a:lt2>
        <a:accent1>
          <a:srgbClr val="00502F"/>
        </a:accent1>
        <a:accent2>
          <a:srgbClr val="C41230"/>
        </a:accent2>
        <a:accent3>
          <a:srgbClr val="FFFFFF"/>
        </a:accent3>
        <a:accent4>
          <a:srgbClr val="000003"/>
        </a:accent4>
        <a:accent5>
          <a:srgbClr val="AAB3AD"/>
        </a:accent5>
        <a:accent6>
          <a:srgbClr val="B10F2A"/>
        </a:accent6>
        <a:hlink>
          <a:srgbClr val="E9E2D3"/>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University of Leeds">
  <a:themeElements>
    <a:clrScheme name="University of Leeds 1">
      <a:dk1>
        <a:srgbClr val="000005"/>
      </a:dk1>
      <a:lt1>
        <a:srgbClr val="FFFFFF"/>
      </a:lt1>
      <a:dk2>
        <a:srgbClr val="FFFFFF"/>
      </a:dk2>
      <a:lt2>
        <a:srgbClr val="808080"/>
      </a:lt2>
      <a:accent1>
        <a:srgbClr val="00502F"/>
      </a:accent1>
      <a:accent2>
        <a:srgbClr val="C41230"/>
      </a:accent2>
      <a:accent3>
        <a:srgbClr val="FFFFFF"/>
      </a:accent3>
      <a:accent4>
        <a:srgbClr val="000003"/>
      </a:accent4>
      <a:accent5>
        <a:srgbClr val="AAB3AD"/>
      </a:accent5>
      <a:accent6>
        <a:srgbClr val="B10F2A"/>
      </a:accent6>
      <a:hlink>
        <a:srgbClr val="E9E2D3"/>
      </a:hlink>
      <a:folHlink>
        <a:srgbClr val="99CC00"/>
      </a:folHlink>
    </a:clrScheme>
    <a:fontScheme name="University of Lee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hlink"/>
        </a:solidFill>
        <a:ln w="317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hlink"/>
        </a:solidFill>
        <a:ln w="317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2000" b="0" i="0" u="none" strike="noStrike" cap="none" normalizeH="0" baseline="0" smtClean="0">
            <a:ln>
              <a:noFill/>
            </a:ln>
            <a:solidFill>
              <a:schemeClr val="tx1"/>
            </a:solidFill>
            <a:effectLst/>
            <a:latin typeface="Arial" charset="0"/>
          </a:defRPr>
        </a:defPPr>
      </a:lstStyle>
    </a:lnDef>
  </a:objectDefaults>
  <a:extraClrSchemeLst>
    <a:extraClrScheme>
      <a:clrScheme name="University of Leeds 1">
        <a:dk1>
          <a:srgbClr val="000005"/>
        </a:dk1>
        <a:lt1>
          <a:srgbClr val="FFFFFF"/>
        </a:lt1>
        <a:dk2>
          <a:srgbClr val="FFFFFF"/>
        </a:dk2>
        <a:lt2>
          <a:srgbClr val="808080"/>
        </a:lt2>
        <a:accent1>
          <a:srgbClr val="00502F"/>
        </a:accent1>
        <a:accent2>
          <a:srgbClr val="C41230"/>
        </a:accent2>
        <a:accent3>
          <a:srgbClr val="FFFFFF"/>
        </a:accent3>
        <a:accent4>
          <a:srgbClr val="000003"/>
        </a:accent4>
        <a:accent5>
          <a:srgbClr val="AAB3AD"/>
        </a:accent5>
        <a:accent6>
          <a:srgbClr val="B10F2A"/>
        </a:accent6>
        <a:hlink>
          <a:srgbClr val="E9E2D3"/>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University of Leeds">
  <a:themeElements>
    <a:clrScheme name="University of Leeds 1">
      <a:dk1>
        <a:srgbClr val="000005"/>
      </a:dk1>
      <a:lt1>
        <a:srgbClr val="FFFFFF"/>
      </a:lt1>
      <a:dk2>
        <a:srgbClr val="FFFFFF"/>
      </a:dk2>
      <a:lt2>
        <a:srgbClr val="808080"/>
      </a:lt2>
      <a:accent1>
        <a:srgbClr val="00502F"/>
      </a:accent1>
      <a:accent2>
        <a:srgbClr val="C41230"/>
      </a:accent2>
      <a:accent3>
        <a:srgbClr val="FFFFFF"/>
      </a:accent3>
      <a:accent4>
        <a:srgbClr val="000003"/>
      </a:accent4>
      <a:accent5>
        <a:srgbClr val="AAB3AD"/>
      </a:accent5>
      <a:accent6>
        <a:srgbClr val="B10F2A"/>
      </a:accent6>
      <a:hlink>
        <a:srgbClr val="E9E2D3"/>
      </a:hlink>
      <a:folHlink>
        <a:srgbClr val="99CC00"/>
      </a:folHlink>
    </a:clrScheme>
    <a:fontScheme name="University of Lee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hlink"/>
        </a:solidFill>
        <a:ln w="317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hlink"/>
        </a:solidFill>
        <a:ln w="317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2000" b="0" i="0" u="none" strike="noStrike" cap="none" normalizeH="0" baseline="0" smtClean="0">
            <a:ln>
              <a:noFill/>
            </a:ln>
            <a:solidFill>
              <a:schemeClr val="tx1"/>
            </a:solidFill>
            <a:effectLst/>
            <a:latin typeface="Arial" charset="0"/>
          </a:defRPr>
        </a:defPPr>
      </a:lstStyle>
    </a:lnDef>
  </a:objectDefaults>
  <a:extraClrSchemeLst>
    <a:extraClrScheme>
      <a:clrScheme name="University of Leeds 1">
        <a:dk1>
          <a:srgbClr val="000005"/>
        </a:dk1>
        <a:lt1>
          <a:srgbClr val="FFFFFF"/>
        </a:lt1>
        <a:dk2>
          <a:srgbClr val="FFFFFF"/>
        </a:dk2>
        <a:lt2>
          <a:srgbClr val="808080"/>
        </a:lt2>
        <a:accent1>
          <a:srgbClr val="00502F"/>
        </a:accent1>
        <a:accent2>
          <a:srgbClr val="C41230"/>
        </a:accent2>
        <a:accent3>
          <a:srgbClr val="FFFFFF"/>
        </a:accent3>
        <a:accent4>
          <a:srgbClr val="000003"/>
        </a:accent4>
        <a:accent5>
          <a:srgbClr val="AAB3AD"/>
        </a:accent5>
        <a:accent6>
          <a:srgbClr val="B10F2A"/>
        </a:accent6>
        <a:hlink>
          <a:srgbClr val="E9E2D3"/>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2071</TotalTime>
  <Words>1978</Words>
  <Application>Microsoft Office PowerPoint</Application>
  <PresentationFormat>On-screen Show (4:3)</PresentationFormat>
  <Paragraphs>427</Paragraphs>
  <Slides>35</Slides>
  <Notes>35</Notes>
  <HiddenSlides>0</HiddenSlides>
  <MMClips>0</MMClips>
  <ScaleCrop>false</ScaleCrop>
  <HeadingPairs>
    <vt:vector size="6" baseType="variant">
      <vt:variant>
        <vt:lpstr>Fonts Used</vt:lpstr>
      </vt:variant>
      <vt:variant>
        <vt:i4>5</vt:i4>
      </vt:variant>
      <vt:variant>
        <vt:lpstr>Theme</vt:lpstr>
      </vt:variant>
      <vt:variant>
        <vt:i4>10</vt:i4>
      </vt:variant>
      <vt:variant>
        <vt:lpstr>Slide Titles</vt:lpstr>
      </vt:variant>
      <vt:variant>
        <vt:i4>35</vt:i4>
      </vt:variant>
    </vt:vector>
  </HeadingPairs>
  <TitlesOfParts>
    <vt:vector size="50" baseType="lpstr">
      <vt:lpstr>Arial</vt:lpstr>
      <vt:lpstr>Segoe UI</vt:lpstr>
      <vt:lpstr>Tahoma</vt:lpstr>
      <vt:lpstr>Times</vt:lpstr>
      <vt:lpstr>Times New Roman</vt:lpstr>
      <vt:lpstr>University of Leeds</vt:lpstr>
      <vt:lpstr>1_Default Design</vt:lpstr>
      <vt:lpstr>16_Default Design</vt:lpstr>
      <vt:lpstr>2_Default Design</vt:lpstr>
      <vt:lpstr>15_Default Design</vt:lpstr>
      <vt:lpstr>1_University of Leeds</vt:lpstr>
      <vt:lpstr>2_University of Leeds</vt:lpstr>
      <vt:lpstr>3_University of Leeds</vt:lpstr>
      <vt:lpstr>4_University of Leeds</vt:lpstr>
      <vt:lpstr>5_University of Leeds</vt:lpstr>
      <vt:lpstr>Sustainability Challenges of the Textile &amp; Dyeing Industries – opportunities for innovation</vt:lpstr>
      <vt:lpstr>Necessity for Sustainable Products</vt:lpstr>
      <vt:lpstr>Synthetic fibre revolution</vt:lpstr>
      <vt:lpstr>Synthetic fibre sustainability challenges</vt:lpstr>
      <vt:lpstr>Definition of Sustainability</vt:lpstr>
      <vt:lpstr>Sustainability considerations</vt:lpstr>
      <vt:lpstr>Public perception</vt:lpstr>
      <vt:lpstr>Ideal sustainable product</vt:lpstr>
      <vt:lpstr>RØADMAP TO ZERO DISCHARGE OF HAZARDOUS CHEMICALS (ZDHC)</vt:lpstr>
      <vt:lpstr>RØADMAP TO ZERO DISCHARGE OF HAZARDOUS CHEMICALS (ZDHC)</vt:lpstr>
      <vt:lpstr>Textile dyeing processes</vt:lpstr>
      <vt:lpstr>Treatment of textile dyeing effluent</vt:lpstr>
      <vt:lpstr>Treatment of textile dyeing effluent</vt:lpstr>
      <vt:lpstr>Polyester dyeing process</vt:lpstr>
      <vt:lpstr>scCO2 dyeing - timeline</vt:lpstr>
      <vt:lpstr>scCO2 dyeing</vt:lpstr>
      <vt:lpstr>scCO2 dyeing</vt:lpstr>
      <vt:lpstr>scCO2 dyeing - limitations</vt:lpstr>
      <vt:lpstr>Coloration of cotton</vt:lpstr>
      <vt:lpstr>Wash-off of reactive dyeings on cotton</vt:lpstr>
      <vt:lpstr>Bigger problems with cotton</vt:lpstr>
      <vt:lpstr>Sustainable cotton?</vt:lpstr>
      <vt:lpstr>Sustainable cotton?</vt:lpstr>
      <vt:lpstr>Sustainable Cellulosic Fibres</vt:lpstr>
      <vt:lpstr>TENCEL (lyocell) – most sustainable fibre production process</vt:lpstr>
      <vt:lpstr>Green footprint: significantly more environmentally than cotton</vt:lpstr>
      <vt:lpstr>Sustainability challenges for the textiles industry</vt:lpstr>
      <vt:lpstr>Best way to mix colours?</vt:lpstr>
      <vt:lpstr>Does fibre coloration have to be through dyeing?</vt:lpstr>
      <vt:lpstr>DyeCat Process</vt:lpstr>
      <vt:lpstr>DyeCat Process</vt:lpstr>
      <vt:lpstr>Novel, sustainable and cost-effective textile dyeing using nanocellulosic fibres</vt:lpstr>
      <vt:lpstr>Fast Fashion</vt:lpstr>
      <vt:lpstr>Sustainable Urban Living – Textiles</vt:lpstr>
      <vt:lpstr>Dr. Richard S. Blackburn r.s.blackburn@leeds.ac.uk      @RichardBlackb18</vt:lpstr>
    </vt:vector>
  </TitlesOfParts>
  <Company>Meta One Limited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Clements</dc:creator>
  <cp:lastModifiedBy>Richard Blackburn</cp:lastModifiedBy>
  <cp:revision>182</cp:revision>
  <cp:lastPrinted>2014-11-21T14:36:38Z</cp:lastPrinted>
  <dcterms:created xsi:type="dcterms:W3CDTF">2006-02-09T16:01:47Z</dcterms:created>
  <dcterms:modified xsi:type="dcterms:W3CDTF">2016-05-12T02:01:31Z</dcterms:modified>
</cp:coreProperties>
</file>