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872" y="9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0A97C-6094-44F3-9AD2-0A11796E8BE7}" type="datetimeFigureOut">
              <a:rPr lang="en-US" smtClean="0"/>
              <a:t>3/17/2014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8D163-8FEE-4B6A-977D-600E3843CE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618840" y="395536"/>
            <a:ext cx="5719296" cy="7560840"/>
            <a:chOff x="618840" y="827584"/>
            <a:chExt cx="5719296" cy="75608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843" b="15832"/>
            <a:stretch/>
          </p:blipFill>
          <p:spPr>
            <a:xfrm>
              <a:off x="620688" y="5041852"/>
              <a:ext cx="5616624" cy="334657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20688" y="4744591"/>
              <a:ext cx="26223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WS-L group activation </a:t>
              </a:r>
              <a:r>
                <a:rPr lang="en-GB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Pain &gt; Warm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546" b="15566"/>
            <a:stretch/>
          </p:blipFill>
          <p:spPr>
            <a:xfrm>
              <a:off x="620688" y="1125026"/>
              <a:ext cx="5616624" cy="3374966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20688" y="827584"/>
              <a:ext cx="26537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WS-H group activation </a:t>
              </a:r>
              <a:r>
                <a:rPr lang="en-GB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Pain &gt; Warm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661248" y="1353344"/>
              <a:ext cx="216024" cy="19432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2852936" y="2174692"/>
              <a:ext cx="216024" cy="19432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4574955" y="2240527"/>
              <a:ext cx="216024" cy="19432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1412776" y="2022460"/>
              <a:ext cx="216024" cy="19432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692696" y="2124629"/>
              <a:ext cx="216024" cy="19432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69756" y="1760091"/>
              <a:ext cx="8659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Amygdala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8840" y="2615489"/>
              <a:ext cx="11641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Anterior insula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08720" y="1763688"/>
              <a:ext cx="1550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Inferior frontal gyrus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64904" y="2627784"/>
              <a:ext cx="7986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Putamen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89040" y="2622217"/>
              <a:ext cx="25490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Secondary somatosensory cortex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Straight Arrow Connector 21"/>
            <p:cNvCxnSpPr>
              <a:stCxn id="14" idx="0"/>
              <a:endCxn id="9" idx="3"/>
            </p:cNvCxnSpPr>
            <p:nvPr/>
          </p:nvCxnSpPr>
          <p:spPr>
            <a:xfrm flipV="1">
              <a:off x="5602728" y="1519206"/>
              <a:ext cx="90156" cy="24088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1" idx="5"/>
            </p:cNvCxnSpPr>
            <p:nvPr/>
          </p:nvCxnSpPr>
          <p:spPr>
            <a:xfrm flipH="1" flipV="1">
              <a:off x="4759343" y="2406389"/>
              <a:ext cx="181826" cy="293403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10" idx="3"/>
            </p:cNvCxnSpPr>
            <p:nvPr/>
          </p:nvCxnSpPr>
          <p:spPr>
            <a:xfrm flipV="1">
              <a:off x="2724738" y="2340554"/>
              <a:ext cx="159834" cy="35923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12" idx="2"/>
            </p:cNvCxnSpPr>
            <p:nvPr/>
          </p:nvCxnSpPr>
          <p:spPr>
            <a:xfrm>
              <a:off x="1200890" y="2022460"/>
              <a:ext cx="211886" cy="9716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13" idx="4"/>
            </p:cNvCxnSpPr>
            <p:nvPr/>
          </p:nvCxnSpPr>
          <p:spPr>
            <a:xfrm flipV="1">
              <a:off x="692696" y="2318949"/>
              <a:ext cx="108012" cy="308835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2771428" y="5938986"/>
              <a:ext cx="288032" cy="28803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3130412" y="5938986"/>
              <a:ext cx="288032" cy="28803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09596" y="5661987"/>
              <a:ext cx="25555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Inferior frontal gyrus/anterior insula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2170080" y="5994995"/>
              <a:ext cx="394823" cy="28803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61783" y="6529013"/>
              <a:ext cx="7986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Putamen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Straight Arrow Connector 39"/>
            <p:cNvCxnSpPr>
              <a:stCxn id="38" idx="0"/>
              <a:endCxn id="37" idx="4"/>
            </p:cNvCxnSpPr>
            <p:nvPr/>
          </p:nvCxnSpPr>
          <p:spPr>
            <a:xfrm flipV="1">
              <a:off x="2361092" y="6283027"/>
              <a:ext cx="6400" cy="245986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34" idx="1"/>
            </p:cNvCxnSpPr>
            <p:nvPr/>
          </p:nvCxnSpPr>
          <p:spPr>
            <a:xfrm>
              <a:off x="2760400" y="5938986"/>
              <a:ext cx="53209" cy="42181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3418444" y="5938986"/>
              <a:ext cx="10556" cy="2109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5927687" y="5965649"/>
              <a:ext cx="216024" cy="19432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740823" y="5661986"/>
              <a:ext cx="1550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Inferior frontal gyrus</a:t>
              </a:r>
              <a:endPara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Straight Arrow Connector 49"/>
            <p:cNvCxnSpPr>
              <a:endCxn id="47" idx="2"/>
            </p:cNvCxnSpPr>
            <p:nvPr/>
          </p:nvCxnSpPr>
          <p:spPr>
            <a:xfrm>
              <a:off x="5647806" y="5938985"/>
              <a:ext cx="279881" cy="123824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</TotalTime>
  <Words>30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PowerPoint Presentation</vt:lpstr>
    </vt:vector>
  </TitlesOfParts>
  <Company>University of Leeds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Donna Lloyd</dc:creator>
  <cp:lastModifiedBy>Donna Lloyd</cp:lastModifiedBy>
  <cp:revision>16</cp:revision>
  <dcterms:created xsi:type="dcterms:W3CDTF">2014-03-13T09:55:24Z</dcterms:created>
  <dcterms:modified xsi:type="dcterms:W3CDTF">2014-03-17T11:38:43Z</dcterms:modified>
</cp:coreProperties>
</file>