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6C413-4022-4299-B518-BD10025E5EEA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E5F4B-D031-404B-81A1-2F75D7CC505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15926-E86D-4C05-8003-CF4C40199F5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4A8DE-84D2-4F68-AD74-E840B080B7A4}" type="datetimeFigureOut">
              <a:rPr lang="en-GB" smtClean="0"/>
              <a:t>22/05/2014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C0C1-26FE-40FB-B973-06CA131FAA3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175"/>
          <p:cNvSpPr/>
          <p:nvPr/>
        </p:nvSpPr>
        <p:spPr>
          <a:xfrm>
            <a:off x="179512" y="260648"/>
            <a:ext cx="7704856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3563888" y="548680"/>
            <a:ext cx="2128491" cy="2963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Total number of references retrieved from electronic searches (n=42,040)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4572001" y="836712"/>
            <a:ext cx="144015" cy="720080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563888" y="1556791"/>
            <a:ext cx="2160240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Unique references retrieved from electronic searches (n=23,165)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563888" y="2636911"/>
            <a:ext cx="2160240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References initially identified as Potentially Relevant (n= 1,753)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563888" y="3284984"/>
            <a:ext cx="2155477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Total references identified as potentially relevant- ordered as full text papers for detailed exclusion      (n= 1,769)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940152" y="3717032"/>
            <a:ext cx="1656184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References excluded at detailed exclusion phase (n=1,372)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940152" y="4077072"/>
            <a:ext cx="1656184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Missing: British Library could not source  as reference was incomplete (n=1)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563888" y="4365104"/>
            <a:ext cx="2160240" cy="2160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Total i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ncluded references (n=396)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051720" y="548681"/>
            <a:ext cx="1368152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Total number of references retrieved from hand-searches (n=478)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56176" y="908720"/>
            <a:ext cx="720080" cy="5040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Duplicate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references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removed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195736" y="2852936"/>
            <a:ext cx="1080120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Unique references from hand-searching (n=16)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716016" y="980728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843808" y="1124744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AutoShape 26"/>
          <p:cNvSpPr>
            <a:spLocks noChangeArrowheads="1"/>
          </p:cNvSpPr>
          <p:nvPr/>
        </p:nvSpPr>
        <p:spPr bwMode="auto">
          <a:xfrm>
            <a:off x="4572000" y="1916831"/>
            <a:ext cx="144016" cy="720080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AutoShape 26"/>
          <p:cNvSpPr>
            <a:spLocks noChangeArrowheads="1"/>
          </p:cNvSpPr>
          <p:nvPr/>
        </p:nvSpPr>
        <p:spPr bwMode="auto">
          <a:xfrm>
            <a:off x="4572000" y="2996951"/>
            <a:ext cx="144016" cy="288033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AutoShape 26"/>
          <p:cNvSpPr>
            <a:spLocks noChangeArrowheads="1"/>
          </p:cNvSpPr>
          <p:nvPr/>
        </p:nvSpPr>
        <p:spPr bwMode="auto">
          <a:xfrm>
            <a:off x="2699792" y="980728"/>
            <a:ext cx="144016" cy="1872208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3275856" y="314096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AutoShape 26"/>
          <p:cNvSpPr>
            <a:spLocks noChangeArrowheads="1"/>
          </p:cNvSpPr>
          <p:nvPr/>
        </p:nvSpPr>
        <p:spPr bwMode="auto">
          <a:xfrm>
            <a:off x="4572000" y="3717032"/>
            <a:ext cx="144016" cy="648072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0" name="Straight Arrow Connector 99"/>
          <p:cNvCxnSpPr>
            <a:endCxn id="2061" idx="1"/>
          </p:cNvCxnSpPr>
          <p:nvPr/>
        </p:nvCxnSpPr>
        <p:spPr>
          <a:xfrm>
            <a:off x="4716016" y="386104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AutoShape 26"/>
          <p:cNvSpPr>
            <a:spLocks noChangeArrowheads="1"/>
          </p:cNvSpPr>
          <p:nvPr/>
        </p:nvSpPr>
        <p:spPr bwMode="auto">
          <a:xfrm>
            <a:off x="4572000" y="4581128"/>
            <a:ext cx="144016" cy="432048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4716016" y="414908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3563888" y="5013176"/>
            <a:ext cx="2160240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References reporting 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blood pressure 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and dietary </a:t>
            </a:r>
            <a:r>
              <a:rPr lang="en-US" sz="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fibre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intake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n=19)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4788024" y="479715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 Box 10"/>
          <p:cNvSpPr txBox="1">
            <a:spLocks noChangeArrowheads="1"/>
          </p:cNvSpPr>
          <p:nvPr/>
        </p:nvSpPr>
        <p:spPr bwMode="auto">
          <a:xfrm>
            <a:off x="5940152" y="4653136"/>
            <a:ext cx="1656184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References reporting other outcomes and exposures from the main review (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n=377)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 Box 7"/>
          <p:cNvSpPr txBox="1">
            <a:spLocks noChangeArrowheads="1"/>
          </p:cNvSpPr>
          <p:nvPr/>
        </p:nvSpPr>
        <p:spPr bwMode="auto">
          <a:xfrm>
            <a:off x="395536" y="548680"/>
            <a:ext cx="1512168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Electronic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update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review for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blood pressure and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dietary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fibre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intake  (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n=490)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AutoShape 26"/>
          <p:cNvSpPr>
            <a:spLocks noChangeArrowheads="1"/>
          </p:cNvSpPr>
          <p:nvPr/>
        </p:nvSpPr>
        <p:spPr bwMode="auto">
          <a:xfrm>
            <a:off x="1115616" y="1124744"/>
            <a:ext cx="144016" cy="432048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1259632" y="1268760"/>
            <a:ext cx="48965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 Box 9"/>
          <p:cNvSpPr txBox="1">
            <a:spLocks noChangeArrowheads="1"/>
          </p:cNvSpPr>
          <p:nvPr/>
        </p:nvSpPr>
        <p:spPr bwMode="auto">
          <a:xfrm>
            <a:off x="3563888" y="5805264"/>
            <a:ext cx="2160240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Total references reporting 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blood pressure 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and dietary </a:t>
            </a:r>
            <a:r>
              <a:rPr lang="en-US" sz="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fibre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intake from main and update review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n=28)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AutoShape 26"/>
          <p:cNvSpPr>
            <a:spLocks noChangeArrowheads="1"/>
          </p:cNvSpPr>
          <p:nvPr/>
        </p:nvSpPr>
        <p:spPr bwMode="auto">
          <a:xfrm>
            <a:off x="4572000" y="5373216"/>
            <a:ext cx="144016" cy="432048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395536" y="1556792"/>
            <a:ext cx="1512168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Unique references from update search (n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=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467544" y="5877272"/>
            <a:ext cx="1368152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Unique references from update search (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n=9)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AutoShape 26"/>
          <p:cNvSpPr>
            <a:spLocks noChangeArrowheads="1"/>
          </p:cNvSpPr>
          <p:nvPr/>
        </p:nvSpPr>
        <p:spPr bwMode="auto">
          <a:xfrm>
            <a:off x="1115616" y="1916832"/>
            <a:ext cx="144016" cy="3960440"/>
          </a:xfrm>
          <a:prstGeom prst="downArrow">
            <a:avLst>
              <a:gd name="adj1" fmla="val 50000"/>
              <a:gd name="adj2" fmla="val 95833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1259632" y="393305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Text Box 23"/>
          <p:cNvSpPr txBox="1">
            <a:spLocks noChangeArrowheads="1"/>
          </p:cNvSpPr>
          <p:nvPr/>
        </p:nvSpPr>
        <p:spPr bwMode="auto">
          <a:xfrm>
            <a:off x="1835696" y="3573016"/>
            <a:ext cx="864096" cy="7200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References identified as not relevant to update review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n=?)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7" name="Straight Arrow Connector 136"/>
          <p:cNvCxnSpPr/>
          <p:nvPr/>
        </p:nvCxnSpPr>
        <p:spPr>
          <a:xfrm>
            <a:off x="1835696" y="6021288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28184" y="544522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181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Leeds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Charlotte Evans</dc:creator>
  <cp:lastModifiedBy>Charlotte Evans</cp:lastModifiedBy>
  <cp:revision>6</cp:revision>
  <dcterms:created xsi:type="dcterms:W3CDTF">2014-05-22T07:42:17Z</dcterms:created>
  <dcterms:modified xsi:type="dcterms:W3CDTF">2014-05-22T08:23:21Z</dcterms:modified>
</cp:coreProperties>
</file>