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300"/>
    <a:srgbClr val="00B627"/>
    <a:srgbClr val="00B164"/>
    <a:srgbClr val="008878"/>
    <a:srgbClr val="00FDFF"/>
    <a:srgbClr val="009193"/>
    <a:srgbClr val="FF9300"/>
    <a:srgbClr val="EA7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6"/>
    <p:restoredTop sz="94658"/>
  </p:normalViewPr>
  <p:slideViewPr>
    <p:cSldViewPr snapToGrid="0">
      <p:cViewPr>
        <p:scale>
          <a:sx n="110" d="100"/>
          <a:sy n="110" d="100"/>
        </p:scale>
        <p:origin x="448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4F76D-3DB9-4649-9B74-61B537BB9ED4}" type="datetimeFigureOut">
              <a:rPr lang="en-US" smtClean="0"/>
              <a:t>7/5/25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73236-D644-4E47-BDB1-62666D182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17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473236-D644-4E47-BDB1-62666D1826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5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F1903-81C2-D47C-CAA2-C9603971C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63AE7-05D8-6B23-66AF-C897ACB8F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D8F17-9C2A-393F-83E9-68BFF7533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5A05-A823-EB4B-8F0A-894363DD59AD}" type="datetimeFigureOut">
              <a:rPr lang="en-US" smtClean="0"/>
              <a:t>7/5/25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1EB2F-EB39-08B9-587C-C22E5BE86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83BF5-7AF6-1BC8-A312-D5580F267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B833-8284-1440-A751-4A03E23E9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1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505BB-26E0-5F96-900E-02C95FC3D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22E057-09C9-4D10-3DA0-D084A7B46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53C79-E139-38F4-1493-F5519D092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5A05-A823-EB4B-8F0A-894363DD59AD}" type="datetimeFigureOut">
              <a:rPr lang="en-US" smtClean="0"/>
              <a:t>7/5/25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E53FA-F1BE-EB35-5B1B-9387DCE3D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7DF7D-F5F4-B5A8-0ED8-AFF0E88F7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B833-8284-1440-A751-4A03E23E9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6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C381DA-265D-6F33-BDF7-D2F2394EF2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82B7F2-213D-D710-4F00-1E3B8CEC9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78128-B89B-8F8B-2A77-E882C0D25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5A05-A823-EB4B-8F0A-894363DD59AD}" type="datetimeFigureOut">
              <a:rPr lang="en-US" smtClean="0"/>
              <a:t>7/5/25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C43DD-9A8D-7425-A1C1-675820956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77F8C-61A7-D1D6-4D76-FC8026E31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B833-8284-1440-A751-4A03E23E9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63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C6C10-587F-24A8-ACA2-6F6DC9E80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3F13-1D38-9C96-E030-F07E28BB2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911DE-500E-F6BC-F333-20F7376B2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5A05-A823-EB4B-8F0A-894363DD59AD}" type="datetimeFigureOut">
              <a:rPr lang="en-US" smtClean="0"/>
              <a:t>7/5/25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9F166-9882-C344-C211-2007699FB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2C59E-E727-27B5-2F3E-F1BB79C7E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B833-8284-1440-A751-4A03E23E9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07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09874-F597-B2A9-7DCE-8C3A9CDAA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D766E-7B3B-B63D-2758-D8E00C40C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186C5-B4E2-FE51-76EE-204FD28EA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5A05-A823-EB4B-8F0A-894363DD59AD}" type="datetimeFigureOut">
              <a:rPr lang="en-US" smtClean="0"/>
              <a:t>7/5/25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A64A5-EDAB-61B5-8ECA-DF692E76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A8713-CA8B-0FF0-9132-3DB799F1C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B833-8284-1440-A751-4A03E23E9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0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E924E-1102-5806-F9F5-9C872C09E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D6452-7924-6074-2EB1-E19F3D3333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42C4A2-154B-B153-6895-4AE811D6C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E7656-A70D-7045-2D38-C9FD7E86C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5A05-A823-EB4B-8F0A-894363DD59AD}" type="datetimeFigureOut">
              <a:rPr lang="en-US" smtClean="0"/>
              <a:t>7/5/25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2D60FB-D3B7-20C0-A2D0-DCCF05167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B2E8D-F991-36AC-66C1-1DE61F8F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B833-8284-1440-A751-4A03E23E9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85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63A14-755A-F4CB-F3E4-02756A768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FDEC4-B429-839F-7F51-1A0179FCF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2594DF-F47A-6E36-8DD5-84ED16FFF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F9B62E-42DB-3EE2-7A2B-8C39E0ACB5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48E8CD-4139-8572-8C37-2EA4D643F6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FBEBC1-A2F8-8454-9BEF-1F1F98B0B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5A05-A823-EB4B-8F0A-894363DD59AD}" type="datetimeFigureOut">
              <a:rPr lang="en-US" smtClean="0"/>
              <a:t>7/5/25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8BBBB8-72D8-0D45-D553-0491EFBDA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E51ED7-5218-0DEE-274A-009D74C16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B833-8284-1440-A751-4A03E23E9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6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5FABC-EDC3-D191-12FB-02BC024E1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9F42A5-B18D-359A-87E8-E4EDBA3D2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5A05-A823-EB4B-8F0A-894363DD59AD}" type="datetimeFigureOut">
              <a:rPr lang="en-US" smtClean="0"/>
              <a:t>7/5/25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16F9A3-E6AA-2F3D-D444-B0A28B1A7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05B0FA-4ACB-1349-63C5-51E87B53D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B833-8284-1440-A751-4A03E23E9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0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80DEE8-E9AC-1072-2605-D467DB11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5A05-A823-EB4B-8F0A-894363DD59AD}" type="datetimeFigureOut">
              <a:rPr lang="en-US" smtClean="0"/>
              <a:t>7/5/25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DA5BB-8618-345C-BFC9-D6353D60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D4EF9-1DC2-4BC8-338F-91FCAD078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B833-8284-1440-A751-4A03E23E9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8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1D83A-DF9E-FD02-66A2-83DDB5EBA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AD66F-BDA1-AAA6-D2A3-13F2695D5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2AED3-0ADE-E0F0-8433-04491DEDAF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316DA-AC9E-E513-69C2-CE190F863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5A05-A823-EB4B-8F0A-894363DD59AD}" type="datetimeFigureOut">
              <a:rPr lang="en-US" smtClean="0"/>
              <a:t>7/5/25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DF0CBB-4B38-5BA9-7BA2-99A09747D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70E4D-76B8-8DF4-DE88-892DBA8A6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B833-8284-1440-A751-4A03E23E9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1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5341B-4930-BD68-C47F-45B2BB118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C6E187-FEA5-E48F-7AF4-F263215AED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703825-4A1A-8CA7-4481-6A535D43E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3B321C-358B-5D97-3256-4B80932A2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5A05-A823-EB4B-8F0A-894363DD59AD}" type="datetimeFigureOut">
              <a:rPr lang="en-US" smtClean="0"/>
              <a:t>7/5/25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A97F6A-EDF9-B93D-F6DF-B77DE75D6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21B383-F3D5-A5FD-BA58-B3C304BD6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B833-8284-1440-A751-4A03E23E9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7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415F46-DCB0-0F3F-49C9-A72FF6184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41D22B-F7AB-0C7B-7B38-B2F5BDCB2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3C6C21-ABBF-8910-E36A-5FD796289E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695A05-A823-EB4B-8F0A-894363DD59AD}" type="datetimeFigureOut">
              <a:rPr lang="en-US" smtClean="0"/>
              <a:t>7/5/25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2DE86-AFC0-D2DF-23AC-C9755A93B6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9517D-339B-5D91-FF52-D338A0BB52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C7B833-8284-1440-A751-4A03E23E9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8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 122">
            <a:extLst>
              <a:ext uri="{FF2B5EF4-FFF2-40B4-BE49-F238E27FC236}">
                <a16:creationId xmlns:a16="http://schemas.microsoft.com/office/drawing/2014/main" id="{93B42FE9-0928-614F-85D7-7B66BED43147}"/>
              </a:ext>
            </a:extLst>
          </p:cNvPr>
          <p:cNvGrpSpPr/>
          <p:nvPr/>
        </p:nvGrpSpPr>
        <p:grpSpPr>
          <a:xfrm>
            <a:off x="2341236" y="3991348"/>
            <a:ext cx="4209832" cy="494532"/>
            <a:chOff x="2341236" y="3991348"/>
            <a:chExt cx="4209832" cy="494532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52CD693-B742-2825-6F89-DC9CB667BA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41236" y="4473848"/>
              <a:ext cx="4209832" cy="12032"/>
            </a:xfrm>
            <a:prstGeom prst="line">
              <a:avLst/>
            </a:prstGeom>
            <a:ln>
              <a:solidFill>
                <a:srgbClr val="00887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FC4B9A5-B122-4339-0897-B6456953EA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67172" y="3991348"/>
              <a:ext cx="0" cy="482500"/>
            </a:xfrm>
            <a:prstGeom prst="line">
              <a:avLst/>
            </a:prstGeom>
            <a:ln>
              <a:solidFill>
                <a:srgbClr val="00887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2E33A12-049B-3A47-346B-406DDB422EE6}"/>
                </a:ext>
              </a:extLst>
            </p:cNvPr>
            <p:cNvCxnSpPr/>
            <p:nvPr/>
          </p:nvCxnSpPr>
          <p:spPr>
            <a:xfrm>
              <a:off x="4259221" y="3991348"/>
              <a:ext cx="1708485" cy="0"/>
            </a:xfrm>
            <a:prstGeom prst="straightConnector1">
              <a:avLst/>
            </a:prstGeom>
            <a:ln>
              <a:solidFill>
                <a:srgbClr val="008878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0CD90C27-8753-9079-5C00-91102DCC013C}"/>
              </a:ext>
            </a:extLst>
          </p:cNvPr>
          <p:cNvSpPr/>
          <p:nvPr/>
        </p:nvSpPr>
        <p:spPr>
          <a:xfrm>
            <a:off x="1983778" y="2944729"/>
            <a:ext cx="782052" cy="733926"/>
          </a:xfrm>
          <a:prstGeom prst="ellipse">
            <a:avLst/>
          </a:prstGeom>
          <a:solidFill>
            <a:srgbClr val="00B62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9E2EA70-FE5A-AF0F-B7AE-71C477D15796}"/>
              </a:ext>
            </a:extLst>
          </p:cNvPr>
          <p:cNvSpPr/>
          <p:nvPr/>
        </p:nvSpPr>
        <p:spPr>
          <a:xfrm>
            <a:off x="3401044" y="2409888"/>
            <a:ext cx="782052" cy="73392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A1729FD-EAF1-E143-277C-8CBEC8D9A619}"/>
              </a:ext>
            </a:extLst>
          </p:cNvPr>
          <p:cNvSpPr/>
          <p:nvPr/>
        </p:nvSpPr>
        <p:spPr>
          <a:xfrm>
            <a:off x="1511853" y="2676930"/>
            <a:ext cx="666703" cy="733927"/>
          </a:xfrm>
          <a:prstGeom prst="ellipse">
            <a:avLst/>
          </a:prstGeom>
          <a:solidFill>
            <a:srgbClr val="FF83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DCE387-55C5-7523-B43A-6717FCC30B4F}"/>
              </a:ext>
            </a:extLst>
          </p:cNvPr>
          <p:cNvSpPr txBox="1"/>
          <p:nvPr/>
        </p:nvSpPr>
        <p:spPr>
          <a:xfrm>
            <a:off x="3277352" y="2620344"/>
            <a:ext cx="10294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Class B </a:t>
            </a:r>
          </a:p>
          <a:p>
            <a:pPr algn="ctr"/>
            <a:r>
              <a:rPr lang="en-US" sz="1100" b="1" dirty="0">
                <a:solidFill>
                  <a:schemeClr val="bg1"/>
                </a:solidFill>
              </a:rPr>
              <a:t>ARF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71997C-34C0-B4F8-F7B1-B65226E88455}"/>
              </a:ext>
            </a:extLst>
          </p:cNvPr>
          <p:cNvSpPr txBox="1"/>
          <p:nvPr/>
        </p:nvSpPr>
        <p:spPr>
          <a:xfrm>
            <a:off x="1860086" y="3155785"/>
            <a:ext cx="10294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Class A</a:t>
            </a:r>
          </a:p>
          <a:p>
            <a:pPr algn="ctr"/>
            <a:r>
              <a:rPr lang="en-US" sz="1100" b="1" dirty="0">
                <a:solidFill>
                  <a:schemeClr val="bg1"/>
                </a:solidFill>
              </a:rPr>
              <a:t> ARF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A0950D-5811-46A4-F8D1-3F0A0E7232F1}"/>
              </a:ext>
            </a:extLst>
          </p:cNvPr>
          <p:cNvSpPr txBox="1"/>
          <p:nvPr/>
        </p:nvSpPr>
        <p:spPr>
          <a:xfrm>
            <a:off x="1311801" y="2918415"/>
            <a:ext cx="10294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Aux/IAA</a:t>
            </a:r>
          </a:p>
        </p:txBody>
      </p: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884145D6-C55B-1BD3-7566-59B632D9CB8A}"/>
              </a:ext>
            </a:extLst>
          </p:cNvPr>
          <p:cNvGrpSpPr/>
          <p:nvPr/>
        </p:nvGrpSpPr>
        <p:grpSpPr>
          <a:xfrm>
            <a:off x="2821594" y="3684834"/>
            <a:ext cx="310795" cy="119332"/>
            <a:chOff x="724867" y="4418540"/>
            <a:chExt cx="310795" cy="119332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0842CB4-EA4E-62A3-6BC8-07EE233AB586}"/>
                </a:ext>
              </a:extLst>
            </p:cNvPr>
            <p:cNvCxnSpPr>
              <a:cxnSpLocks/>
            </p:cNvCxnSpPr>
            <p:nvPr/>
          </p:nvCxnSpPr>
          <p:spPr>
            <a:xfrm>
              <a:off x="724867" y="4477929"/>
              <a:ext cx="30554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F11EBE0-80EE-62F2-316C-1112068A26DF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62" y="4418540"/>
              <a:ext cx="0" cy="119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7" name="Picture 26" descr="A chemical structure with letters and numbers&#10;&#10;AI-generated content may be incorrect.">
            <a:extLst>
              <a:ext uri="{FF2B5EF4-FFF2-40B4-BE49-F238E27FC236}">
                <a16:creationId xmlns:a16="http://schemas.microsoft.com/office/drawing/2014/main" id="{047FFBF8-EF26-7C59-0C5B-D01A498788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5000" contrast="100000"/>
                    </a14:imgEffect>
                  </a14:imgLayer>
                </a14:imgProps>
              </a:ext>
            </a:extLst>
          </a:blip>
          <a:srcRect t="1" r="4837" b="1496"/>
          <a:stretch>
            <a:fillRect/>
          </a:stretch>
        </p:blipFill>
        <p:spPr>
          <a:xfrm>
            <a:off x="2947636" y="1217627"/>
            <a:ext cx="833974" cy="79168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01829267-3886-6AE6-F248-30091E28479C}"/>
              </a:ext>
            </a:extLst>
          </p:cNvPr>
          <p:cNvSpPr txBox="1"/>
          <p:nvPr/>
        </p:nvSpPr>
        <p:spPr>
          <a:xfrm>
            <a:off x="4147419" y="633478"/>
            <a:ext cx="3472617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- Intrinsic developmental cues</a:t>
            </a:r>
          </a:p>
          <a:p>
            <a:r>
              <a:rPr lang="en-US" sz="1600" dirty="0"/>
              <a:t>- Extrinsic environmental stimuli</a:t>
            </a:r>
          </a:p>
          <a:p>
            <a:r>
              <a:rPr lang="en-US" sz="1600" dirty="0"/>
              <a:t>   (light, temperature, pathogen attack</a:t>
            </a:r>
          </a:p>
          <a:p>
            <a:r>
              <a:rPr lang="en-US" sz="1600" dirty="0"/>
              <a:t>    etc.)</a:t>
            </a:r>
          </a:p>
        </p:txBody>
      </p:sp>
      <p:sp>
        <p:nvSpPr>
          <p:cNvPr id="36" name="Arc 35">
            <a:extLst>
              <a:ext uri="{FF2B5EF4-FFF2-40B4-BE49-F238E27FC236}">
                <a16:creationId xmlns:a16="http://schemas.microsoft.com/office/drawing/2014/main" id="{58A21284-5AB8-B409-8D83-B322736BE7A4}"/>
              </a:ext>
            </a:extLst>
          </p:cNvPr>
          <p:cNvSpPr/>
          <p:nvPr/>
        </p:nvSpPr>
        <p:spPr>
          <a:xfrm rot="3604114">
            <a:off x="428105" y="1323121"/>
            <a:ext cx="1682610" cy="1573096"/>
          </a:xfrm>
          <a:prstGeom prst="arc">
            <a:avLst>
              <a:gd name="adj1" fmla="val 15297276"/>
              <a:gd name="adj2" fmla="val 20137899"/>
            </a:avLst>
          </a:prstGeom>
          <a:ln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5095861-7991-FA59-2015-EFF8FD3A2DD8}"/>
              </a:ext>
            </a:extLst>
          </p:cNvPr>
          <p:cNvSpPr txBox="1"/>
          <p:nvPr/>
        </p:nvSpPr>
        <p:spPr>
          <a:xfrm>
            <a:off x="986861" y="285593"/>
            <a:ext cx="18133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Degraded Aux/IAA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4A3BCCF-6B6E-ECC9-05C2-993B86245C7B}"/>
              </a:ext>
            </a:extLst>
          </p:cNvPr>
          <p:cNvSpPr txBox="1"/>
          <p:nvPr/>
        </p:nvSpPr>
        <p:spPr>
          <a:xfrm>
            <a:off x="6096000" y="2874082"/>
            <a:ext cx="2188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Degraded Class B ARF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5E900D4-2F91-3AFC-0C5A-0C535CF24D2F}"/>
              </a:ext>
            </a:extLst>
          </p:cNvPr>
          <p:cNvSpPr txBox="1"/>
          <p:nvPr/>
        </p:nvSpPr>
        <p:spPr>
          <a:xfrm>
            <a:off x="2934669" y="1976786"/>
            <a:ext cx="6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Auxin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88951A7-D893-D4C5-9B34-1AF5DF0C69C9}"/>
              </a:ext>
            </a:extLst>
          </p:cNvPr>
          <p:cNvSpPr txBox="1"/>
          <p:nvPr/>
        </p:nvSpPr>
        <p:spPr>
          <a:xfrm>
            <a:off x="4462845" y="4181152"/>
            <a:ext cx="2188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Auxin-responsive gene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026B38F1-E407-72B1-D49D-14CB6708C0E6}"/>
              </a:ext>
            </a:extLst>
          </p:cNvPr>
          <p:cNvGrpSpPr/>
          <p:nvPr/>
        </p:nvGrpSpPr>
        <p:grpSpPr>
          <a:xfrm>
            <a:off x="5782049" y="2032362"/>
            <a:ext cx="829572" cy="824948"/>
            <a:chOff x="9422223" y="5580887"/>
            <a:chExt cx="829572" cy="824948"/>
          </a:xfrm>
        </p:grpSpPr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361636C0-4C8E-F992-FEC4-9C1851BA14D4}"/>
                </a:ext>
              </a:extLst>
            </p:cNvPr>
            <p:cNvSpPr/>
            <p:nvPr/>
          </p:nvSpPr>
          <p:spPr>
            <a:xfrm rot="19326847" flipH="1">
              <a:off x="9533976" y="6037811"/>
              <a:ext cx="338480" cy="368024"/>
            </a:xfrm>
            <a:custGeom>
              <a:avLst/>
              <a:gdLst>
                <a:gd name="connsiteX0" fmla="*/ 170487 w 338480"/>
                <a:gd name="connsiteY0" fmla="*/ 0 h 368024"/>
                <a:gd name="connsiteX1" fmla="*/ 338480 w 338480"/>
                <a:gd name="connsiteY1" fmla="*/ 0 h 368024"/>
                <a:gd name="connsiteX2" fmla="*/ 29715 w 338480"/>
                <a:gd name="connsiteY2" fmla="*/ 368024 h 368024"/>
                <a:gd name="connsiteX3" fmla="*/ 0 w 338480"/>
                <a:gd name="connsiteY3" fmla="*/ 199641 h 368024"/>
                <a:gd name="connsiteX4" fmla="*/ 93363 w 338480"/>
                <a:gd name="connsiteY4" fmla="*/ 228155 h 368024"/>
                <a:gd name="connsiteX5" fmla="*/ 57380 w 338480"/>
                <a:gd name="connsiteY5" fmla="*/ 116204 h 368024"/>
                <a:gd name="connsiteX6" fmla="*/ 221495 w 338480"/>
                <a:gd name="connsiteY6" fmla="*/ 74334 h 368024"/>
                <a:gd name="connsiteX7" fmla="*/ 115533 w 338480"/>
                <a:gd name="connsiteY7" fmla="*/ 32179 h 368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8480" h="368024">
                  <a:moveTo>
                    <a:pt x="170487" y="0"/>
                  </a:moveTo>
                  <a:lnTo>
                    <a:pt x="338480" y="0"/>
                  </a:lnTo>
                  <a:cubicBezTo>
                    <a:pt x="338480" y="181340"/>
                    <a:pt x="208295" y="336510"/>
                    <a:pt x="29715" y="368024"/>
                  </a:cubicBezTo>
                  <a:lnTo>
                    <a:pt x="0" y="199641"/>
                  </a:lnTo>
                  <a:lnTo>
                    <a:pt x="93363" y="228155"/>
                  </a:lnTo>
                  <a:lnTo>
                    <a:pt x="57380" y="116204"/>
                  </a:lnTo>
                  <a:lnTo>
                    <a:pt x="221495" y="74334"/>
                  </a:lnTo>
                  <a:lnTo>
                    <a:pt x="115533" y="32179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51ED525F-9CF5-3569-719A-F57846474496}"/>
                </a:ext>
              </a:extLst>
            </p:cNvPr>
            <p:cNvSpPr/>
            <p:nvPr/>
          </p:nvSpPr>
          <p:spPr>
            <a:xfrm>
              <a:off x="9944099" y="5972666"/>
              <a:ext cx="307696" cy="367736"/>
            </a:xfrm>
            <a:custGeom>
              <a:avLst/>
              <a:gdLst>
                <a:gd name="connsiteX0" fmla="*/ 4296 w 307696"/>
                <a:gd name="connsiteY0" fmla="*/ 311521 h 367736"/>
                <a:gd name="connsiteX1" fmla="*/ 60872 w 307696"/>
                <a:gd name="connsiteY1" fmla="*/ 351302 h 367736"/>
                <a:gd name="connsiteX2" fmla="*/ 0 w 307696"/>
                <a:gd name="connsiteY2" fmla="*/ 367736 h 367736"/>
                <a:gd name="connsiteX3" fmla="*/ 221678 w 307696"/>
                <a:gd name="connsiteY3" fmla="*/ 0 h 367736"/>
                <a:gd name="connsiteX4" fmla="*/ 307696 w 307696"/>
                <a:gd name="connsiteY4" fmla="*/ 0 h 367736"/>
                <a:gd name="connsiteX5" fmla="*/ 122514 w 307696"/>
                <a:gd name="connsiteY5" fmla="*/ 322726 h 367736"/>
                <a:gd name="connsiteX6" fmla="*/ 115596 w 307696"/>
                <a:gd name="connsiteY6" fmla="*/ 325992 h 367736"/>
                <a:gd name="connsiteX7" fmla="*/ 98184 w 307696"/>
                <a:gd name="connsiteY7" fmla="*/ 229443 h 367736"/>
                <a:gd name="connsiteX8" fmla="*/ 188366 w 307696"/>
                <a:gd name="connsiteY8" fmla="*/ 205165 h 367736"/>
                <a:gd name="connsiteX9" fmla="*/ 110950 w 307696"/>
                <a:gd name="connsiteY9" fmla="*/ 105016 h 367736"/>
                <a:gd name="connsiteX10" fmla="*/ 254367 w 307696"/>
                <a:gd name="connsiteY10" fmla="*/ 8271 h 367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07696" h="367736">
                  <a:moveTo>
                    <a:pt x="4296" y="311521"/>
                  </a:moveTo>
                  <a:lnTo>
                    <a:pt x="60872" y="351302"/>
                  </a:lnTo>
                  <a:lnTo>
                    <a:pt x="0" y="367736"/>
                  </a:lnTo>
                  <a:close/>
                  <a:moveTo>
                    <a:pt x="221678" y="0"/>
                  </a:moveTo>
                  <a:lnTo>
                    <a:pt x="307696" y="0"/>
                  </a:lnTo>
                  <a:cubicBezTo>
                    <a:pt x="307696" y="136005"/>
                    <a:pt x="234467" y="257290"/>
                    <a:pt x="122514" y="322726"/>
                  </a:cubicBezTo>
                  <a:lnTo>
                    <a:pt x="115596" y="325992"/>
                  </a:lnTo>
                  <a:lnTo>
                    <a:pt x="98184" y="229443"/>
                  </a:lnTo>
                  <a:lnTo>
                    <a:pt x="188366" y="205165"/>
                  </a:lnTo>
                  <a:lnTo>
                    <a:pt x="110950" y="105016"/>
                  </a:lnTo>
                  <a:lnTo>
                    <a:pt x="254367" y="8271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EAC23485-8051-68E3-1931-E29FBB0A6C18}"/>
                </a:ext>
              </a:extLst>
            </p:cNvPr>
            <p:cNvSpPr/>
            <p:nvPr/>
          </p:nvSpPr>
          <p:spPr>
            <a:xfrm rot="18284317" flipH="1" flipV="1">
              <a:off x="9443211" y="5639925"/>
              <a:ext cx="326048" cy="368024"/>
            </a:xfrm>
            <a:custGeom>
              <a:avLst/>
              <a:gdLst>
                <a:gd name="connsiteX0" fmla="*/ 11470 w 326048"/>
                <a:gd name="connsiteY0" fmla="*/ 243319 h 368024"/>
                <a:gd name="connsiteX1" fmla="*/ 79160 w 326048"/>
                <a:gd name="connsiteY1" fmla="*/ 351319 h 368024"/>
                <a:gd name="connsiteX2" fmla="*/ 17283 w 326048"/>
                <a:gd name="connsiteY2" fmla="*/ 368024 h 368024"/>
                <a:gd name="connsiteX3" fmla="*/ 0 w 326048"/>
                <a:gd name="connsiteY3" fmla="*/ 270087 h 368024"/>
                <a:gd name="connsiteX4" fmla="*/ 141300 w 326048"/>
                <a:gd name="connsiteY4" fmla="*/ 164573 h 368024"/>
                <a:gd name="connsiteX5" fmla="*/ 265515 w 326048"/>
                <a:gd name="connsiteY5" fmla="*/ 201948 h 368024"/>
                <a:gd name="connsiteX6" fmla="*/ 238633 w 326048"/>
                <a:gd name="connsiteY6" fmla="*/ 240197 h 368024"/>
                <a:gd name="connsiteX7" fmla="*/ 140866 w 326048"/>
                <a:gd name="connsiteY7" fmla="*/ 322726 h 368024"/>
                <a:gd name="connsiteX8" fmla="*/ 106715 w 326048"/>
                <a:gd name="connsiteY8" fmla="*/ 338849 h 368024"/>
                <a:gd name="connsiteX9" fmla="*/ 88134 w 326048"/>
                <a:gd name="connsiteY9" fmla="*/ 224280 h 368024"/>
                <a:gd name="connsiteX10" fmla="*/ 156418 w 326048"/>
                <a:gd name="connsiteY10" fmla="*/ 241187 h 368024"/>
                <a:gd name="connsiteX11" fmla="*/ 167702 w 326048"/>
                <a:gd name="connsiteY11" fmla="*/ 0 h 368024"/>
                <a:gd name="connsiteX12" fmla="*/ 326048 w 326048"/>
                <a:gd name="connsiteY12" fmla="*/ 0 h 368024"/>
                <a:gd name="connsiteX13" fmla="*/ 275439 w 326048"/>
                <a:gd name="connsiteY13" fmla="*/ 187826 h 368024"/>
                <a:gd name="connsiteX14" fmla="*/ 265727 w 326048"/>
                <a:gd name="connsiteY14" fmla="*/ 201646 h 368024"/>
                <a:gd name="connsiteX15" fmla="*/ 152121 w 326048"/>
                <a:gd name="connsiteY15" fmla="*/ 79035 h 368024"/>
                <a:gd name="connsiteX16" fmla="*/ 226058 w 326048"/>
                <a:gd name="connsiteY16" fmla="*/ 47898 h 368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26048" h="368024">
                  <a:moveTo>
                    <a:pt x="11470" y="243319"/>
                  </a:moveTo>
                  <a:lnTo>
                    <a:pt x="79160" y="351319"/>
                  </a:lnTo>
                  <a:lnTo>
                    <a:pt x="17283" y="368024"/>
                  </a:lnTo>
                  <a:lnTo>
                    <a:pt x="0" y="270087"/>
                  </a:lnTo>
                  <a:close/>
                  <a:moveTo>
                    <a:pt x="141300" y="164573"/>
                  </a:moveTo>
                  <a:lnTo>
                    <a:pt x="265515" y="201948"/>
                  </a:lnTo>
                  <a:lnTo>
                    <a:pt x="238633" y="240197"/>
                  </a:lnTo>
                  <a:cubicBezTo>
                    <a:pt x="211199" y="272897"/>
                    <a:pt x="178184" y="300914"/>
                    <a:pt x="140866" y="322726"/>
                  </a:cubicBezTo>
                  <a:lnTo>
                    <a:pt x="106715" y="338849"/>
                  </a:lnTo>
                  <a:lnTo>
                    <a:pt x="88134" y="224280"/>
                  </a:lnTo>
                  <a:lnTo>
                    <a:pt x="156418" y="241187"/>
                  </a:lnTo>
                  <a:close/>
                  <a:moveTo>
                    <a:pt x="167702" y="0"/>
                  </a:moveTo>
                  <a:lnTo>
                    <a:pt x="326048" y="0"/>
                  </a:lnTo>
                  <a:cubicBezTo>
                    <a:pt x="326048" y="68003"/>
                    <a:pt x="307741" y="132325"/>
                    <a:pt x="275439" y="187826"/>
                  </a:cubicBezTo>
                  <a:lnTo>
                    <a:pt x="265727" y="201646"/>
                  </a:lnTo>
                  <a:lnTo>
                    <a:pt x="152121" y="79035"/>
                  </a:lnTo>
                  <a:cubicBezTo>
                    <a:pt x="176781" y="68663"/>
                    <a:pt x="201398" y="58271"/>
                    <a:pt x="226058" y="47898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1CAD6D7C-4365-176C-2ACF-CE2FC04760C1}"/>
                </a:ext>
              </a:extLst>
            </p:cNvPr>
            <p:cNvSpPr/>
            <p:nvPr/>
          </p:nvSpPr>
          <p:spPr>
            <a:xfrm rot="18828896" flipV="1">
              <a:off x="9786629" y="5555616"/>
              <a:ext cx="314940" cy="365481"/>
            </a:xfrm>
            <a:custGeom>
              <a:avLst/>
              <a:gdLst>
                <a:gd name="connsiteX0" fmla="*/ 0 w 314940"/>
                <a:gd name="connsiteY0" fmla="*/ 319591 h 365481"/>
                <a:gd name="connsiteX1" fmla="*/ 77734 w 314940"/>
                <a:gd name="connsiteY1" fmla="*/ 347287 h 365481"/>
                <a:gd name="connsiteX2" fmla="*/ 70714 w 314940"/>
                <a:gd name="connsiteY2" fmla="*/ 350601 h 365481"/>
                <a:gd name="connsiteX3" fmla="*/ 15594 w 314940"/>
                <a:gd name="connsiteY3" fmla="*/ 365481 h 365481"/>
                <a:gd name="connsiteX4" fmla="*/ 97976 w 314940"/>
                <a:gd name="connsiteY4" fmla="*/ 0 h 365481"/>
                <a:gd name="connsiteX5" fmla="*/ 314940 w 314940"/>
                <a:gd name="connsiteY5" fmla="*/ 0 h 365481"/>
                <a:gd name="connsiteX6" fmla="*/ 129758 w 314940"/>
                <a:gd name="connsiteY6" fmla="*/ 322726 h 365481"/>
                <a:gd name="connsiteX7" fmla="*/ 112345 w 314940"/>
                <a:gd name="connsiteY7" fmla="*/ 330947 h 365481"/>
                <a:gd name="connsiteX8" fmla="*/ 55904 w 314940"/>
                <a:gd name="connsiteY8" fmla="*/ 220462 h 365481"/>
                <a:gd name="connsiteX9" fmla="*/ 167606 w 314940"/>
                <a:gd name="connsiteY9" fmla="*/ 192199 h 365481"/>
                <a:gd name="connsiteX10" fmla="*/ 24189 w 314940"/>
                <a:gd name="connsiteY10" fmla="*/ 95454 h 36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14940" h="365481">
                  <a:moveTo>
                    <a:pt x="0" y="319591"/>
                  </a:moveTo>
                  <a:lnTo>
                    <a:pt x="77734" y="347287"/>
                  </a:lnTo>
                  <a:lnTo>
                    <a:pt x="70714" y="350601"/>
                  </a:lnTo>
                  <a:lnTo>
                    <a:pt x="15594" y="365481"/>
                  </a:lnTo>
                  <a:close/>
                  <a:moveTo>
                    <a:pt x="97976" y="0"/>
                  </a:moveTo>
                  <a:lnTo>
                    <a:pt x="314940" y="0"/>
                  </a:lnTo>
                  <a:cubicBezTo>
                    <a:pt x="314940" y="136005"/>
                    <a:pt x="241711" y="257290"/>
                    <a:pt x="129758" y="322726"/>
                  </a:cubicBezTo>
                  <a:lnTo>
                    <a:pt x="112345" y="330947"/>
                  </a:lnTo>
                  <a:lnTo>
                    <a:pt x="55904" y="220462"/>
                  </a:lnTo>
                  <a:lnTo>
                    <a:pt x="167606" y="192199"/>
                  </a:lnTo>
                  <a:lnTo>
                    <a:pt x="24189" y="95454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C7C9FE41-7581-FB83-C675-B6C43E8B792B}"/>
              </a:ext>
            </a:extLst>
          </p:cNvPr>
          <p:cNvGrpSpPr/>
          <p:nvPr/>
        </p:nvGrpSpPr>
        <p:grpSpPr>
          <a:xfrm>
            <a:off x="1362623" y="571001"/>
            <a:ext cx="666703" cy="946838"/>
            <a:chOff x="9454518" y="5667912"/>
            <a:chExt cx="698216" cy="716941"/>
          </a:xfrm>
          <a:solidFill>
            <a:srgbClr val="FF8300"/>
          </a:solidFill>
        </p:grpSpPr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3AD0FBCC-6EE8-E169-64B6-A410E4798427}"/>
                </a:ext>
              </a:extLst>
            </p:cNvPr>
            <p:cNvSpPr/>
            <p:nvPr/>
          </p:nvSpPr>
          <p:spPr>
            <a:xfrm rot="19326847" flipH="1">
              <a:off x="9618526" y="6136166"/>
              <a:ext cx="300620" cy="248687"/>
            </a:xfrm>
            <a:custGeom>
              <a:avLst/>
              <a:gdLst>
                <a:gd name="connsiteX0" fmla="*/ 170487 w 338480"/>
                <a:gd name="connsiteY0" fmla="*/ 0 h 368024"/>
                <a:gd name="connsiteX1" fmla="*/ 338480 w 338480"/>
                <a:gd name="connsiteY1" fmla="*/ 0 h 368024"/>
                <a:gd name="connsiteX2" fmla="*/ 29715 w 338480"/>
                <a:gd name="connsiteY2" fmla="*/ 368024 h 368024"/>
                <a:gd name="connsiteX3" fmla="*/ 0 w 338480"/>
                <a:gd name="connsiteY3" fmla="*/ 199641 h 368024"/>
                <a:gd name="connsiteX4" fmla="*/ 93363 w 338480"/>
                <a:gd name="connsiteY4" fmla="*/ 228155 h 368024"/>
                <a:gd name="connsiteX5" fmla="*/ 57380 w 338480"/>
                <a:gd name="connsiteY5" fmla="*/ 116204 h 368024"/>
                <a:gd name="connsiteX6" fmla="*/ 221495 w 338480"/>
                <a:gd name="connsiteY6" fmla="*/ 74334 h 368024"/>
                <a:gd name="connsiteX7" fmla="*/ 115533 w 338480"/>
                <a:gd name="connsiteY7" fmla="*/ 32179 h 368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8480" h="368024">
                  <a:moveTo>
                    <a:pt x="170487" y="0"/>
                  </a:moveTo>
                  <a:lnTo>
                    <a:pt x="338480" y="0"/>
                  </a:lnTo>
                  <a:cubicBezTo>
                    <a:pt x="338480" y="181340"/>
                    <a:pt x="208295" y="336510"/>
                    <a:pt x="29715" y="368024"/>
                  </a:cubicBezTo>
                  <a:lnTo>
                    <a:pt x="0" y="199641"/>
                  </a:lnTo>
                  <a:lnTo>
                    <a:pt x="93363" y="228155"/>
                  </a:lnTo>
                  <a:lnTo>
                    <a:pt x="57380" y="116204"/>
                  </a:lnTo>
                  <a:lnTo>
                    <a:pt x="221495" y="74334"/>
                  </a:lnTo>
                  <a:lnTo>
                    <a:pt x="115533" y="3217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3F5DFFB3-6BDE-38BC-48C2-204833ECA117}"/>
                </a:ext>
              </a:extLst>
            </p:cNvPr>
            <p:cNvSpPr/>
            <p:nvPr/>
          </p:nvSpPr>
          <p:spPr>
            <a:xfrm>
              <a:off x="9917822" y="6069549"/>
              <a:ext cx="234912" cy="246222"/>
            </a:xfrm>
            <a:custGeom>
              <a:avLst/>
              <a:gdLst>
                <a:gd name="connsiteX0" fmla="*/ 4296 w 307696"/>
                <a:gd name="connsiteY0" fmla="*/ 311521 h 367736"/>
                <a:gd name="connsiteX1" fmla="*/ 60872 w 307696"/>
                <a:gd name="connsiteY1" fmla="*/ 351302 h 367736"/>
                <a:gd name="connsiteX2" fmla="*/ 0 w 307696"/>
                <a:gd name="connsiteY2" fmla="*/ 367736 h 367736"/>
                <a:gd name="connsiteX3" fmla="*/ 221678 w 307696"/>
                <a:gd name="connsiteY3" fmla="*/ 0 h 367736"/>
                <a:gd name="connsiteX4" fmla="*/ 307696 w 307696"/>
                <a:gd name="connsiteY4" fmla="*/ 0 h 367736"/>
                <a:gd name="connsiteX5" fmla="*/ 122514 w 307696"/>
                <a:gd name="connsiteY5" fmla="*/ 322726 h 367736"/>
                <a:gd name="connsiteX6" fmla="*/ 115596 w 307696"/>
                <a:gd name="connsiteY6" fmla="*/ 325992 h 367736"/>
                <a:gd name="connsiteX7" fmla="*/ 98184 w 307696"/>
                <a:gd name="connsiteY7" fmla="*/ 229443 h 367736"/>
                <a:gd name="connsiteX8" fmla="*/ 188366 w 307696"/>
                <a:gd name="connsiteY8" fmla="*/ 205165 h 367736"/>
                <a:gd name="connsiteX9" fmla="*/ 110950 w 307696"/>
                <a:gd name="connsiteY9" fmla="*/ 105016 h 367736"/>
                <a:gd name="connsiteX10" fmla="*/ 254367 w 307696"/>
                <a:gd name="connsiteY10" fmla="*/ 8271 h 367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07696" h="367736">
                  <a:moveTo>
                    <a:pt x="4296" y="311521"/>
                  </a:moveTo>
                  <a:lnTo>
                    <a:pt x="60872" y="351302"/>
                  </a:lnTo>
                  <a:lnTo>
                    <a:pt x="0" y="367736"/>
                  </a:lnTo>
                  <a:close/>
                  <a:moveTo>
                    <a:pt x="221678" y="0"/>
                  </a:moveTo>
                  <a:lnTo>
                    <a:pt x="307696" y="0"/>
                  </a:lnTo>
                  <a:cubicBezTo>
                    <a:pt x="307696" y="136005"/>
                    <a:pt x="234467" y="257290"/>
                    <a:pt x="122514" y="322726"/>
                  </a:cubicBezTo>
                  <a:lnTo>
                    <a:pt x="115596" y="325992"/>
                  </a:lnTo>
                  <a:lnTo>
                    <a:pt x="98184" y="229443"/>
                  </a:lnTo>
                  <a:lnTo>
                    <a:pt x="188366" y="205165"/>
                  </a:lnTo>
                  <a:lnTo>
                    <a:pt x="110950" y="105016"/>
                  </a:lnTo>
                  <a:lnTo>
                    <a:pt x="254367" y="827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AE30BF29-780D-87D2-E5D7-31072E0DFE3B}"/>
                </a:ext>
              </a:extLst>
            </p:cNvPr>
            <p:cNvSpPr/>
            <p:nvPr/>
          </p:nvSpPr>
          <p:spPr>
            <a:xfrm rot="15915403" flipH="1" flipV="1">
              <a:off x="9484634" y="5761263"/>
              <a:ext cx="309993" cy="370225"/>
            </a:xfrm>
            <a:custGeom>
              <a:avLst/>
              <a:gdLst>
                <a:gd name="connsiteX0" fmla="*/ 11470 w 326048"/>
                <a:gd name="connsiteY0" fmla="*/ 243319 h 368024"/>
                <a:gd name="connsiteX1" fmla="*/ 79160 w 326048"/>
                <a:gd name="connsiteY1" fmla="*/ 351319 h 368024"/>
                <a:gd name="connsiteX2" fmla="*/ 17283 w 326048"/>
                <a:gd name="connsiteY2" fmla="*/ 368024 h 368024"/>
                <a:gd name="connsiteX3" fmla="*/ 0 w 326048"/>
                <a:gd name="connsiteY3" fmla="*/ 270087 h 368024"/>
                <a:gd name="connsiteX4" fmla="*/ 141300 w 326048"/>
                <a:gd name="connsiteY4" fmla="*/ 164573 h 368024"/>
                <a:gd name="connsiteX5" fmla="*/ 265515 w 326048"/>
                <a:gd name="connsiteY5" fmla="*/ 201948 h 368024"/>
                <a:gd name="connsiteX6" fmla="*/ 238633 w 326048"/>
                <a:gd name="connsiteY6" fmla="*/ 240197 h 368024"/>
                <a:gd name="connsiteX7" fmla="*/ 140866 w 326048"/>
                <a:gd name="connsiteY7" fmla="*/ 322726 h 368024"/>
                <a:gd name="connsiteX8" fmla="*/ 106715 w 326048"/>
                <a:gd name="connsiteY8" fmla="*/ 338849 h 368024"/>
                <a:gd name="connsiteX9" fmla="*/ 88134 w 326048"/>
                <a:gd name="connsiteY9" fmla="*/ 224280 h 368024"/>
                <a:gd name="connsiteX10" fmla="*/ 156418 w 326048"/>
                <a:gd name="connsiteY10" fmla="*/ 241187 h 368024"/>
                <a:gd name="connsiteX11" fmla="*/ 167702 w 326048"/>
                <a:gd name="connsiteY11" fmla="*/ 0 h 368024"/>
                <a:gd name="connsiteX12" fmla="*/ 326048 w 326048"/>
                <a:gd name="connsiteY12" fmla="*/ 0 h 368024"/>
                <a:gd name="connsiteX13" fmla="*/ 275439 w 326048"/>
                <a:gd name="connsiteY13" fmla="*/ 187826 h 368024"/>
                <a:gd name="connsiteX14" fmla="*/ 265727 w 326048"/>
                <a:gd name="connsiteY14" fmla="*/ 201646 h 368024"/>
                <a:gd name="connsiteX15" fmla="*/ 152121 w 326048"/>
                <a:gd name="connsiteY15" fmla="*/ 79035 h 368024"/>
                <a:gd name="connsiteX16" fmla="*/ 226058 w 326048"/>
                <a:gd name="connsiteY16" fmla="*/ 47898 h 368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26048" h="368024">
                  <a:moveTo>
                    <a:pt x="11470" y="243319"/>
                  </a:moveTo>
                  <a:lnTo>
                    <a:pt x="79160" y="351319"/>
                  </a:lnTo>
                  <a:lnTo>
                    <a:pt x="17283" y="368024"/>
                  </a:lnTo>
                  <a:lnTo>
                    <a:pt x="0" y="270087"/>
                  </a:lnTo>
                  <a:close/>
                  <a:moveTo>
                    <a:pt x="141300" y="164573"/>
                  </a:moveTo>
                  <a:lnTo>
                    <a:pt x="265515" y="201948"/>
                  </a:lnTo>
                  <a:lnTo>
                    <a:pt x="238633" y="240197"/>
                  </a:lnTo>
                  <a:cubicBezTo>
                    <a:pt x="211199" y="272897"/>
                    <a:pt x="178184" y="300914"/>
                    <a:pt x="140866" y="322726"/>
                  </a:cubicBezTo>
                  <a:lnTo>
                    <a:pt x="106715" y="338849"/>
                  </a:lnTo>
                  <a:lnTo>
                    <a:pt x="88134" y="224280"/>
                  </a:lnTo>
                  <a:lnTo>
                    <a:pt x="156418" y="241187"/>
                  </a:lnTo>
                  <a:close/>
                  <a:moveTo>
                    <a:pt x="167702" y="0"/>
                  </a:moveTo>
                  <a:lnTo>
                    <a:pt x="326048" y="0"/>
                  </a:lnTo>
                  <a:cubicBezTo>
                    <a:pt x="326048" y="68003"/>
                    <a:pt x="307741" y="132325"/>
                    <a:pt x="275439" y="187826"/>
                  </a:cubicBezTo>
                  <a:lnTo>
                    <a:pt x="265727" y="201646"/>
                  </a:lnTo>
                  <a:lnTo>
                    <a:pt x="152121" y="79035"/>
                  </a:lnTo>
                  <a:cubicBezTo>
                    <a:pt x="176781" y="68663"/>
                    <a:pt x="201398" y="58271"/>
                    <a:pt x="226058" y="4789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F7B2F12D-9AA5-0442-0B75-6707B84F6017}"/>
                </a:ext>
              </a:extLst>
            </p:cNvPr>
            <p:cNvSpPr/>
            <p:nvPr/>
          </p:nvSpPr>
          <p:spPr>
            <a:xfrm rot="18828896" flipV="1">
              <a:off x="9769905" y="5610961"/>
              <a:ext cx="198369" cy="312271"/>
            </a:xfrm>
            <a:custGeom>
              <a:avLst/>
              <a:gdLst>
                <a:gd name="connsiteX0" fmla="*/ 0 w 314940"/>
                <a:gd name="connsiteY0" fmla="*/ 319591 h 365481"/>
                <a:gd name="connsiteX1" fmla="*/ 77734 w 314940"/>
                <a:gd name="connsiteY1" fmla="*/ 347287 h 365481"/>
                <a:gd name="connsiteX2" fmla="*/ 70714 w 314940"/>
                <a:gd name="connsiteY2" fmla="*/ 350601 h 365481"/>
                <a:gd name="connsiteX3" fmla="*/ 15594 w 314940"/>
                <a:gd name="connsiteY3" fmla="*/ 365481 h 365481"/>
                <a:gd name="connsiteX4" fmla="*/ 97976 w 314940"/>
                <a:gd name="connsiteY4" fmla="*/ 0 h 365481"/>
                <a:gd name="connsiteX5" fmla="*/ 314940 w 314940"/>
                <a:gd name="connsiteY5" fmla="*/ 0 h 365481"/>
                <a:gd name="connsiteX6" fmla="*/ 129758 w 314940"/>
                <a:gd name="connsiteY6" fmla="*/ 322726 h 365481"/>
                <a:gd name="connsiteX7" fmla="*/ 112345 w 314940"/>
                <a:gd name="connsiteY7" fmla="*/ 330947 h 365481"/>
                <a:gd name="connsiteX8" fmla="*/ 55904 w 314940"/>
                <a:gd name="connsiteY8" fmla="*/ 220462 h 365481"/>
                <a:gd name="connsiteX9" fmla="*/ 167606 w 314940"/>
                <a:gd name="connsiteY9" fmla="*/ 192199 h 365481"/>
                <a:gd name="connsiteX10" fmla="*/ 24189 w 314940"/>
                <a:gd name="connsiteY10" fmla="*/ 95454 h 36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14940" h="365481">
                  <a:moveTo>
                    <a:pt x="0" y="319591"/>
                  </a:moveTo>
                  <a:lnTo>
                    <a:pt x="77734" y="347287"/>
                  </a:lnTo>
                  <a:lnTo>
                    <a:pt x="70714" y="350601"/>
                  </a:lnTo>
                  <a:lnTo>
                    <a:pt x="15594" y="365481"/>
                  </a:lnTo>
                  <a:close/>
                  <a:moveTo>
                    <a:pt x="97976" y="0"/>
                  </a:moveTo>
                  <a:lnTo>
                    <a:pt x="314940" y="0"/>
                  </a:lnTo>
                  <a:cubicBezTo>
                    <a:pt x="314940" y="136005"/>
                    <a:pt x="241711" y="257290"/>
                    <a:pt x="129758" y="322726"/>
                  </a:cubicBezTo>
                  <a:lnTo>
                    <a:pt x="112345" y="330947"/>
                  </a:lnTo>
                  <a:lnTo>
                    <a:pt x="55904" y="220462"/>
                  </a:lnTo>
                  <a:lnTo>
                    <a:pt x="167606" y="192199"/>
                  </a:lnTo>
                  <a:lnTo>
                    <a:pt x="24189" y="9545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01" name="Arc 100">
            <a:extLst>
              <a:ext uri="{FF2B5EF4-FFF2-40B4-BE49-F238E27FC236}">
                <a16:creationId xmlns:a16="http://schemas.microsoft.com/office/drawing/2014/main" id="{4500089F-5ADB-1400-B831-259454C19976}"/>
              </a:ext>
            </a:extLst>
          </p:cNvPr>
          <p:cNvSpPr/>
          <p:nvPr/>
        </p:nvSpPr>
        <p:spPr>
          <a:xfrm rot="8898133">
            <a:off x="3875591" y="876677"/>
            <a:ext cx="2079544" cy="2309942"/>
          </a:xfrm>
          <a:prstGeom prst="arc">
            <a:avLst>
              <a:gd name="adj1" fmla="val 15297276"/>
              <a:gd name="adj2" fmla="val 20137899"/>
            </a:avLst>
          </a:prstGeom>
          <a:ln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>
            <a:extLst>
              <a:ext uri="{FF2B5EF4-FFF2-40B4-BE49-F238E27FC236}">
                <a16:creationId xmlns:a16="http://schemas.microsoft.com/office/drawing/2014/main" id="{19B5667D-4D19-DBBF-A584-897FDD3019CA}"/>
              </a:ext>
            </a:extLst>
          </p:cNvPr>
          <p:cNvSpPr/>
          <p:nvPr/>
        </p:nvSpPr>
        <p:spPr>
          <a:xfrm>
            <a:off x="2210463" y="1820849"/>
            <a:ext cx="628153" cy="302150"/>
          </a:xfrm>
          <a:custGeom>
            <a:avLst/>
            <a:gdLst>
              <a:gd name="connsiteX0" fmla="*/ 628153 w 628153"/>
              <a:gd name="connsiteY0" fmla="*/ 0 h 302150"/>
              <a:gd name="connsiteX1" fmla="*/ 357808 w 628153"/>
              <a:gd name="connsiteY1" fmla="*/ 174929 h 302150"/>
              <a:gd name="connsiteX2" fmla="*/ 0 w 628153"/>
              <a:gd name="connsiteY2" fmla="*/ 302150 h 302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8153" h="302150">
                <a:moveTo>
                  <a:pt x="628153" y="0"/>
                </a:moveTo>
                <a:cubicBezTo>
                  <a:pt x="545326" y="62285"/>
                  <a:pt x="462500" y="124571"/>
                  <a:pt x="357808" y="174929"/>
                </a:cubicBezTo>
                <a:cubicBezTo>
                  <a:pt x="253116" y="225287"/>
                  <a:pt x="126558" y="263718"/>
                  <a:pt x="0" y="302150"/>
                </a:cubicBezTo>
              </a:path>
            </a:pathLst>
          </a:custGeom>
          <a:noFill/>
          <a:ln>
            <a:tailEnd type="triangle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891AB81-3FA0-CFC4-A928-47929CDEE4D8}"/>
              </a:ext>
            </a:extLst>
          </p:cNvPr>
          <p:cNvSpPr/>
          <p:nvPr/>
        </p:nvSpPr>
        <p:spPr>
          <a:xfrm>
            <a:off x="2558757" y="4321046"/>
            <a:ext cx="915772" cy="309324"/>
          </a:xfrm>
          <a:prstGeom prst="rect">
            <a:avLst/>
          </a:prstGeom>
          <a:solidFill>
            <a:srgbClr val="0088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65F065-8E9C-611B-0474-828C6503B472}"/>
              </a:ext>
            </a:extLst>
          </p:cNvPr>
          <p:cNvSpPr txBox="1"/>
          <p:nvPr/>
        </p:nvSpPr>
        <p:spPr>
          <a:xfrm>
            <a:off x="2636200" y="4310398"/>
            <a:ext cx="750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chemeClr val="bg1"/>
                </a:solidFill>
              </a:rPr>
              <a:t>AuxRE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A9A95216-9196-632B-3D7E-1752430AC490}"/>
              </a:ext>
            </a:extLst>
          </p:cNvPr>
          <p:cNvCxnSpPr>
            <a:cxnSpLocks/>
          </p:cNvCxnSpPr>
          <p:nvPr/>
        </p:nvCxnSpPr>
        <p:spPr>
          <a:xfrm>
            <a:off x="2566639" y="3723723"/>
            <a:ext cx="319495" cy="50887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C1BDDEF0-C6A6-481D-B559-5F4C06AB23F1}"/>
              </a:ext>
            </a:extLst>
          </p:cNvPr>
          <p:cNvCxnSpPr>
            <a:cxnSpLocks/>
          </p:cNvCxnSpPr>
          <p:nvPr/>
        </p:nvCxnSpPr>
        <p:spPr>
          <a:xfrm flipH="1">
            <a:off x="3067848" y="3231222"/>
            <a:ext cx="602354" cy="995581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25C34D22-30CE-5F8E-8F13-8A6C77D7FADC}"/>
              </a:ext>
            </a:extLst>
          </p:cNvPr>
          <p:cNvGrpSpPr/>
          <p:nvPr/>
        </p:nvGrpSpPr>
        <p:grpSpPr>
          <a:xfrm flipH="1">
            <a:off x="2838616" y="3831632"/>
            <a:ext cx="310795" cy="119332"/>
            <a:chOff x="724867" y="4418540"/>
            <a:chExt cx="310795" cy="119332"/>
          </a:xfrm>
        </p:grpSpPr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34A0A08A-A7D7-C64D-AEE6-9E7FEBE068DF}"/>
                </a:ext>
              </a:extLst>
            </p:cNvPr>
            <p:cNvCxnSpPr>
              <a:cxnSpLocks/>
            </p:cNvCxnSpPr>
            <p:nvPr/>
          </p:nvCxnSpPr>
          <p:spPr>
            <a:xfrm>
              <a:off x="724867" y="4477929"/>
              <a:ext cx="30554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6B352706-6DEA-54BB-B630-0549CF918C4D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62" y="4418540"/>
              <a:ext cx="0" cy="119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4" name="TextBox 123">
            <a:extLst>
              <a:ext uri="{FF2B5EF4-FFF2-40B4-BE49-F238E27FC236}">
                <a16:creationId xmlns:a16="http://schemas.microsoft.com/office/drawing/2014/main" id="{F0DC9858-A01A-F29D-8274-538945018CF0}"/>
              </a:ext>
            </a:extLst>
          </p:cNvPr>
          <p:cNvSpPr txBox="1"/>
          <p:nvPr/>
        </p:nvSpPr>
        <p:spPr>
          <a:xfrm>
            <a:off x="813235" y="4904525"/>
            <a:ext cx="80298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1. Class A and B Auxin Response Factors (ARFs) can compete for binding to auxin response elements (</a:t>
            </a:r>
            <a:r>
              <a:rPr lang="en-US" dirty="0" err="1"/>
              <a:t>AuxRE</a:t>
            </a:r>
            <a:r>
              <a:rPr lang="en-US" dirty="0"/>
              <a:t>) in the promoters of auxin responsive genes. </a:t>
            </a:r>
            <a:r>
              <a:rPr lang="en-US" dirty="0" err="1"/>
              <a:t>AuxRE</a:t>
            </a:r>
            <a:r>
              <a:rPr lang="en-US" dirty="0"/>
              <a:t>-bound class B ARFs repress transcription while class A ARFs typically activate transcription, unless they are bound by Aux/IAA transcriptional co-repressor proteins. Aux/IAAs are degraded in response to auxin in a dose-dependent manner, allowing class A ARFs to promote transcription.</a:t>
            </a:r>
          </a:p>
        </p:txBody>
      </p:sp>
      <p:sp>
        <p:nvSpPr>
          <p:cNvPr id="125" name="Freeform 124">
            <a:extLst>
              <a:ext uri="{FF2B5EF4-FFF2-40B4-BE49-F238E27FC236}">
                <a16:creationId xmlns:a16="http://schemas.microsoft.com/office/drawing/2014/main" id="{B6ECB45A-382D-7E76-97EE-711D1F436839}"/>
              </a:ext>
            </a:extLst>
          </p:cNvPr>
          <p:cNvSpPr/>
          <p:nvPr/>
        </p:nvSpPr>
        <p:spPr>
          <a:xfrm rot="21171385">
            <a:off x="3657600" y="832311"/>
            <a:ext cx="481781" cy="298399"/>
          </a:xfrm>
          <a:custGeom>
            <a:avLst/>
            <a:gdLst>
              <a:gd name="connsiteX0" fmla="*/ 481781 w 481781"/>
              <a:gd name="connsiteY0" fmla="*/ 13263 h 298399"/>
              <a:gd name="connsiteX1" fmla="*/ 206477 w 481781"/>
              <a:gd name="connsiteY1" fmla="*/ 32928 h 298399"/>
              <a:gd name="connsiteX2" fmla="*/ 0 w 481781"/>
              <a:gd name="connsiteY2" fmla="*/ 298399 h 29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1781" h="298399">
                <a:moveTo>
                  <a:pt x="481781" y="13263"/>
                </a:moveTo>
                <a:cubicBezTo>
                  <a:pt x="384277" y="-666"/>
                  <a:pt x="286774" y="-14595"/>
                  <a:pt x="206477" y="32928"/>
                </a:cubicBezTo>
                <a:cubicBezTo>
                  <a:pt x="126180" y="80451"/>
                  <a:pt x="63090" y="189425"/>
                  <a:pt x="0" y="298399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62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712AA946867A4698D4E3588492ABAD" ma:contentTypeVersion="12" ma:contentTypeDescription="Create a new document." ma:contentTypeScope="" ma:versionID="4c7803f22ad09191b463e1701cea467c">
  <xsd:schema xmlns:xsd="http://www.w3.org/2001/XMLSchema" xmlns:xs="http://www.w3.org/2001/XMLSchema" xmlns:p="http://schemas.microsoft.com/office/2006/metadata/properties" xmlns:ns2="5f693128-e35b-4497-bd43-c6901cc0f18e" xmlns:ns3="f33d73de-144e-44db-9100-bb9c75499924" targetNamespace="http://schemas.microsoft.com/office/2006/metadata/properties" ma:root="true" ma:fieldsID="73aee8138fce91308d0b2d641b5864ce" ns2:_="" ns3:_="">
    <xsd:import namespace="5f693128-e35b-4497-bd43-c6901cc0f18e"/>
    <xsd:import namespace="f33d73de-144e-44db-9100-bb9c754999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93128-e35b-4497-bd43-c6901cc0f1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3a19cb6-1b10-4512-a12b-f76e45842a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3d73de-144e-44db-9100-bb9c75499924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5fc728fb-c8f5-49f7-88e4-efe2273e751a}" ma:internalName="TaxCatchAll" ma:showField="CatchAllData" ma:web="f33d73de-144e-44db-9100-bb9c754999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f693128-e35b-4497-bd43-c6901cc0f18e">
      <Terms xmlns="http://schemas.microsoft.com/office/infopath/2007/PartnerControls"/>
    </lcf76f155ced4ddcb4097134ff3c332f>
    <TaxCatchAll xmlns="f33d73de-144e-44db-9100-bb9c75499924" xsi:nil="true"/>
  </documentManagement>
</p:properties>
</file>

<file path=customXml/itemProps1.xml><?xml version="1.0" encoding="utf-8"?>
<ds:datastoreItem xmlns:ds="http://schemas.openxmlformats.org/officeDocument/2006/customXml" ds:itemID="{CBF93D94-0E7B-4423-9619-4B77F9C224F3}"/>
</file>

<file path=customXml/itemProps2.xml><?xml version="1.0" encoding="utf-8"?>
<ds:datastoreItem xmlns:ds="http://schemas.openxmlformats.org/officeDocument/2006/customXml" ds:itemID="{4C61A92D-1EE3-4B60-9162-8621F2E9C63E}"/>
</file>

<file path=customXml/itemProps3.xml><?xml version="1.0" encoding="utf-8"?>
<ds:datastoreItem xmlns:ds="http://schemas.openxmlformats.org/officeDocument/2006/customXml" ds:itemID="{4FC59B03-37B7-41AF-9E9C-51664FF67D4A}"/>
</file>

<file path=docProps/app.xml><?xml version="1.0" encoding="utf-8"?>
<Properties xmlns="http://schemas.openxmlformats.org/officeDocument/2006/extended-properties" xmlns:vt="http://schemas.openxmlformats.org/officeDocument/2006/docPropsVTypes">
  <TotalTime>27882</TotalTime>
  <Words>122</Words>
  <Application>Microsoft Macintosh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Suruchi Roychoudhry</dc:creator>
  <cp:lastModifiedBy>Stefan Kepinski</cp:lastModifiedBy>
  <cp:revision>10</cp:revision>
  <dcterms:created xsi:type="dcterms:W3CDTF">2025-05-20T10:30:13Z</dcterms:created>
  <dcterms:modified xsi:type="dcterms:W3CDTF">2025-07-24T21:05:43Z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0x010100FF712AA946867A4698D4E3588492ABAD</vt:lpwstr>
  </property>
</Properties>
</file>