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B2C0E-D410-4D12-8C59-287C6CC20B58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C5C7C-6DC5-4BB3-A30A-19B52B9B8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C5C7C-6DC5-4BB3-A30A-19B52B9B8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5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DC26-AA3C-4F23-91A4-433E1D553D3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A0981-EC58-487E-8653-53AB1CDA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55" y="61152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326" y="1420721"/>
            <a:ext cx="80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8399" y="1067522"/>
            <a:ext cx="249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Stressed situation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8909" y="1067522"/>
            <a:ext cx="249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Un-Stressed situation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73263"/>
              </p:ext>
            </p:extLst>
          </p:nvPr>
        </p:nvGraphicFramePr>
        <p:xfrm>
          <a:off x="116232" y="1746119"/>
          <a:ext cx="5565011" cy="347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6206332" imgH="3873547" progId="Prism8.Document">
                  <p:embed/>
                </p:oleObj>
              </mc:Choice>
              <mc:Fallback>
                <p:oleObj name="Prism 8" r:id="rId2" imgW="6206332" imgH="387354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232" y="1746119"/>
                        <a:ext cx="5565011" cy="347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0150" y="1496921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03086"/>
              </p:ext>
            </p:extLst>
          </p:nvPr>
        </p:nvGraphicFramePr>
        <p:xfrm>
          <a:off x="5854895" y="1732158"/>
          <a:ext cx="6090733" cy="343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7038546" imgH="3969657" progId="Prism8.Document">
                  <p:embed/>
                </p:oleObj>
              </mc:Choice>
              <mc:Fallback>
                <p:oleObj name="Prism 8" r:id="rId4" imgW="7038546" imgH="396965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4895" y="1732158"/>
                        <a:ext cx="6090733" cy="3435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98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34" y="1383627"/>
            <a:ext cx="3703666" cy="2607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55" y="61152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7456" y="873086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0886" y="866038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9832" y="866037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73072"/>
              </p:ext>
            </p:extLst>
          </p:nvPr>
        </p:nvGraphicFramePr>
        <p:xfrm>
          <a:off x="4323719" y="1396462"/>
          <a:ext cx="3867322" cy="242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5421631" imgH="3395158" progId="Prism8.Document">
                  <p:embed/>
                </p:oleObj>
              </mc:Choice>
              <mc:Fallback>
                <p:oleObj name="Prism 8" r:id="rId4" imgW="5421631" imgH="339515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3719" y="1396462"/>
                        <a:ext cx="3867322" cy="2422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26916"/>
              </p:ext>
            </p:extLst>
          </p:nvPr>
        </p:nvGraphicFramePr>
        <p:xfrm>
          <a:off x="104279" y="1130160"/>
          <a:ext cx="3922148" cy="274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5208539" imgH="3646411" progId="Prism8.Document">
                  <p:embed/>
                </p:oleObj>
              </mc:Choice>
              <mc:Fallback>
                <p:oleObj name="Prism 8" r:id="rId6" imgW="5208539" imgH="364641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279" y="1130160"/>
                        <a:ext cx="3922148" cy="274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99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17" r="-744" b="32835"/>
          <a:stretch/>
        </p:blipFill>
        <p:spPr>
          <a:xfrm>
            <a:off x="4940176" y="878562"/>
            <a:ext cx="2238666" cy="219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65" r="-780" b="32421"/>
          <a:stretch/>
        </p:blipFill>
        <p:spPr>
          <a:xfrm>
            <a:off x="2613097" y="860065"/>
            <a:ext cx="2200178" cy="21317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623539" y="1205383"/>
            <a:ext cx="722490" cy="2575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463" r="800" b="32778"/>
          <a:stretch/>
        </p:blipFill>
        <p:spPr>
          <a:xfrm>
            <a:off x="2610137" y="3137959"/>
            <a:ext cx="2342148" cy="2266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1503" b="30325"/>
          <a:stretch/>
        </p:blipFill>
        <p:spPr>
          <a:xfrm>
            <a:off x="4994942" y="3147871"/>
            <a:ext cx="2265884" cy="2330508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805264" y="1232087"/>
            <a:ext cx="722490" cy="281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µ8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623539" y="3510562"/>
            <a:ext cx="722490" cy="281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5-FU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893793" y="3651177"/>
            <a:ext cx="908060" cy="289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5-FU/ 4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µ8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2265386" y="2972687"/>
            <a:ext cx="2895600" cy="2680876"/>
          </a:xfrm>
          <a:prstGeom prst="bentConnector3">
            <a:avLst>
              <a:gd name="adj1" fmla="val 100114"/>
            </a:avLst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1823403" y="4102066"/>
            <a:ext cx="522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2622" y="5815945"/>
            <a:ext cx="200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Annexin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V-FITC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5792" y="486268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</a:p>
        </p:txBody>
      </p:sp>
    </p:spTree>
    <p:extLst>
      <p:ext uri="{BB962C8B-B14F-4D97-AF65-F5344CB8AC3E}">
        <p14:creationId xmlns:p14="http://schemas.microsoft.com/office/powerpoint/2010/main" val="399981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29489" y="375399"/>
            <a:ext cx="139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63580" y="250268"/>
            <a:ext cx="3626115" cy="2060687"/>
            <a:chOff x="3381922" y="1286588"/>
            <a:chExt cx="3789951" cy="2060686"/>
          </a:xfrm>
        </p:grpSpPr>
        <p:grpSp>
          <p:nvGrpSpPr>
            <p:cNvPr id="37" name="Group 36"/>
            <p:cNvGrpSpPr/>
            <p:nvPr/>
          </p:nvGrpSpPr>
          <p:grpSpPr>
            <a:xfrm>
              <a:off x="3381922" y="1286588"/>
              <a:ext cx="3789951" cy="1950157"/>
              <a:chOff x="3381922" y="1286588"/>
              <a:chExt cx="3789951" cy="195015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381922" y="1323031"/>
                <a:ext cx="8675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TM</a:t>
                </a:r>
              </a:p>
              <a:p>
                <a:r>
                  <a:rPr lang="en-US" b="1" dirty="0"/>
                  <a:t>4m8C</a:t>
                </a:r>
              </a:p>
              <a:p>
                <a:r>
                  <a:rPr lang="en-US" b="1" dirty="0"/>
                  <a:t>5-FU</a:t>
                </a:r>
              </a:p>
              <a:p>
                <a:endParaRPr lang="en-US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156211" y="1286588"/>
                <a:ext cx="3015662" cy="1950157"/>
                <a:chOff x="4156211" y="1286588"/>
                <a:chExt cx="3015662" cy="1950157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156211" y="1286588"/>
                  <a:ext cx="24570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+            +        -        +        +     +            -         -        +        -</a:t>
                  </a:r>
                </a:p>
                <a:p>
                  <a:r>
                    <a:rPr lang="en-US" sz="1600" b="1" dirty="0"/>
                    <a:t>+            +        -         -        -</a:t>
                  </a:r>
                  <a:r>
                    <a:rPr lang="en-US" sz="1600" dirty="0"/>
                    <a:t>        </a:t>
                  </a: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4249426" y="2265747"/>
                  <a:ext cx="2922447" cy="970998"/>
                  <a:chOff x="4249426" y="2265747"/>
                  <a:chExt cx="2922447" cy="970998"/>
                </a:xfrm>
              </p:grpSpPr>
              <p:sp>
                <p:nvSpPr>
                  <p:cNvPr id="42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0422" y="3022213"/>
                    <a:ext cx="531355" cy="2145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Actin</a:t>
                    </a:r>
                  </a:p>
                </p:txBody>
              </p: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4249426" y="2265747"/>
                    <a:ext cx="2922447" cy="478115"/>
                    <a:chOff x="1183010" y="2401144"/>
                    <a:chExt cx="2922447" cy="478115"/>
                  </a:xfrm>
                </p:grpSpPr>
                <p:sp>
                  <p:nvSpPr>
                    <p:cNvPr id="3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3617" y="2401144"/>
                      <a:ext cx="651840" cy="2961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XBP1u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1183010" y="2402741"/>
                      <a:ext cx="2922446" cy="476518"/>
                      <a:chOff x="1183010" y="2402741"/>
                      <a:chExt cx="2922446" cy="476518"/>
                    </a:xfrm>
                  </p:grpSpPr>
                  <p:sp>
                    <p:nvSpPr>
                      <p:cNvPr id="39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53617" y="2564986"/>
                        <a:ext cx="651839" cy="2644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9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XBP1s</a:t>
                        </a:r>
                        <a:endPara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pic>
                    <p:nvPicPr>
                      <p:cNvPr id="35" name="Picture 34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duotone>
                          <a:prstClr val="black"/>
                          <a:schemeClr val="tx2">
                            <a:tint val="45000"/>
                            <a:satMod val="400000"/>
                          </a:schemeClr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83010" y="2402741"/>
                        <a:ext cx="2270607" cy="476518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426" y="2911685"/>
              <a:ext cx="2270608" cy="435589"/>
            </a:xfrm>
            <a:prstGeom prst="rect">
              <a:avLst/>
            </a:prstGeom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42023"/>
              </p:ext>
            </p:extLst>
          </p:nvPr>
        </p:nvGraphicFramePr>
        <p:xfrm>
          <a:off x="1620720" y="2310955"/>
          <a:ext cx="5372263" cy="429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5734072" imgH="4583751" progId="Prism8.Document">
                  <p:embed/>
                </p:oleObj>
              </mc:Choice>
              <mc:Fallback>
                <p:oleObj name="Prism 8" r:id="rId4" imgW="5734072" imgH="458375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0720" y="2310955"/>
                        <a:ext cx="5372263" cy="429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97883" y="615864"/>
            <a:ext cx="4666078" cy="1435969"/>
            <a:chOff x="56561" y="312884"/>
            <a:chExt cx="4666268" cy="14362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5" y="697583"/>
              <a:ext cx="4572000" cy="1051560"/>
            </a:xfrm>
            <a:prstGeom prst="rect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4" name="TextBox 257"/>
            <p:cNvSpPr txBox="1"/>
            <p:nvPr/>
          </p:nvSpPr>
          <p:spPr>
            <a:xfrm>
              <a:off x="56561" y="312884"/>
              <a:ext cx="4666268" cy="5198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               5- Fu                  4µ8C     </a:t>
              </a:r>
              <a:r>
                <a:rPr lang="ar-SA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5-Fu+ 4µ8C</a:t>
              </a:r>
              <a:endPara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82056"/>
              </p:ext>
            </p:extLst>
          </p:nvPr>
        </p:nvGraphicFramePr>
        <p:xfrm>
          <a:off x="635000" y="2208213"/>
          <a:ext cx="8728075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8738970" imgH="4980069" progId="Prism8.Document">
                  <p:embed/>
                </p:oleObj>
              </mc:Choice>
              <mc:Fallback>
                <p:oleObj name="Prism 8" r:id="rId3" imgW="8738970" imgH="4980069" progId="Prism8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208213"/>
                        <a:ext cx="8728075" cy="497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3346" y="489527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6712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34" y="1138148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46" y="489527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1268" y="1265534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70861"/>
              </p:ext>
            </p:extLst>
          </p:nvPr>
        </p:nvGraphicFramePr>
        <p:xfrm>
          <a:off x="0" y="1727199"/>
          <a:ext cx="5491163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5491823" imgH="3338644" progId="Prism8.Document">
                  <p:embed/>
                </p:oleObj>
              </mc:Choice>
              <mc:Fallback>
                <p:oleObj name="Prism 8" r:id="rId2" imgW="5491823" imgH="333864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727199"/>
                        <a:ext cx="5491163" cy="333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58857"/>
              </p:ext>
            </p:extLst>
          </p:nvPr>
        </p:nvGraphicFramePr>
        <p:xfrm>
          <a:off x="5251268" y="1727199"/>
          <a:ext cx="6690569" cy="369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6831212" imgH="3669449" progId="Prism8.Document">
                  <p:embed/>
                </p:oleObj>
              </mc:Choice>
              <mc:Fallback>
                <p:oleObj name="Prism 8" r:id="rId4" imgW="6831212" imgH="3669449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1268" y="1727199"/>
                        <a:ext cx="6690569" cy="3696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26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1296" y="599317"/>
            <a:ext cx="3751034" cy="4383846"/>
            <a:chOff x="-722971" y="-26662"/>
            <a:chExt cx="4529954" cy="6198862"/>
          </a:xfrm>
        </p:grpSpPr>
        <p:grpSp>
          <p:nvGrpSpPr>
            <p:cNvPr id="6" name="Group 5"/>
            <p:cNvGrpSpPr/>
            <p:nvPr/>
          </p:nvGrpSpPr>
          <p:grpSpPr>
            <a:xfrm>
              <a:off x="19525" y="-26662"/>
              <a:ext cx="3787458" cy="6198862"/>
              <a:chOff x="0" y="-249356"/>
              <a:chExt cx="5829950" cy="943533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249356"/>
                <a:ext cx="5829950" cy="5055018"/>
                <a:chOff x="0" y="-249356"/>
                <a:chExt cx="5829950" cy="5055018"/>
              </a:xfrm>
            </p:grpSpPr>
            <p:sp>
              <p:nvSpPr>
                <p:cNvPr id="23" name="TextBox 253"/>
                <p:cNvSpPr txBox="1"/>
                <p:nvPr/>
              </p:nvSpPr>
              <p:spPr>
                <a:xfrm>
                  <a:off x="0" y="104200"/>
                  <a:ext cx="1981157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3200" b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51"/>
                <p:cNvSpPr txBox="1"/>
                <p:nvPr/>
              </p:nvSpPr>
              <p:spPr>
                <a:xfrm>
                  <a:off x="3848793" y="4220888"/>
                  <a:ext cx="1981157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5-Fu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249"/>
                <p:cNvSpPr txBox="1"/>
                <p:nvPr/>
              </p:nvSpPr>
              <p:spPr>
                <a:xfrm>
                  <a:off x="3507387" y="-249356"/>
                  <a:ext cx="1981159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4</a:t>
                  </a: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µ8C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247"/>
                <p:cNvSpPr txBox="1"/>
                <p:nvPr/>
              </p:nvSpPr>
              <p:spPr>
                <a:xfrm>
                  <a:off x="369748" y="4220888"/>
                  <a:ext cx="2658860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b="1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5-Fu+ 4</a:t>
                  </a:r>
                  <a:r>
                    <a:rPr lang="en-US" sz="1400" b="1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µ8C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64732" y="8415697"/>
                <a:ext cx="3637807" cy="770277"/>
                <a:chOff x="364732" y="8415697"/>
                <a:chExt cx="3637807" cy="770277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364732" y="9185974"/>
                  <a:ext cx="2301740" cy="0"/>
                </a:xfrm>
                <a:prstGeom prst="straightConnector1">
                  <a:avLst/>
                </a:prstGeom>
                <a:noFill/>
                <a:ln w="92075" cap="flat" cmpd="sng" algn="ctr">
                  <a:solidFill>
                    <a:srgbClr val="0070C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1" name="TextBox 241"/>
                <p:cNvSpPr txBox="1"/>
                <p:nvPr/>
              </p:nvSpPr>
              <p:spPr>
                <a:xfrm>
                  <a:off x="484869" y="8415697"/>
                  <a:ext cx="3517670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b="1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X400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TextBox 247"/>
            <p:cNvSpPr txBox="1"/>
            <p:nvPr/>
          </p:nvSpPr>
          <p:spPr>
            <a:xfrm>
              <a:off x="-722971" y="-6331"/>
              <a:ext cx="1727116" cy="3841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Control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3346" y="489527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12" y="3084976"/>
            <a:ext cx="2135343" cy="1601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12" y="972740"/>
            <a:ext cx="2068946" cy="1551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68" y="972740"/>
            <a:ext cx="2061914" cy="154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90" y="3118699"/>
            <a:ext cx="2058592" cy="1543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3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27" y="1055164"/>
            <a:ext cx="6767146" cy="4747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46" y="489527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95562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</TotalTime>
  <Words>85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Rahmati</dc:creator>
  <cp:lastModifiedBy>Kate Branton</cp:lastModifiedBy>
  <cp:revision>95</cp:revision>
  <dcterms:created xsi:type="dcterms:W3CDTF">2022-08-21T05:36:22Z</dcterms:created>
  <dcterms:modified xsi:type="dcterms:W3CDTF">2023-10-12T09:14:50Z</dcterms:modified>
</cp:coreProperties>
</file>