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rels" ContentType="application/vnd.openxmlformats-package.relationships+xml"/>
  <Default Extension="tif" ContentType="image/tiff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31"/>
    <p:restoredTop sz="94628"/>
  </p:normalViewPr>
  <p:slideViewPr>
    <p:cSldViewPr snapToGrid="0">
      <p:cViewPr varScale="1">
        <p:scale>
          <a:sx n="114" d="100"/>
          <a:sy n="114" d="100"/>
        </p:scale>
        <p:origin x="576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DE5DA6-F775-B6A5-EA6B-2A3FE9DF841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77E23A2-DE2D-C1D2-2543-1464EC47BC8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53F6D6-6DAD-FD06-C5DE-18C626E8D9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BEF045-2EAB-9E4D-BB36-EB0F677DF1E0}" type="datetimeFigureOut">
              <a:rPr lang="en-US" smtClean="0"/>
              <a:t>11/22/22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1E101C-96BD-5C65-CBC1-16F59D5D19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EA7B83-D083-D0E7-0190-5E15F2A9C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9D9B3-9BD1-3B48-A564-AC89613AC0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41896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E026C0-8768-A825-A3EB-819492122A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B491DE0-E85A-B6D3-E94B-188B23AB480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CA8763-F1CB-CE30-8523-D816A7D248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BEF045-2EAB-9E4D-BB36-EB0F677DF1E0}" type="datetimeFigureOut">
              <a:rPr lang="en-US" smtClean="0"/>
              <a:t>11/22/22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5ABE52-CCD7-BB99-C368-650421BA2C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A6775F-5FD2-772B-8E77-2C6FCDE551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9D9B3-9BD1-3B48-A564-AC89613AC0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71170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E65DF6D-744A-FA6B-F99F-88D5A7E8F73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08DCFE9-5DE5-0BF9-47BD-C2F9667B254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A67461-9414-BB89-BD3C-CA54777ED8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BEF045-2EAB-9E4D-BB36-EB0F677DF1E0}" type="datetimeFigureOut">
              <a:rPr lang="en-US" smtClean="0"/>
              <a:t>11/22/22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F33F9E-FB1C-955B-C059-B26BF0008C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18BF98-1931-7D41-51D9-33C5C68711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9D9B3-9BD1-3B48-A564-AC89613AC0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07577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C072B5-ECB5-AC83-EED5-0827D1E8A2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30B36A-285C-777E-01F4-7BCE1772B09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2C4EA0-4A9C-8A11-2F54-F29431AC2A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BEF045-2EAB-9E4D-BB36-EB0F677DF1E0}" type="datetimeFigureOut">
              <a:rPr lang="en-US" smtClean="0"/>
              <a:t>11/22/22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9F78DA-7894-DE9B-B5A4-6FE73A577C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1BD3F8-1EBF-7BD1-CFFE-4184C69717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9D9B3-9BD1-3B48-A564-AC89613AC0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15491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962ACB-DF32-3E0F-F1FD-451F5C8BB5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F7F36DC-B2AD-7E8A-150C-D1379AB7A8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003BFE-548C-47EA-49A7-636E9663AC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BEF045-2EAB-9E4D-BB36-EB0F677DF1E0}" type="datetimeFigureOut">
              <a:rPr lang="en-US" smtClean="0"/>
              <a:t>11/22/22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585415-7E51-1983-BA6F-CACE8C6734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A90306-1C5A-48FA-DF54-3DCF0C7BA4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9D9B3-9BD1-3B48-A564-AC89613AC0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04180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D9F61D-EE81-1DF3-ADB3-9712162E3F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C25BAC-2E2E-4AAB-555F-0584D02DC13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44C89A5-26ED-16CE-EE51-D1FD23081F8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608F457-85B1-B359-8A48-1DDC5A910E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BEF045-2EAB-9E4D-BB36-EB0F677DF1E0}" type="datetimeFigureOut">
              <a:rPr lang="en-US" smtClean="0"/>
              <a:t>11/22/22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BECA9FA-3B9C-4723-7F37-26EA5FF805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DDA4B0-A662-19C1-619A-EDFC79B465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9D9B3-9BD1-3B48-A564-AC89613AC0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26597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AF8D26-5C0A-6C0A-FCC7-6173366433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2260F4-3639-0F1F-77D7-3711CF7B55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99EFFCC-5D89-3321-481D-CD06553F8C7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7847097-58F1-6BA2-1A46-B7A68722402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8D2EF9A-BAD9-FF52-376B-09827F5C289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9E120FA-C22C-4035-8E05-3C3926583E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BEF045-2EAB-9E4D-BB36-EB0F677DF1E0}" type="datetimeFigureOut">
              <a:rPr lang="en-US" smtClean="0"/>
              <a:t>11/22/22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7A1162C-75BD-5D16-A3A1-0D5D38EC78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148B38D-69C9-82AA-3205-45D58D79CC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9D9B3-9BD1-3B48-A564-AC89613AC0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65726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FAB306-6939-BFCB-FE4E-D65F8EF4CD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A1045B1-A8FC-9D6D-8C24-65D54DC409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BEF045-2EAB-9E4D-BB36-EB0F677DF1E0}" type="datetimeFigureOut">
              <a:rPr lang="en-US" smtClean="0"/>
              <a:t>11/22/22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CE06A53-5646-AC7D-4DE4-F86CB57D51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D28A687-4317-96A6-B240-7E372FE591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9D9B3-9BD1-3B48-A564-AC89613AC0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98545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B883672-7CFF-93BA-325E-8610987CEC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BEF045-2EAB-9E4D-BB36-EB0F677DF1E0}" type="datetimeFigureOut">
              <a:rPr lang="en-US" smtClean="0"/>
              <a:t>11/22/22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37350B4-EFD2-5211-9538-2C45F5ED57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C14255C-A86A-ACCD-9222-8BF7E1A5A5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9D9B3-9BD1-3B48-A564-AC89613AC0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87045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4EEDCC-0B9E-6F3D-A5BD-C05A78DCCF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9FA321-F358-9805-6E31-03139ED624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DF1BFBB-C07D-52E3-1D28-E703C40C7F4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1649C28-9CB9-9B46-F18A-8B6EFCE772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BEF045-2EAB-9E4D-BB36-EB0F677DF1E0}" type="datetimeFigureOut">
              <a:rPr lang="en-US" smtClean="0"/>
              <a:t>11/22/22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A0A2542-D869-6F14-AA66-4A3B877330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E78ED63-2876-0FB0-B1A0-4B62060E69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9D9B3-9BD1-3B48-A564-AC89613AC0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6125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8FC3F9-7596-7445-1E15-8D33066224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A3A8206-ADEB-7F5A-0B57-E855D34CBE8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86B21F9-0A17-16A5-5C7E-8675A10801B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EC252F9-789F-0D46-E0D1-4E9DF9EC9E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BEF045-2EAB-9E4D-BB36-EB0F677DF1E0}" type="datetimeFigureOut">
              <a:rPr lang="en-US" smtClean="0"/>
              <a:t>11/22/22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4F6E4A8-49BF-6B5B-CB47-D2DF59A5B8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367383A-1C20-38F1-BCDE-7F06DEDAEC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9D9B3-9BD1-3B48-A564-AC89613AC0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57430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40ECDFA-3F6D-52C0-370C-F516EDF4B1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3CE9046-49FC-F739-925E-845BDEAEF0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4C6DDA-67E1-288D-8B48-1AB0A8FC315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BEF045-2EAB-9E4D-BB36-EB0F677DF1E0}" type="datetimeFigureOut">
              <a:rPr lang="en-US" smtClean="0"/>
              <a:t>11/22/22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DAE9A7-F5D7-7CE2-7A79-B2B03FAF6E1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42EEA6-5584-A2A5-450F-07DEABA4493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F9D9B3-9BD1-3B48-A564-AC89613AC0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14515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D8164DA-719E-2D71-A7BB-D516F57C377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45112" y="887862"/>
            <a:ext cx="7701776" cy="5082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68363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C3AD87B-E71B-5076-7ACE-E0D00E24D0E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77254" y="669073"/>
            <a:ext cx="8437492" cy="5519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24993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C6DE22D-9E21-20A6-DF4E-E0CE40BAA1E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3226" y="465111"/>
            <a:ext cx="9359748" cy="5523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09318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CCF6FA8-DDA6-0BC0-1920-35384099B17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8409" y="981307"/>
            <a:ext cx="10288082" cy="4490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57280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34D30B5-33EF-FB2F-384B-C69CD956497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98341" y="616305"/>
            <a:ext cx="8995318" cy="5625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550883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9FA2695-1D3E-5159-16DB-7958B780AF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76036" y="1236391"/>
            <a:ext cx="6057900" cy="42291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E8D3A9B-5654-F79E-1B17-53A4C893FB0F}"/>
              </a:ext>
            </a:extLst>
          </p:cNvPr>
          <p:cNvSpPr txBox="1"/>
          <p:nvPr/>
        </p:nvSpPr>
        <p:spPr>
          <a:xfrm>
            <a:off x="2302727" y="1103662"/>
            <a:ext cx="3105614" cy="2654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1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Table 1: Summary of patient clinical details </a:t>
            </a:r>
            <a:endParaRPr lang="en-GB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F958393-2A5E-05EE-EC33-814BC4E27AAD}"/>
              </a:ext>
            </a:extLst>
          </p:cNvPr>
          <p:cNvSpPr txBox="1"/>
          <p:nvPr/>
        </p:nvSpPr>
        <p:spPr>
          <a:xfrm>
            <a:off x="2113157" y="5465491"/>
            <a:ext cx="6099716" cy="4623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1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Table 1 displays the demographic information of the patient samples available for analysis as a percentage, with percentages quoted in the literature in the second column</a:t>
            </a:r>
            <a:r>
              <a:rPr lang="en-GB" i="1" kern="1200" baseline="30000" dirty="0">
                <a:solidFill>
                  <a:srgbClr val="44546A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100" i="1" baseline="30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4,50</a:t>
            </a:r>
            <a:r>
              <a:rPr lang="en-GB" sz="11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GB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575292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9EEE04C-40FC-EA3F-E9AE-33ED01A98F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4239" y="-89210"/>
            <a:ext cx="5407051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5DEFF1D-736A-5922-2E99-4DA6AED76D6B}"/>
              </a:ext>
            </a:extLst>
          </p:cNvPr>
          <p:cNvSpPr txBox="1"/>
          <p:nvPr/>
        </p:nvSpPr>
        <p:spPr>
          <a:xfrm>
            <a:off x="5915722" y="2087351"/>
            <a:ext cx="6099716" cy="11441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2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Supplementary Table S1 Patient clinical details with the percentage of cells with an intensity score of 0, +1, +2 or +3.</a:t>
            </a:r>
            <a:endParaRPr lang="en-GB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br>
              <a:rPr lang="en-GB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514551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</TotalTime>
  <Words>65</Words>
  <Application>Microsoft Macintosh PowerPoint</Application>
  <PresentationFormat>Widescreen</PresentationFormat>
  <Paragraphs>4</Paragraphs>
  <Slides>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1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Marcus Brookes</dc:creator>
  <cp:lastModifiedBy>Marcus Brookes</cp:lastModifiedBy>
  <cp:revision>4</cp:revision>
  <dcterms:created xsi:type="dcterms:W3CDTF">2022-11-22T12:21:55Z</dcterms:created>
  <dcterms:modified xsi:type="dcterms:W3CDTF">2022-11-22T12:33:02Z</dcterms:modified>
</cp:coreProperties>
</file>