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46"/>
    <p:restoredTop sz="94674"/>
  </p:normalViewPr>
  <p:slideViewPr>
    <p:cSldViewPr snapToGrid="0" snapToObjects="1">
      <p:cViewPr varScale="1">
        <p:scale>
          <a:sx n="65" d="100"/>
          <a:sy n="65" d="100"/>
        </p:scale>
        <p:origin x="3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6T05:43:21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1183 578 24575,'-13'-15'0,"10"9"0,-10 14 0,19 5 0,2 8 0,6 1 0,1 7 0,-1 0 0,1 1 0,0-1 0,-1 0 0,-6-7 0,-1-1 0,-7-8 0,0 1 0,0-1 0,6-5 0,1-2 0,7-6 0,-1 0 0,1-6 0,-7-2 0,5 1 0,-4-5 0,5 10 0,1-4 0,-1 6 0,1 0 0,-1 0 0,1 0 0,-1-6 0,1 4 0,-1-10 0,-5 5 0,-2-7 0,-6 0 0,0 1 0,0-8 0,0 6 0,0-6 0,-7 0 0,-7-1 0,-9-8 0,-7 1 0,7-1 0,-5 1 0,13 7 0,-6 1 0,7 7 0,1 7 0,-1 1 0,0 6 0,7-6 0,1-2 0,6-13 0,0-1 0,0-8 0,0 1 0,0-9 0,0 7 0,0-7 0,-8 1 0,0 5 0,-7-5 0,0 7 0,7 1 0,-5 7 0,12 1 0,-12 7 0,12 1 0,-11 5 0,10 8 0,-4 14 0,6 9 0,0-1 0,0 5 0,0-11 0,0 11 0,0-4 0,0-1 0,0 5 0,0-11 0,0 11 0,0-12 0,0 6 0,0-8 0,0 1 0,0-1 0,0 1 0,0-1 0,0 1 0,0-1 0,0 1 0,0 5 0,0-4 0,0 5 0,0-7 0,0 1 0,0-1 0,6 1 0,-4-1 0,4 1 0,-6-1 0,0 1 0,0-1 0,0 1 0,0-1 0,0 1 0,0-1 0,0 1 0,0-1 0,-6 1 0,-2-7 0,0 5 0,8-10 0,15 4 0,7-6 0,7 0 0,1 0 0,-1 0 0,0 0 0,1 0 0,-8 0 0,5 0 0,-11 0 0,4 0 0,-6 0 0,-1 0 0,1 0 0,-7-6 0,-7 4 0,-15-4 0,-7 0 0,-16-3 0,-1-14 0,-1 6 0,3-12 0,-1 12 0,13-10 0,-4 10 0,15-4 0,7 8 0,-6-1 0,12 0 0,-5 20 0,-7-2 0,10 16 0,-11-6 0,8 0 0,5-1 0,-12 8 0,6-6 0,-8 5 0,1 1 0,0 1 0,0 1 0,-8 4 0,7-12 0,-6 6 0,8-8 0,-1 1 0,6-1 0,-4 1 0,11-1 0,-5 1 0,0-1 0,4 1 0,-4-1 0,0 1 0,4-1 0,-10 1 0,11-1 0,-5 1 0,6-1 0,0 1 0,0-1 0,0 1 0,0-1 0,0 1 0,0-1 0,0 1 0,0-1 0,0 1 0,0-1 0,0 1 0,0-1 0,0 1 0,-6-7 0,-2 5 0,0-4 0,-4-1 0,5 5 0,-7-10 0,6 10 0,-11-4 0,10-1 0,-12 6 0,8-12 0,-1 11 0,0-10 0,1 10 0,-1-11 0,0 5 0,7 0 0,-5-4 0,10 10 0,-10-5 0,4 1 0,-5 4 0,-1-5 0,0 7 0,1-1 0,-1 1 0,6-1 0,-4-5 0,11 4 0,-11-11 0,10 11 0,-10-10 0,4 10 0,-5-11 0,5 11 0,-4-10 0,4 4 0,1-12 0,-12 4 0,9-10 0,-10 5 0,-1-8 0,5 2 0,-11-2 0,11 1 0,-11 0 0,11 0 0,-4 6 0,6-4 0,0 4 0,0-13 0,0 6 0,6-6 0,-4 14 0,11-6 0,-12 6 0,12-7 0,-11 7 0,10 7 0,-4 7 0,6 7 0,-6-7 0,5 5 0,-6-4 0,1 5 0,-1 1 0,-1-1 0,-4 1 0,4-1 0,1 1 0,-5-7 0,10 5 0,-10-4 0,11 5 0,-12 1 0,12-1 0,-5 1 0,0-1 0,4 1 0,-10-1 0,11 1 0,-5-1 0,6 1 0,0-1 0,0 1 0,-7-1 0,6 1 0,-5-1 0,6 1 0,-6-1 0,4 1 0,-4-13 0,19-16 0,-10 4 0,9-8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6T05:43:21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199 338 24575,'14'0'0,"-1"0"0,1 0 0,6 0 0,-5 0 0,6 6 0,-1 2 0,-4 5 0,4 1 0,-6-6 0,-1 4 0,1-11 0,-1 11 0,-5-4 0,-2 5 0,-6 1 0,0-1 0,0 1 0,0-1 0,0 1 0,0-1 0,0 1 0,0-1 0,0 1 0,0-1 0,-6-5 0,4 4 0,-10-11 0,4 11 0,-5-10 0,-1 10 0,0-11 0,1 11 0,-1-10 0,6 10 0,-4-11 0,5 5 0,-1 0 0,-4-4 0,4 4 0,-5-6 0,-8 0 0,-1 6 0,-8-4 0,1 4 0,-1-6 0,1 0 0,6 0 0,-4 0 0,11 0 0,-4 0 0,12-6 0,8-1 0,1-7 0,11 6 0,-10-4 0,10 11 0,-5-11 0,7 10 0,-1-4 0,1 6 0,-1 0 0,8 0 0,1 0 0,8 0 0,-8 0 0,5 0 0,-11 0 0,4 0 0,-6 0 0,-1 0 0,1 0 0,-1 0 0,1 0 0,-7-6 0,-1-2 0,0 1 0,-4-5 0,10 10 0,-11-10 0,5-3 0,0 0 0,-4-13 0,4 13 0,0-6 0,-5 8 0,5-1 0,-6 0 0,-6 7 0,-2 1 0,-5 6 0,-1 0 0,0 0 0,1 0 0,-1-7 0,0 6 0,1-5 0,-1 0 0,7-2 0,-6 1 0,12-6 0,-5 6 0,6-7 0,0 1 0,0-1 0,0-7 0,0 6 0,0-13 0,0 6 0,0-8 0,0 1 0,0-1 0,0 1 0,0 6 0,0-4 0,0 11 0,0-4 0,0 6 0,0 0 0,0 20 0,0 31 0,0 17 0,0 24 0,0-10 0,7-9 0,-5-3 0,5-16 0,-7 5 0,0-21 0,0 5 0,0-9 0,0-4 0,0 4 0,0-6 0,0-1 0,0 1 0,0-1 0,0-5 0,0-2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CEA2-DE77-E042-8505-BD3FFA60F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AA4AB-CD85-C24D-8298-150EF2F51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64C9B-934F-E24C-813E-3BA15CDB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C8359-4F13-6448-967B-B8F11BC3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5CA58-EFDF-2449-8D7B-D53AB94A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3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3861E-74D6-8B46-AF6D-5CAACC6B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B7A5A-C889-0748-9398-C24C5FFFA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6E6FB-7F0F-864F-9D39-5A1326BC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7A702-C025-2540-BF34-D8ADC5C6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CC6BF-81D1-1C4C-B652-CA7DE229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6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95642-F883-CF46-884B-74D04833B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69058-51A8-264F-92C8-97DB04CF2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4F029-F7A2-834F-A522-2832D933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C965-6126-A74F-93FD-D288C5F3F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3A1D7-8629-FD41-B9F9-3498950F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3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2D7D-008B-214C-AA91-689DA54DF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287F6-7BEF-0E43-97B9-DF403A00D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7F2DA-396F-BF49-BD5F-EBA41C00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8CEB6-2146-7045-BCF0-4F428F75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5F2AA-9952-3C40-9281-6C15F0F9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6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756B-B65F-F54D-9F99-AC9B9D05C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1B254-6298-BF4F-8AC0-CBAE4CA7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A963D-6348-0E49-B50D-167091DE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C1FAF-C7C1-384D-99B1-7A873ABD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D41FE-10F8-AB4F-9ED8-DA85056D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8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6BF59-93C1-DD4F-9707-574E8F07F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F9CC7-B108-D540-9394-2ED9485F9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B31AB-6ADA-F649-BB2E-ABC0A0528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AA660-362A-F446-A074-2BE4F6C2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45CB8-5DDA-BF4C-A588-C5760A3EF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73296-6C86-A545-A9D7-9C1692C9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5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C69D6-F7E9-7541-8BEE-8D2E15AD3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73B8B-F0F6-4E4D-A0E3-D5BDCE27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78B9B-8A9C-5F49-889C-EBD11258A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71049-9573-804D-B924-2968221E2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0B205-A674-C942-A4B5-A2D967B1C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E5744-A866-9C4C-ABA6-213898A41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D32A92-DEC9-A348-8D08-5D3A534B4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D09CD-CFA1-C74E-B4B3-17B8E3A3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9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A208-D752-A645-BB0D-8A6445A9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FE7CD-5128-3D42-8B21-AD00B6C59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FDA57-0771-A642-87F0-DE2BBE8E0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45474-CE29-2244-A7CD-237BEF67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8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90979C-373E-BA44-83EF-20BFB15C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945B9-A2FB-6B42-8748-6A2D8E03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81A78-071C-F540-A193-D9EBF04DE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6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8F90-10D9-8346-BD88-BE966290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0C36A-0B84-9146-BDEC-E3DFBC308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2D896-D322-4643-9270-6B98F892D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BB3B0-4E27-A14D-84B5-581B75E3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4475-901C-DB43-990C-1C415C02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533EB-DD6D-9440-A668-9751127E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7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1F09-E0EA-4C47-9A77-B7744D631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95FFB-F5AD-7145-B436-1A66EA138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763B6-23D3-4345-81D4-D00414C40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2475B-8E83-4C41-9E1A-65081C70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71F6F-186E-0640-B8F4-DD5EC51A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435ED-C016-1544-9BBB-75661054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5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2C9D5-4778-3A46-8E86-B49A9C03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8844D-003A-CF48-A6EF-76074B10C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342A2-D93D-D440-BDE8-55E20CC68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70F7B-9FA6-0047-B94F-F59C4337CC8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8E0A0-2C96-4742-98AC-B2EB29FC35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F39D0-32B7-FC41-AE82-A6B3954C0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949C9-E6F2-E248-B4BA-1D2D1B43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2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customXml" Target="../ink/ink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D011CF-FF8C-A94E-903A-91903E540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" y="989646"/>
            <a:ext cx="10972800" cy="5435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4322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55BDC-5BE9-3A4F-88FD-918846CBBA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43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AA93B8-2A3D-7444-AFD0-22E4CA5BDC8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118872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11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826036-F8C2-994C-A70F-D176D8661A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8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19A9AD-51A9-0A4E-8804-4DF5FF03479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4156"/>
            <a:ext cx="10972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229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0BFD6-8869-394D-A81E-81EF7097B6B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28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46A70F-3D48-934D-A50B-A5DE3408E2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0" y="1735324"/>
            <a:ext cx="10972800" cy="37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499F54-485E-074E-AA80-1B13B6335E6F}"/>
              </a:ext>
            </a:extLst>
          </p:cNvPr>
          <p:cNvSpPr txBox="1"/>
          <p:nvPr/>
        </p:nvSpPr>
        <p:spPr>
          <a:xfrm flipH="1">
            <a:off x="874800" y="1795284"/>
            <a:ext cx="478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itchFamily="2" charset="0"/>
              </a:rPr>
              <a:t>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DAEBEB-8C3E-F04D-A7C1-7F202BA23864}"/>
                  </a:ext>
                </a:extLst>
              </p14:cNvPr>
              <p14:cNvContentPartPr/>
              <p14:nvPr/>
            </p14:nvContentPartPr>
            <p14:xfrm>
              <a:off x="416083" y="1842993"/>
              <a:ext cx="535320" cy="558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DAEBEB-8C3E-F04D-A7C1-7F202BA238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243" y="1818153"/>
                <a:ext cx="585000" cy="60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9236791-E2CF-FC44-834A-329231C7DCDA}"/>
                  </a:ext>
                </a:extLst>
              </p14:cNvPr>
              <p14:cNvContentPartPr/>
              <p14:nvPr/>
            </p14:nvContentPartPr>
            <p14:xfrm>
              <a:off x="754483" y="2052873"/>
              <a:ext cx="151200" cy="244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9236791-E2CF-FC44-834A-329231C7DC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643" y="2028033"/>
                <a:ext cx="200880" cy="29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6095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E8662-078D-4640-867F-0AA072B77C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10972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880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2A0CF-90AE-EB4F-8E74-04C228702A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48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6C5679-AAE6-DA45-8A0F-3DC62AFC9D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10972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63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1D8CDE-DD05-F040-B52B-0C4AD744E8A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10972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293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</Words>
  <Application>Microsoft Office PowerPoint</Application>
  <PresentationFormat>Widescreen</PresentationFormat>
  <Paragraphs>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Abdullah Fahad Aldawood</dc:creator>
  <cp:lastModifiedBy>Andrew Johnson</cp:lastModifiedBy>
  <cp:revision>4</cp:revision>
  <dcterms:created xsi:type="dcterms:W3CDTF">2022-01-12T21:29:56Z</dcterms:created>
  <dcterms:modified xsi:type="dcterms:W3CDTF">2022-05-06T05:46:55Z</dcterms:modified>
</cp:coreProperties>
</file>