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24479250" cy="719931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2"/>
    <p:restoredTop sz="96405"/>
  </p:normalViewPr>
  <p:slideViewPr>
    <p:cSldViewPr snapToGrid="0" snapToObjects="1">
      <p:cViewPr>
        <p:scale>
          <a:sx n="47" d="100"/>
          <a:sy n="47" d="100"/>
        </p:scale>
        <p:origin x="48" y="1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9906" y="1178222"/>
            <a:ext cx="18359438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59906" y="3781306"/>
            <a:ext cx="18359438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9388-1957-1A45-A43C-76F4BC538FB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593-8054-424A-9EDD-C57CA1B6C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9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9388-1957-1A45-A43C-76F4BC538FB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593-8054-424A-9EDD-C57CA1B6C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3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517963" y="383297"/>
            <a:ext cx="5278338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82949" y="383297"/>
            <a:ext cx="1552902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9388-1957-1A45-A43C-76F4BC538FB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593-8054-424A-9EDD-C57CA1B6C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0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9388-1957-1A45-A43C-76F4BC538FB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593-8054-424A-9EDD-C57CA1B6C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1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199" y="1794830"/>
            <a:ext cx="21113353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0199" y="4817875"/>
            <a:ext cx="21113353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9388-1957-1A45-A43C-76F4BC538FB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593-8054-424A-9EDD-C57CA1B6C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44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82949" y="1916484"/>
            <a:ext cx="10403681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2620" y="1916484"/>
            <a:ext cx="10403681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9388-1957-1A45-A43C-76F4BC538FB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593-8054-424A-9EDD-C57CA1B6C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2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6137" y="383297"/>
            <a:ext cx="21113353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6138" y="1764832"/>
            <a:ext cx="10355869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86138" y="2629749"/>
            <a:ext cx="10355869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92620" y="1764832"/>
            <a:ext cx="10406870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92620" y="2629749"/>
            <a:ext cx="1040687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9388-1957-1A45-A43C-76F4BC538FB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593-8054-424A-9EDD-C57CA1B6C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25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9388-1957-1A45-A43C-76F4BC538FB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593-8054-424A-9EDD-C57CA1B6C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6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9388-1957-1A45-A43C-76F4BC538FB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593-8054-424A-9EDD-C57CA1B6C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215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6138" y="479954"/>
            <a:ext cx="7895195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6870" y="1036569"/>
            <a:ext cx="12392620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86138" y="2159794"/>
            <a:ext cx="7895195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9388-1957-1A45-A43C-76F4BC538FB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593-8054-424A-9EDD-C57CA1B6C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7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6138" y="479954"/>
            <a:ext cx="7895195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06870" y="1036569"/>
            <a:ext cx="12392620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86138" y="2159794"/>
            <a:ext cx="7895195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9388-1957-1A45-A43C-76F4BC538FB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F593-8054-424A-9EDD-C57CA1B6C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9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82949" y="383297"/>
            <a:ext cx="21113353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2949" y="1916484"/>
            <a:ext cx="21113353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82949" y="6672697"/>
            <a:ext cx="5507831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29388-1957-1A45-A43C-76F4BC538FB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08752" y="6672697"/>
            <a:ext cx="826174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88470" y="6672697"/>
            <a:ext cx="5507831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6F593-8054-424A-9EDD-C57CA1B6C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8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5D39B43-E2E4-D642-980D-8F4890B3ECBF}"/>
              </a:ext>
            </a:extLst>
          </p:cNvPr>
          <p:cNvSpPr txBox="1"/>
          <p:nvPr/>
        </p:nvSpPr>
        <p:spPr>
          <a:xfrm>
            <a:off x="108334" y="4"/>
            <a:ext cx="4658391" cy="646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99" b="1" dirty="0"/>
              <a:t>SOAT activity unaltered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425064-394B-E149-B880-10B784A7FE76}"/>
              </a:ext>
            </a:extLst>
          </p:cNvPr>
          <p:cNvSpPr txBox="1"/>
          <p:nvPr/>
        </p:nvSpPr>
        <p:spPr>
          <a:xfrm>
            <a:off x="5134750" y="4"/>
            <a:ext cx="5419945" cy="646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99" b="1" dirty="0"/>
              <a:t>Systemic inhibition of SOAT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11F685-EE88-D64D-96B0-2ABA0C1FCA9D}"/>
              </a:ext>
            </a:extLst>
          </p:cNvPr>
          <p:cNvSpPr txBox="1"/>
          <p:nvPr/>
        </p:nvSpPr>
        <p:spPr>
          <a:xfrm>
            <a:off x="2961925" y="1028329"/>
            <a:ext cx="4429161" cy="558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31" dirty="0"/>
              <a:t>Tumour microenvironment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86EA07-D54C-F643-AFE6-2A868F1EA9E8}"/>
              </a:ext>
            </a:extLst>
          </p:cNvPr>
          <p:cNvSpPr txBox="1"/>
          <p:nvPr/>
        </p:nvSpPr>
        <p:spPr>
          <a:xfrm>
            <a:off x="15951234" y="1028329"/>
            <a:ext cx="2036070" cy="558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31" dirty="0"/>
              <a:t>Tumour cell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AC14145-2465-0E45-88ED-C1E660D2F7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5"/>
          <a:stretch/>
        </p:blipFill>
        <p:spPr>
          <a:xfrm>
            <a:off x="12460586" y="1916997"/>
            <a:ext cx="12003525" cy="527741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215C2BE-D9DE-F34F-82B0-0E83A0A9EA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11" y="1921894"/>
            <a:ext cx="12275613" cy="527742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1F8929D-D422-4142-9C2C-3A8C4FE97F5D}"/>
              </a:ext>
            </a:extLst>
          </p:cNvPr>
          <p:cNvSpPr txBox="1"/>
          <p:nvPr/>
        </p:nvSpPr>
        <p:spPr>
          <a:xfrm>
            <a:off x="12123197" y="-19096"/>
            <a:ext cx="4658391" cy="646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99" b="1" dirty="0"/>
              <a:t>SOAT activity unaltered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95B824-4DAF-CE4C-B8C2-CD24F257A8E8}"/>
              </a:ext>
            </a:extLst>
          </p:cNvPr>
          <p:cNvSpPr txBox="1"/>
          <p:nvPr/>
        </p:nvSpPr>
        <p:spPr>
          <a:xfrm>
            <a:off x="17149612" y="-19096"/>
            <a:ext cx="5419945" cy="646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99" b="1" dirty="0"/>
              <a:t>Systemic inhibition of SOAT</a:t>
            </a:r>
          </a:p>
        </p:txBody>
      </p:sp>
    </p:spTree>
    <p:extLst>
      <p:ext uri="{BB962C8B-B14F-4D97-AF65-F5344CB8AC3E}">
        <p14:creationId xmlns:p14="http://schemas.microsoft.com/office/powerpoint/2010/main" val="3131750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18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Thorne</dc:creator>
  <cp:lastModifiedBy>Websdale, Alex</cp:lastModifiedBy>
  <cp:revision>4</cp:revision>
  <dcterms:created xsi:type="dcterms:W3CDTF">2021-06-11T12:57:36Z</dcterms:created>
  <dcterms:modified xsi:type="dcterms:W3CDTF">2021-08-25T10:12:54Z</dcterms:modified>
</cp:coreProperties>
</file>