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98" userDrawn="1">
          <p15:clr>
            <a:srgbClr val="A4A3A4"/>
          </p15:clr>
        </p15:guide>
        <p15:guide id="2" pos="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4400"/>
    <a:srgbClr val="00FB92"/>
    <a:srgbClr val="FF2F92"/>
    <a:srgbClr val="FF7E79"/>
    <a:srgbClr val="C00000"/>
    <a:srgbClr val="44546A"/>
    <a:srgbClr val="AB7942"/>
    <a:srgbClr val="FF186F"/>
    <a:srgbClr val="73FEFF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9"/>
    <p:restoredTop sz="95897"/>
  </p:normalViewPr>
  <p:slideViewPr>
    <p:cSldViewPr snapToGrid="0" snapToObjects="1" showGuides="1">
      <p:cViewPr varScale="1">
        <p:scale>
          <a:sx n="115" d="100"/>
          <a:sy n="115" d="100"/>
        </p:scale>
        <p:origin x="648" y="192"/>
      </p:cViewPr>
      <p:guideLst>
        <p:guide orient="horz" pos="3498"/>
        <p:guide pos="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2C299-70C9-804E-B3FB-E11066B5E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AF9EE9-1079-2247-A5A2-C52EEA1D3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21E2F5-2F56-5D48-8F5A-E8F5B2CB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986ABA-9CEF-0A4B-B078-2DD45902D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3E59E4-8B51-C648-A173-A397F7B0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68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93BDA-14C5-164D-BF80-C60370A69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298B256-3996-864D-874F-60F9E1EB4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CD8395-3414-364C-8B9F-974608C6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08D8DB-3811-0845-BA6E-A861FF7D7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841EF9-75E2-0C47-9334-92E11F7E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96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AA277B0-4B33-3944-A085-9C95F5BC5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A68912-40A2-BF4C-BA3C-14D84FF2F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4C3B9A-7CF4-794E-A2C4-349D364E2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3BE506-B501-CF4C-8026-039D76FC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B1DC2B-4BC7-E349-B7E1-A75F609FC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27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B237C-121E-0447-9BAA-10B900B0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608904-2E93-844B-B652-F9532F2B1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113BB4-BEDE-CF43-94C0-33DE98C0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5E780F-6401-B540-A56E-2CFACD720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C51C52-A3C0-0D4E-97CD-02F80655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64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11357-1FC3-6746-9A66-E161914B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077BFC-CFEC-9943-A0A1-B75AF6A1E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9E92BE-F201-D643-90F7-CA1D374D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07FBBE-BC93-734D-BCE0-BBCE961B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5F994A-2BAE-E343-A753-FD102D40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54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E5B5A0-AEFA-CC48-AF3F-EAFE23588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6BB17C-36B2-CD47-B9D9-3A0390D3B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CBEC13-4FB7-D745-9410-DBE566A95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DDCA91-7F78-DF40-9473-68DCAFBD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1D45A3-C5C2-3E41-8147-ED30D93A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8ACEBE-B679-4C46-BD13-122695D7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95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91C12-007B-8741-8C9B-6B496C49F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141DD4-DE08-4549-8343-0AC144DFF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7651323-80E9-5D4E-899A-E789C5B62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19F5CAB-14BE-3044-93B7-5D2877C6B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F522597-017A-2A4A-8078-F7E49DC19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518E8A0-54C6-8C42-AE85-49925850E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473FC66-7687-C040-80FA-F7AB5B433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5C12C8A-64D3-FD47-8306-4C0ACF70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358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67A11-4461-FD40-B125-4F4E6EA85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9E9C590-E1FE-BB44-8A02-EF4BC4FBF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04621B-8211-DC41-BF1E-33CF1A76B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FB5651-8805-6744-8850-56DD9AF8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86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4A88F12-30C3-5242-BB60-BB56EEE55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A6DCCA2-9680-BA42-8F06-B8FEF2BA5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62CCEE-9CE7-F941-B310-7ADAD5C4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15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14C26A-D47E-FE4D-864A-A5F3B53F8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5195AD-C18D-6D44-A36E-9FDEA6F27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46DC22-8676-9A47-805B-600B221CD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BDA744-928C-214D-8DA0-6433AA4B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90535E-B1BD-C747-BC65-2D322459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9321D8-59E2-D944-845A-6BBC2B96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9C8BE-D8D7-2644-896F-62D185935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83EBE44-3180-F04E-AC6D-8DDF31802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BF98CD-D47A-AF48-AF25-1A3EF16D2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654547-E825-D249-A101-063200D36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8ED05C-34F3-3048-93A0-7736C67F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DD08AB-632B-D342-AF56-7FBFFE8A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871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C847192-2DF2-8C47-9CFB-B651F9277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B5443C-CFEE-5A42-A019-07BD17538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B44AD3-4087-2949-AAA5-DA141CF32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13AC7-E957-9846-812F-7FBA6A80F192}" type="datetimeFigureOut">
              <a:rPr lang="de-DE" smtClean="0"/>
              <a:t>25.02.21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889C5-4C49-0642-830A-460908F40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F3DC76-2953-4646-B63C-2E2FD3A85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B3A20-7CF6-8543-A3DB-98CE643EE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53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Titel 1">
            <a:extLst>
              <a:ext uri="{FF2B5EF4-FFF2-40B4-BE49-F238E27FC236}">
                <a16:creationId xmlns:a16="http://schemas.microsoft.com/office/drawing/2014/main" id="{70B9003C-AB68-4E4D-9573-55E298AC2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563077" cy="618385"/>
          </a:xfrm>
        </p:spPr>
        <p:txBody>
          <a:bodyPr>
            <a:normAutofit/>
          </a:bodyPr>
          <a:lstStyle/>
          <a:p>
            <a:pPr algn="ctr"/>
            <a:r>
              <a:rPr lang="de-DE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de-DE" sz="26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5B655-C8B8-2148-9718-29604B2FE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895" y="111511"/>
            <a:ext cx="9662268" cy="663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51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Figure 3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Office-Benutzer</dc:creator>
  <cp:lastModifiedBy>Microsoft Office-Benutzer</cp:lastModifiedBy>
  <cp:revision>287</cp:revision>
  <dcterms:created xsi:type="dcterms:W3CDTF">2019-09-18T07:26:13Z</dcterms:created>
  <dcterms:modified xsi:type="dcterms:W3CDTF">2021-02-25T14:13:03Z</dcterms:modified>
</cp:coreProperties>
</file>