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2"/>
  </p:notesMasterIdLst>
  <p:sldIdLst>
    <p:sldId id="261" r:id="rId2"/>
    <p:sldId id="262" r:id="rId3"/>
    <p:sldId id="265" r:id="rId4"/>
    <p:sldId id="260" r:id="rId5"/>
    <p:sldId id="271" r:id="rId6"/>
    <p:sldId id="270" r:id="rId7"/>
    <p:sldId id="269" r:id="rId8"/>
    <p:sldId id="272" r:id="rId9"/>
    <p:sldId id="273" r:id="rId10"/>
    <p:sldId id="274" r:id="rId11"/>
    <p:sldId id="275" r:id="rId12"/>
    <p:sldId id="291" r:id="rId13"/>
    <p:sldId id="266" r:id="rId14"/>
    <p:sldId id="276" r:id="rId15"/>
    <p:sldId id="277" r:id="rId16"/>
    <p:sldId id="278" r:id="rId17"/>
    <p:sldId id="279" r:id="rId18"/>
    <p:sldId id="267" r:id="rId19"/>
    <p:sldId id="280" r:id="rId20"/>
    <p:sldId id="281" r:id="rId21"/>
    <p:sldId id="282" r:id="rId22"/>
    <p:sldId id="283" r:id="rId23"/>
    <p:sldId id="284" r:id="rId24"/>
    <p:sldId id="285" r:id="rId25"/>
    <p:sldId id="286" r:id="rId26"/>
    <p:sldId id="287" r:id="rId27"/>
    <p:sldId id="288" r:id="rId28"/>
    <p:sldId id="290" r:id="rId29"/>
    <p:sldId id="289" r:id="rId30"/>
    <p:sldId id="264" r:id="rId31"/>
  </p:sldIdLst>
  <p:sldSz cx="9144000" cy="6858000" type="screen4x3"/>
  <p:notesSz cx="9144000" cy="6858000"/>
  <p:defaultTextStyle>
    <a:defPPr>
      <a:defRPr lang="en-US"/>
    </a:defPPr>
    <a:lvl1pPr marL="0" algn="l" defTabSz="408331" rtl="0" eaLnBrk="1" latinLnBrk="0" hangingPunct="1">
      <a:defRPr sz="1600" kern="1200">
        <a:solidFill>
          <a:schemeClr val="tx1"/>
        </a:solidFill>
        <a:latin typeface="+mn-lt"/>
        <a:ea typeface="+mn-ea"/>
        <a:cs typeface="+mn-cs"/>
      </a:defRPr>
    </a:lvl1pPr>
    <a:lvl2pPr marL="408331" algn="l" defTabSz="408331" rtl="0" eaLnBrk="1" latinLnBrk="0" hangingPunct="1">
      <a:defRPr sz="1600" kern="1200">
        <a:solidFill>
          <a:schemeClr val="tx1"/>
        </a:solidFill>
        <a:latin typeface="+mn-lt"/>
        <a:ea typeface="+mn-ea"/>
        <a:cs typeface="+mn-cs"/>
      </a:defRPr>
    </a:lvl2pPr>
    <a:lvl3pPr marL="816661" algn="l" defTabSz="408331" rtl="0" eaLnBrk="1" latinLnBrk="0" hangingPunct="1">
      <a:defRPr sz="1600" kern="1200">
        <a:solidFill>
          <a:schemeClr val="tx1"/>
        </a:solidFill>
        <a:latin typeface="+mn-lt"/>
        <a:ea typeface="+mn-ea"/>
        <a:cs typeface="+mn-cs"/>
      </a:defRPr>
    </a:lvl3pPr>
    <a:lvl4pPr marL="1224993" algn="l" defTabSz="408331" rtl="0" eaLnBrk="1" latinLnBrk="0" hangingPunct="1">
      <a:defRPr sz="1600" kern="1200">
        <a:solidFill>
          <a:schemeClr val="tx1"/>
        </a:solidFill>
        <a:latin typeface="+mn-lt"/>
        <a:ea typeface="+mn-ea"/>
        <a:cs typeface="+mn-cs"/>
      </a:defRPr>
    </a:lvl4pPr>
    <a:lvl5pPr marL="1633323" algn="l" defTabSz="408331" rtl="0" eaLnBrk="1" latinLnBrk="0" hangingPunct="1">
      <a:defRPr sz="1600" kern="1200">
        <a:solidFill>
          <a:schemeClr val="tx1"/>
        </a:solidFill>
        <a:latin typeface="+mn-lt"/>
        <a:ea typeface="+mn-ea"/>
        <a:cs typeface="+mn-cs"/>
      </a:defRPr>
    </a:lvl5pPr>
    <a:lvl6pPr marL="2041654" algn="l" defTabSz="408331" rtl="0" eaLnBrk="1" latinLnBrk="0" hangingPunct="1">
      <a:defRPr sz="1600" kern="1200">
        <a:solidFill>
          <a:schemeClr val="tx1"/>
        </a:solidFill>
        <a:latin typeface="+mn-lt"/>
        <a:ea typeface="+mn-ea"/>
        <a:cs typeface="+mn-cs"/>
      </a:defRPr>
    </a:lvl6pPr>
    <a:lvl7pPr marL="2449984" algn="l" defTabSz="408331" rtl="0" eaLnBrk="1" latinLnBrk="0" hangingPunct="1">
      <a:defRPr sz="1600" kern="1200">
        <a:solidFill>
          <a:schemeClr val="tx1"/>
        </a:solidFill>
        <a:latin typeface="+mn-lt"/>
        <a:ea typeface="+mn-ea"/>
        <a:cs typeface="+mn-cs"/>
      </a:defRPr>
    </a:lvl7pPr>
    <a:lvl8pPr marL="2858316" algn="l" defTabSz="408331" rtl="0" eaLnBrk="1" latinLnBrk="0" hangingPunct="1">
      <a:defRPr sz="1600" kern="1200">
        <a:solidFill>
          <a:schemeClr val="tx1"/>
        </a:solidFill>
        <a:latin typeface="+mn-lt"/>
        <a:ea typeface="+mn-ea"/>
        <a:cs typeface="+mn-cs"/>
      </a:defRPr>
    </a:lvl8pPr>
    <a:lvl9pPr marL="3266646" algn="l" defTabSz="408331" rtl="0" eaLnBrk="1" latinLnBrk="0" hangingPunct="1">
      <a:defRPr sz="1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C2F01D7-572E-D948-A34B-147F8D9850DF}">
          <p14:sldIdLst>
            <p14:sldId id="261"/>
            <p14:sldId id="262"/>
            <p14:sldId id="265"/>
            <p14:sldId id="260"/>
            <p14:sldId id="271"/>
            <p14:sldId id="270"/>
            <p14:sldId id="269"/>
            <p14:sldId id="272"/>
            <p14:sldId id="273"/>
            <p14:sldId id="274"/>
            <p14:sldId id="275"/>
            <p14:sldId id="291"/>
            <p14:sldId id="266"/>
            <p14:sldId id="276"/>
            <p14:sldId id="277"/>
            <p14:sldId id="278"/>
            <p14:sldId id="279"/>
            <p14:sldId id="267"/>
            <p14:sldId id="280"/>
            <p14:sldId id="281"/>
            <p14:sldId id="282"/>
            <p14:sldId id="283"/>
            <p14:sldId id="284"/>
            <p14:sldId id="285"/>
            <p14:sldId id="286"/>
            <p14:sldId id="287"/>
            <p14:sldId id="288"/>
            <p14:sldId id="290"/>
            <p14:sldId id="289"/>
            <p14:sldId id="264"/>
          </p14:sldIdLst>
        </p14:section>
      </p14:sectionLst>
    </p:ext>
    <p:ext uri="{EFAFB233-063F-42B5-8137-9DF3F51BA10A}">
      <p15:sldGuideLst xmlns:p15="http://schemas.microsoft.com/office/powerpoint/2012/main">
        <p15:guide id="1" orient="horz" pos="216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4558"/>
  </p:normalViewPr>
  <p:slideViewPr>
    <p:cSldViewPr snapToGrid="0" snapToObjects="1">
      <p:cViewPr varScale="1">
        <p:scale>
          <a:sx n="62" d="100"/>
          <a:sy n="62" d="100"/>
        </p:scale>
        <p:origin x="496" y="56"/>
      </p:cViewPr>
      <p:guideLst>
        <p:guide orient="horz" pos="2161"/>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0764039-9679-7846-8D8C-9A6D2646E37A}" type="datetimeFigureOut">
              <a:rPr lang="en-US" smtClean="0"/>
              <a:t>5/26/2021</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6CBF2328-B266-9149-9D97-5C822E95C359}" type="slidenum">
              <a:rPr lang="en-US" smtClean="0"/>
              <a:t>‹#›</a:t>
            </a:fld>
            <a:endParaRPr lang="en-US" dirty="0"/>
          </a:p>
        </p:txBody>
      </p:sp>
    </p:spTree>
    <p:extLst>
      <p:ext uri="{BB962C8B-B14F-4D97-AF65-F5344CB8AC3E}">
        <p14:creationId xmlns:p14="http://schemas.microsoft.com/office/powerpoint/2010/main" val="40953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971713"/>
            <a:ext cx="8229600" cy="1143000"/>
          </a:xfrm>
        </p:spPr>
        <p:txBody>
          <a:bodyPr>
            <a:normAutofit/>
          </a:bodyPr>
          <a:lstStyle>
            <a:lvl1pPr>
              <a:defRPr sz="6186" baseline="0"/>
            </a:lvl1pPr>
          </a:lstStyle>
          <a:p>
            <a:r>
              <a:rPr lang="en-GB" dirty="0"/>
              <a:t>Presentation Title</a:t>
            </a:r>
            <a:endParaRPr lang="en-US" dirty="0"/>
          </a:p>
        </p:txBody>
      </p:sp>
    </p:spTree>
    <p:extLst>
      <p:ext uri="{BB962C8B-B14F-4D97-AF65-F5344CB8AC3E}">
        <p14:creationId xmlns:p14="http://schemas.microsoft.com/office/powerpoint/2010/main" val="43017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170E3-C1C9-9742-BCFE-2CB06EB85FC3}"/>
              </a:ext>
            </a:extLst>
          </p:cNvPr>
          <p:cNvSpPr>
            <a:spLocks noGrp="1"/>
          </p:cNvSpPr>
          <p:nvPr>
            <p:ph type="ctrTitle" hasCustomPrompt="1"/>
          </p:nvPr>
        </p:nvSpPr>
        <p:spPr>
          <a:xfrm>
            <a:off x="292937" y="794644"/>
            <a:ext cx="4887260"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771B6519-61F0-2348-BAB9-F6E60F7D13D6}"/>
              </a:ext>
            </a:extLst>
          </p:cNvPr>
          <p:cNvSpPr>
            <a:spLocks noGrp="1"/>
          </p:cNvSpPr>
          <p:nvPr>
            <p:ph type="subTitle" idx="1" hasCustomPrompt="1"/>
          </p:nvPr>
        </p:nvSpPr>
        <p:spPr>
          <a:xfrm>
            <a:off x="292937" y="1565557"/>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AECEE043-BAAD-1349-9593-E47090BE35D0}"/>
              </a:ext>
            </a:extLst>
          </p:cNvPr>
          <p:cNvSpPr>
            <a:spLocks noGrp="1"/>
          </p:cNvSpPr>
          <p:nvPr>
            <p:ph type="body" sz="quarter" idx="10" hasCustomPrompt="1"/>
          </p:nvPr>
        </p:nvSpPr>
        <p:spPr>
          <a:xfrm>
            <a:off x="293077" y="2123824"/>
            <a:ext cx="4887120"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88D2C16F-9D1F-3F43-93AB-3CA441E3253B}"/>
              </a:ext>
            </a:extLst>
          </p:cNvPr>
          <p:cNvSpPr>
            <a:spLocks noGrp="1"/>
          </p:cNvSpPr>
          <p:nvPr>
            <p:ph type="body" sz="quarter" idx="11" hasCustomPrompt="1"/>
          </p:nvPr>
        </p:nvSpPr>
        <p:spPr>
          <a:xfrm>
            <a:off x="293077" y="2608799"/>
            <a:ext cx="4887120" cy="3465942"/>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 </a:t>
            </a:r>
          </a:p>
        </p:txBody>
      </p:sp>
      <p:sp>
        <p:nvSpPr>
          <p:cNvPr id="6" name="Picture Placeholder 13">
            <a:extLst>
              <a:ext uri="{FF2B5EF4-FFF2-40B4-BE49-F238E27FC236}">
                <a16:creationId xmlns:a16="http://schemas.microsoft.com/office/drawing/2014/main" id="{0E422F74-6652-4B43-BC20-F3DCE02D3930}"/>
              </a:ext>
            </a:extLst>
          </p:cNvPr>
          <p:cNvSpPr>
            <a:spLocks noGrp="1"/>
          </p:cNvSpPr>
          <p:nvPr>
            <p:ph type="pic" sz="quarter" idx="12" hasCustomPrompt="1"/>
          </p:nvPr>
        </p:nvSpPr>
        <p:spPr>
          <a:xfrm>
            <a:off x="5675205" y="1818842"/>
            <a:ext cx="3057841" cy="4255899"/>
          </a:xfrm>
        </p:spPr>
        <p:txBody>
          <a:bodyPr anchor="ctr">
            <a:normAutofit/>
          </a:bodyPr>
          <a:lstStyle>
            <a:lvl1pPr algn="ctr">
              <a:defRPr sz="2000" baseline="0"/>
            </a:lvl1pPr>
          </a:lstStyle>
          <a:p>
            <a:r>
              <a:rPr lang="en-US" dirty="0"/>
              <a:t>Drag image  to placeholder or click icon to add</a:t>
            </a:r>
          </a:p>
        </p:txBody>
      </p:sp>
      <p:cxnSp>
        <p:nvCxnSpPr>
          <p:cNvPr id="7" name="Straight Connector 6">
            <a:extLst>
              <a:ext uri="{FF2B5EF4-FFF2-40B4-BE49-F238E27FC236}">
                <a16:creationId xmlns:a16="http://schemas.microsoft.com/office/drawing/2014/main" id="{F02DB8C8-3D6C-2342-AEF1-660AA2792522}"/>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C640C059-B583-FA4D-91C0-C3B8E79028C0}"/>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3745587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73F03-99B6-EC4C-ACE9-704ED692E295}"/>
              </a:ext>
            </a:extLst>
          </p:cNvPr>
          <p:cNvSpPr>
            <a:spLocks noGrp="1"/>
          </p:cNvSpPr>
          <p:nvPr>
            <p:ph type="ctrTitle" hasCustomPrompt="1"/>
          </p:nvPr>
        </p:nvSpPr>
        <p:spPr>
          <a:xfrm>
            <a:off x="292144" y="794571"/>
            <a:ext cx="4887260"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8AE47869-2D1E-B047-8FE6-70B8E584C3CC}"/>
              </a:ext>
            </a:extLst>
          </p:cNvPr>
          <p:cNvSpPr>
            <a:spLocks noGrp="1"/>
          </p:cNvSpPr>
          <p:nvPr>
            <p:ph type="subTitle" idx="1" hasCustomPrompt="1"/>
          </p:nvPr>
        </p:nvSpPr>
        <p:spPr>
          <a:xfrm>
            <a:off x="294914" y="1565486"/>
            <a:ext cx="7775027"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017D52CB-7C4E-D244-AED8-5161AC275169}"/>
              </a:ext>
            </a:extLst>
          </p:cNvPr>
          <p:cNvSpPr>
            <a:spLocks noGrp="1"/>
          </p:cNvSpPr>
          <p:nvPr>
            <p:ph type="body" sz="quarter" idx="10" hasCustomPrompt="1"/>
          </p:nvPr>
        </p:nvSpPr>
        <p:spPr>
          <a:xfrm>
            <a:off x="295052" y="2123751"/>
            <a:ext cx="7774886"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86B56202-1136-CF4C-A753-C64623195763}"/>
              </a:ext>
            </a:extLst>
          </p:cNvPr>
          <p:cNvSpPr>
            <a:spLocks noGrp="1"/>
          </p:cNvSpPr>
          <p:nvPr>
            <p:ph type="body" sz="quarter" idx="11" hasCustomPrompt="1"/>
          </p:nvPr>
        </p:nvSpPr>
        <p:spPr>
          <a:xfrm>
            <a:off x="292285" y="2608729"/>
            <a:ext cx="3812488" cy="3465145"/>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6" name="Text Placeholder 11">
            <a:extLst>
              <a:ext uri="{FF2B5EF4-FFF2-40B4-BE49-F238E27FC236}">
                <a16:creationId xmlns:a16="http://schemas.microsoft.com/office/drawing/2014/main" id="{5B130305-9462-A242-B386-C3CA6A375EF0}"/>
              </a:ext>
            </a:extLst>
          </p:cNvPr>
          <p:cNvSpPr>
            <a:spLocks noGrp="1"/>
          </p:cNvSpPr>
          <p:nvPr>
            <p:ph type="body" sz="quarter" idx="12" hasCustomPrompt="1"/>
          </p:nvPr>
        </p:nvSpPr>
        <p:spPr>
          <a:xfrm>
            <a:off x="4582513" y="2601956"/>
            <a:ext cx="3878317" cy="3465145"/>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7" name="Straight Connector 6">
            <a:extLst>
              <a:ext uri="{FF2B5EF4-FFF2-40B4-BE49-F238E27FC236}">
                <a16:creationId xmlns:a16="http://schemas.microsoft.com/office/drawing/2014/main" id="{D5B700FF-B672-1746-86B8-1AD1DC41C1F6}"/>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F2966A7B-875C-3F49-A5EE-026862B9A993}"/>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758458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028B2F1D-6DE7-7541-A468-F03A5A86B737}"/>
              </a:ext>
            </a:extLst>
          </p:cNvPr>
          <p:cNvSpPr>
            <a:spLocks noGrp="1"/>
          </p:cNvSpPr>
          <p:nvPr>
            <p:ph type="subTitle" idx="1" hasCustomPrompt="1"/>
          </p:nvPr>
        </p:nvSpPr>
        <p:spPr>
          <a:xfrm>
            <a:off x="316524" y="624952"/>
            <a:ext cx="6500446"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3" name="Picture Placeholder 13">
            <a:extLst>
              <a:ext uri="{FF2B5EF4-FFF2-40B4-BE49-F238E27FC236}">
                <a16:creationId xmlns:a16="http://schemas.microsoft.com/office/drawing/2014/main" id="{AE3D60D6-D647-484B-A8FD-76B5B58C2B26}"/>
              </a:ext>
            </a:extLst>
          </p:cNvPr>
          <p:cNvSpPr>
            <a:spLocks noGrp="1"/>
          </p:cNvSpPr>
          <p:nvPr>
            <p:ph type="pic" sz="quarter" idx="12" hasCustomPrompt="1"/>
          </p:nvPr>
        </p:nvSpPr>
        <p:spPr>
          <a:xfrm>
            <a:off x="316526" y="1382044"/>
            <a:ext cx="2649415" cy="3862461"/>
          </a:xfrm>
        </p:spPr>
        <p:txBody>
          <a:bodyPr anchor="ctr">
            <a:normAutofit/>
          </a:bodyPr>
          <a:lstStyle>
            <a:lvl1pPr algn="ctr">
              <a:defRPr sz="2000" baseline="0"/>
            </a:lvl1pPr>
          </a:lstStyle>
          <a:p>
            <a:r>
              <a:rPr lang="en-US" dirty="0"/>
              <a:t>Drag image  to placeholder or click icon to add</a:t>
            </a:r>
          </a:p>
        </p:txBody>
      </p:sp>
      <p:sp>
        <p:nvSpPr>
          <p:cNvPr id="4" name="Text Placeholder 11">
            <a:extLst>
              <a:ext uri="{FF2B5EF4-FFF2-40B4-BE49-F238E27FC236}">
                <a16:creationId xmlns:a16="http://schemas.microsoft.com/office/drawing/2014/main" id="{EB3001B6-0C38-7A41-9938-16209074B7B2}"/>
              </a:ext>
            </a:extLst>
          </p:cNvPr>
          <p:cNvSpPr>
            <a:spLocks noGrp="1"/>
          </p:cNvSpPr>
          <p:nvPr>
            <p:ph type="body" sz="quarter" idx="11" hasCustomPrompt="1"/>
          </p:nvPr>
        </p:nvSpPr>
        <p:spPr>
          <a:xfrm>
            <a:off x="316526"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5" name="Picture Placeholder 13">
            <a:extLst>
              <a:ext uri="{FF2B5EF4-FFF2-40B4-BE49-F238E27FC236}">
                <a16:creationId xmlns:a16="http://schemas.microsoft.com/office/drawing/2014/main" id="{A1E0752C-0FF1-C342-8293-DECDE2EA5A8E}"/>
              </a:ext>
            </a:extLst>
          </p:cNvPr>
          <p:cNvSpPr>
            <a:spLocks noGrp="1"/>
          </p:cNvSpPr>
          <p:nvPr>
            <p:ph type="pic" sz="quarter" idx="13" hasCustomPrompt="1"/>
          </p:nvPr>
        </p:nvSpPr>
        <p:spPr>
          <a:xfrm>
            <a:off x="3247295" y="1382044"/>
            <a:ext cx="2649415" cy="3862461"/>
          </a:xfrm>
        </p:spPr>
        <p:txBody>
          <a:bodyPr anchor="ctr">
            <a:normAutofit/>
          </a:bodyPr>
          <a:lstStyle>
            <a:lvl1pPr algn="ctr">
              <a:defRPr sz="2000" baseline="0"/>
            </a:lvl1pPr>
          </a:lstStyle>
          <a:p>
            <a:r>
              <a:rPr lang="en-US" dirty="0"/>
              <a:t>Drag image  to placeholder or click icon to add</a:t>
            </a:r>
          </a:p>
        </p:txBody>
      </p:sp>
      <p:sp>
        <p:nvSpPr>
          <p:cNvPr id="6" name="Text Placeholder 11">
            <a:extLst>
              <a:ext uri="{FF2B5EF4-FFF2-40B4-BE49-F238E27FC236}">
                <a16:creationId xmlns:a16="http://schemas.microsoft.com/office/drawing/2014/main" id="{202363B3-BA01-2749-A397-8DC13A23A90D}"/>
              </a:ext>
            </a:extLst>
          </p:cNvPr>
          <p:cNvSpPr>
            <a:spLocks noGrp="1"/>
          </p:cNvSpPr>
          <p:nvPr>
            <p:ph type="body" sz="quarter" idx="15" hasCustomPrompt="1"/>
          </p:nvPr>
        </p:nvSpPr>
        <p:spPr>
          <a:xfrm>
            <a:off x="3247294"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7" name="Picture Placeholder 13">
            <a:extLst>
              <a:ext uri="{FF2B5EF4-FFF2-40B4-BE49-F238E27FC236}">
                <a16:creationId xmlns:a16="http://schemas.microsoft.com/office/drawing/2014/main" id="{3D55063C-069D-2B4B-B3DF-4BAF0E576EEB}"/>
              </a:ext>
            </a:extLst>
          </p:cNvPr>
          <p:cNvSpPr>
            <a:spLocks noGrp="1"/>
          </p:cNvSpPr>
          <p:nvPr>
            <p:ph type="pic" sz="quarter" idx="14" hasCustomPrompt="1"/>
          </p:nvPr>
        </p:nvSpPr>
        <p:spPr>
          <a:xfrm>
            <a:off x="6260126" y="1382044"/>
            <a:ext cx="2649415" cy="3862461"/>
          </a:xfrm>
        </p:spPr>
        <p:txBody>
          <a:bodyPr anchor="ctr">
            <a:normAutofit/>
          </a:bodyPr>
          <a:lstStyle>
            <a:lvl1pPr algn="ctr">
              <a:defRPr sz="2000" baseline="0"/>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7555C62C-61C1-7548-8568-50D95DBDAD69}"/>
              </a:ext>
            </a:extLst>
          </p:cNvPr>
          <p:cNvSpPr>
            <a:spLocks noGrp="1"/>
          </p:cNvSpPr>
          <p:nvPr>
            <p:ph type="body" sz="quarter" idx="16" hasCustomPrompt="1"/>
          </p:nvPr>
        </p:nvSpPr>
        <p:spPr>
          <a:xfrm>
            <a:off x="6260125"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cxnSp>
        <p:nvCxnSpPr>
          <p:cNvPr id="9" name="Straight Connector 8">
            <a:extLst>
              <a:ext uri="{FF2B5EF4-FFF2-40B4-BE49-F238E27FC236}">
                <a16:creationId xmlns:a16="http://schemas.microsoft.com/office/drawing/2014/main" id="{20A51823-A74A-6847-AA8A-18F32F8A22AD}"/>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4F5E3F1F-AB4D-514E-BDBC-B007F71DE20A}"/>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2492451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87FF1B43-9873-B741-9F87-1E17895DEA19}"/>
              </a:ext>
            </a:extLst>
          </p:cNvPr>
          <p:cNvSpPr>
            <a:spLocks noGrp="1"/>
          </p:cNvSpPr>
          <p:nvPr>
            <p:ph type="subTitle" idx="1" hasCustomPrompt="1"/>
          </p:nvPr>
        </p:nvSpPr>
        <p:spPr>
          <a:xfrm>
            <a:off x="316524" y="624952"/>
            <a:ext cx="6500446"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3" name="Picture Placeholder 13">
            <a:extLst>
              <a:ext uri="{FF2B5EF4-FFF2-40B4-BE49-F238E27FC236}">
                <a16:creationId xmlns:a16="http://schemas.microsoft.com/office/drawing/2014/main" id="{1A6811F0-BE1A-7F48-9BE1-CC50CFE87C63}"/>
              </a:ext>
            </a:extLst>
          </p:cNvPr>
          <p:cNvSpPr>
            <a:spLocks noGrp="1"/>
          </p:cNvSpPr>
          <p:nvPr>
            <p:ph type="pic" sz="quarter" idx="12" hasCustomPrompt="1"/>
          </p:nvPr>
        </p:nvSpPr>
        <p:spPr>
          <a:xfrm>
            <a:off x="316525" y="1382044"/>
            <a:ext cx="4132385" cy="3862461"/>
          </a:xfrm>
        </p:spPr>
        <p:txBody>
          <a:bodyPr anchor="ctr">
            <a:normAutofit/>
          </a:bodyPr>
          <a:lstStyle>
            <a:lvl1pPr algn="ctr">
              <a:defRPr sz="2000" baseline="0"/>
            </a:lvl1pPr>
          </a:lstStyle>
          <a:p>
            <a:r>
              <a:rPr lang="en-US" dirty="0"/>
              <a:t>Drag image  to placeholder or click icon to add</a:t>
            </a:r>
          </a:p>
        </p:txBody>
      </p:sp>
      <p:sp>
        <p:nvSpPr>
          <p:cNvPr id="4" name="Text Placeholder 11">
            <a:extLst>
              <a:ext uri="{FF2B5EF4-FFF2-40B4-BE49-F238E27FC236}">
                <a16:creationId xmlns:a16="http://schemas.microsoft.com/office/drawing/2014/main" id="{6FBE1512-682F-B242-B64E-79E99F7F348E}"/>
              </a:ext>
            </a:extLst>
          </p:cNvPr>
          <p:cNvSpPr>
            <a:spLocks noGrp="1"/>
          </p:cNvSpPr>
          <p:nvPr>
            <p:ph type="body" sz="quarter" idx="11" hasCustomPrompt="1"/>
          </p:nvPr>
        </p:nvSpPr>
        <p:spPr>
          <a:xfrm>
            <a:off x="316525" y="5408500"/>
            <a:ext cx="413238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5" name="Picture Placeholder 13">
            <a:extLst>
              <a:ext uri="{FF2B5EF4-FFF2-40B4-BE49-F238E27FC236}">
                <a16:creationId xmlns:a16="http://schemas.microsoft.com/office/drawing/2014/main" id="{B429BD49-5033-6B49-B75A-17789E1BBABF}"/>
              </a:ext>
            </a:extLst>
          </p:cNvPr>
          <p:cNvSpPr>
            <a:spLocks noGrp="1"/>
          </p:cNvSpPr>
          <p:nvPr>
            <p:ph type="pic" sz="quarter" idx="13" hasCustomPrompt="1"/>
          </p:nvPr>
        </p:nvSpPr>
        <p:spPr>
          <a:xfrm>
            <a:off x="4706817" y="1382044"/>
            <a:ext cx="4120659" cy="3862461"/>
          </a:xfrm>
        </p:spPr>
        <p:txBody>
          <a:bodyPr anchor="ctr">
            <a:normAutofit/>
          </a:bodyPr>
          <a:lstStyle>
            <a:lvl1pPr algn="ctr">
              <a:defRPr sz="2000" baseline="0"/>
            </a:lvl1pPr>
          </a:lstStyle>
          <a:p>
            <a:r>
              <a:rPr lang="en-US" dirty="0"/>
              <a:t>Drag image  to placeholder or click icon to add</a:t>
            </a:r>
          </a:p>
        </p:txBody>
      </p:sp>
      <p:sp>
        <p:nvSpPr>
          <p:cNvPr id="6" name="Text Placeholder 11">
            <a:extLst>
              <a:ext uri="{FF2B5EF4-FFF2-40B4-BE49-F238E27FC236}">
                <a16:creationId xmlns:a16="http://schemas.microsoft.com/office/drawing/2014/main" id="{2F23F78E-2775-9241-A146-3B0160C74D7E}"/>
              </a:ext>
            </a:extLst>
          </p:cNvPr>
          <p:cNvSpPr>
            <a:spLocks noGrp="1"/>
          </p:cNvSpPr>
          <p:nvPr>
            <p:ph type="body" sz="quarter" idx="15" hasCustomPrompt="1"/>
          </p:nvPr>
        </p:nvSpPr>
        <p:spPr>
          <a:xfrm>
            <a:off x="4706817" y="5408500"/>
            <a:ext cx="4120659" cy="791135"/>
          </a:xfrm>
        </p:spPr>
        <p:txBody>
          <a:bodyPr>
            <a:normAutofit/>
          </a:bodyPr>
          <a:lstStyle>
            <a:lvl1pPr marL="0" indent="0">
              <a:buSzPct val="80000"/>
              <a:buFont typeface="Wingdings" charset="2"/>
              <a:buNone/>
              <a:defRPr sz="1400" cap="none"/>
            </a:lvl1pPr>
          </a:lstStyle>
          <a:p>
            <a:pPr lvl="0"/>
            <a:r>
              <a:rPr lang="en-GB" dirty="0"/>
              <a:t>Caption</a:t>
            </a:r>
          </a:p>
        </p:txBody>
      </p:sp>
      <p:cxnSp>
        <p:nvCxnSpPr>
          <p:cNvPr id="7" name="Straight Connector 6">
            <a:extLst>
              <a:ext uri="{FF2B5EF4-FFF2-40B4-BE49-F238E27FC236}">
                <a16:creationId xmlns:a16="http://schemas.microsoft.com/office/drawing/2014/main" id="{B065EA2A-0209-7C4D-8D04-6085098C0B7E}"/>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08B53F2E-57F7-5D43-8159-227FC6660D5B}"/>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2893394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1" y="2276667"/>
            <a:ext cx="8229600" cy="1143000"/>
          </a:xfrm>
        </p:spPr>
        <p:txBody>
          <a:bodyPr>
            <a:normAutofit/>
          </a:bodyPr>
          <a:lstStyle>
            <a:lvl1pPr>
              <a:defRPr sz="5483"/>
            </a:lvl1pPr>
          </a:lstStyle>
          <a:p>
            <a:r>
              <a:rPr lang="en-GB" dirty="0"/>
              <a:t>Header style</a:t>
            </a:r>
            <a:endParaRPr lang="en-US" dirty="0"/>
          </a:p>
        </p:txBody>
      </p:sp>
      <p:sp>
        <p:nvSpPr>
          <p:cNvPr id="5" name="Text Placeholder 4"/>
          <p:cNvSpPr>
            <a:spLocks noGrp="1"/>
          </p:cNvSpPr>
          <p:nvPr>
            <p:ph type="body" sz="quarter" idx="10" hasCustomPrompt="1"/>
          </p:nvPr>
        </p:nvSpPr>
        <p:spPr>
          <a:xfrm>
            <a:off x="456921" y="3290636"/>
            <a:ext cx="4778117" cy="1344596"/>
          </a:xfrm>
        </p:spPr>
        <p:txBody>
          <a:bodyPr/>
          <a:lstStyle/>
          <a:p>
            <a:pPr lvl="0"/>
            <a:r>
              <a:rPr lang="en-GB" dirty="0"/>
              <a:t>Sub-header Style</a:t>
            </a:r>
          </a:p>
        </p:txBody>
      </p:sp>
      <p:cxnSp>
        <p:nvCxnSpPr>
          <p:cNvPr id="6" name="Straight Connector 5">
            <a:extLst>
              <a:ext uri="{FF2B5EF4-FFF2-40B4-BE49-F238E27FC236}">
                <a16:creationId xmlns:a16="http://schemas.microsoft.com/office/drawing/2014/main" id="{4F334BAE-E96A-B94C-8396-68EAC8922DF6}"/>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E1715AED-76FB-3341-8CA0-BEB5BFF993AA}"/>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1383915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5523E01-7795-2341-926F-62AE4BBB625D}"/>
              </a:ext>
            </a:extLst>
          </p:cNvPr>
          <p:cNvSpPr>
            <a:spLocks noGrp="1"/>
          </p:cNvSpPr>
          <p:nvPr>
            <p:ph type="ctrTitle" hasCustomPrompt="1"/>
          </p:nvPr>
        </p:nvSpPr>
        <p:spPr>
          <a:xfrm>
            <a:off x="293077" y="804206"/>
            <a:ext cx="8223738" cy="770913"/>
          </a:xfrm>
        </p:spPr>
        <p:txBody>
          <a:bodyPr>
            <a:normAutofit/>
          </a:bodyPr>
          <a:lstStyle>
            <a:lvl1pPr>
              <a:defRPr sz="3800" baseline="0"/>
            </a:lvl1pPr>
          </a:lstStyle>
          <a:p>
            <a:r>
              <a:rPr lang="en-GB" dirty="0"/>
              <a:t>Header style</a:t>
            </a:r>
            <a:endParaRPr lang="en-US" dirty="0"/>
          </a:p>
        </p:txBody>
      </p:sp>
      <p:sp>
        <p:nvSpPr>
          <p:cNvPr id="7" name="Subtitle 2">
            <a:extLst>
              <a:ext uri="{FF2B5EF4-FFF2-40B4-BE49-F238E27FC236}">
                <a16:creationId xmlns:a16="http://schemas.microsoft.com/office/drawing/2014/main" id="{06FCA17B-854D-664A-8154-6A761C2E20C1}"/>
              </a:ext>
            </a:extLst>
          </p:cNvPr>
          <p:cNvSpPr>
            <a:spLocks noGrp="1"/>
          </p:cNvSpPr>
          <p:nvPr>
            <p:ph type="subTitle" idx="1" hasCustomPrompt="1"/>
          </p:nvPr>
        </p:nvSpPr>
        <p:spPr>
          <a:xfrm>
            <a:off x="293077" y="1575120"/>
            <a:ext cx="8223738"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4525F3BE-1438-1045-8FE8-55FF8D6D5FFC}"/>
              </a:ext>
            </a:extLst>
          </p:cNvPr>
          <p:cNvSpPr>
            <a:spLocks noGrp="1"/>
          </p:cNvSpPr>
          <p:nvPr>
            <p:ph type="body" sz="quarter" idx="10" hasCustomPrompt="1"/>
          </p:nvPr>
        </p:nvSpPr>
        <p:spPr>
          <a:xfrm>
            <a:off x="293217" y="2133387"/>
            <a:ext cx="8223598"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9B2A23E7-3A15-CB4C-9F4E-4D060E46A76B}"/>
              </a:ext>
            </a:extLst>
          </p:cNvPr>
          <p:cNvSpPr>
            <a:spLocks noGrp="1"/>
          </p:cNvSpPr>
          <p:nvPr>
            <p:ph type="body" sz="quarter" idx="11" hasCustomPrompt="1"/>
          </p:nvPr>
        </p:nvSpPr>
        <p:spPr>
          <a:xfrm>
            <a:off x="293217" y="2618362"/>
            <a:ext cx="8223598" cy="3448737"/>
          </a:xfrm>
        </p:spPr>
        <p:txBody>
          <a:bodyPr>
            <a:noAutofit/>
          </a:bodyPr>
          <a:lstStyle>
            <a:lvl1pPr marL="0" indent="-266861">
              <a:buSzPct val="80000"/>
              <a:buFont typeface="Wingdings" charset="2"/>
              <a:buChar char="§"/>
              <a:defRPr sz="2000" cap="none"/>
            </a:lvl1pPr>
            <a:lvl2pPr>
              <a:defRPr sz="2000"/>
            </a:lvl2pPr>
            <a:lvl3pPr>
              <a:defRPr sz="2000"/>
            </a:lvl3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10" name="Straight Connector 9">
            <a:extLst>
              <a:ext uri="{FF2B5EF4-FFF2-40B4-BE49-F238E27FC236}">
                <a16:creationId xmlns:a16="http://schemas.microsoft.com/office/drawing/2014/main" id="{54000D78-9DC2-4A44-A3DC-3D147703F7FE}"/>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8EFC0A03-D5FF-B941-93D2-E84A9F9AABFE}"/>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764508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82C11-D155-6448-8A2B-860342C83E7B}"/>
              </a:ext>
            </a:extLst>
          </p:cNvPr>
          <p:cNvSpPr>
            <a:spLocks noGrp="1"/>
          </p:cNvSpPr>
          <p:nvPr>
            <p:ph type="ctrTitle" hasCustomPrompt="1"/>
          </p:nvPr>
        </p:nvSpPr>
        <p:spPr>
          <a:xfrm>
            <a:off x="293077" y="804206"/>
            <a:ext cx="4887260"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9B7B3D0B-E746-1E4C-B666-F418F6FCD28D}"/>
              </a:ext>
            </a:extLst>
          </p:cNvPr>
          <p:cNvSpPr>
            <a:spLocks noGrp="1"/>
          </p:cNvSpPr>
          <p:nvPr>
            <p:ph type="subTitle" idx="1" hasCustomPrompt="1"/>
          </p:nvPr>
        </p:nvSpPr>
        <p:spPr>
          <a:xfrm>
            <a:off x="293077" y="1575120"/>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B690D8C6-FA3E-2B48-9C7C-6BA2405AB580}"/>
              </a:ext>
            </a:extLst>
          </p:cNvPr>
          <p:cNvSpPr>
            <a:spLocks noGrp="1"/>
          </p:cNvSpPr>
          <p:nvPr>
            <p:ph type="body" sz="quarter" idx="10" hasCustomPrompt="1"/>
          </p:nvPr>
        </p:nvSpPr>
        <p:spPr>
          <a:xfrm>
            <a:off x="293217" y="2133387"/>
            <a:ext cx="4887120"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C3B8A64E-C16E-3C4A-A0A6-0B47D0E9FECC}"/>
              </a:ext>
            </a:extLst>
          </p:cNvPr>
          <p:cNvSpPr>
            <a:spLocks noGrp="1"/>
          </p:cNvSpPr>
          <p:nvPr>
            <p:ph type="body" sz="quarter" idx="11" hasCustomPrompt="1"/>
          </p:nvPr>
        </p:nvSpPr>
        <p:spPr>
          <a:xfrm>
            <a:off x="293217" y="2618362"/>
            <a:ext cx="4887120" cy="3448737"/>
          </a:xfrm>
        </p:spPr>
        <p:txBody>
          <a:bodyPr>
            <a:noAutofit/>
          </a:bodyPr>
          <a:lstStyle>
            <a:lvl1pPr marL="0" indent="-266861">
              <a:buSzPct val="80000"/>
              <a:buFont typeface="Wingdings" charset="2"/>
              <a:buChar char="§"/>
              <a:defRPr sz="2000" cap="none"/>
            </a:lvl1pPr>
            <a:lvl2pPr>
              <a:defRPr sz="2000"/>
            </a:lvl2pPr>
            <a:lvl3pPr>
              <a:defRPr sz="2000"/>
            </a:lvl3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6" name="Picture Placeholder 13">
            <a:extLst>
              <a:ext uri="{FF2B5EF4-FFF2-40B4-BE49-F238E27FC236}">
                <a16:creationId xmlns:a16="http://schemas.microsoft.com/office/drawing/2014/main" id="{BC5213FD-958A-004B-B536-40764C01CCA5}"/>
              </a:ext>
            </a:extLst>
          </p:cNvPr>
          <p:cNvSpPr>
            <a:spLocks noGrp="1"/>
          </p:cNvSpPr>
          <p:nvPr>
            <p:ph type="pic" sz="quarter" idx="12" hasCustomPrompt="1"/>
          </p:nvPr>
        </p:nvSpPr>
        <p:spPr>
          <a:xfrm>
            <a:off x="5675205" y="803774"/>
            <a:ext cx="3057841" cy="5263327"/>
          </a:xfrm>
        </p:spPr>
        <p:txBody>
          <a:bodyPr anchor="ctr">
            <a:normAutofit/>
          </a:bodyPr>
          <a:lstStyle>
            <a:lvl1pPr algn="ctr">
              <a:defRPr sz="2000" baseline="0"/>
            </a:lvl1pPr>
          </a:lstStyle>
          <a:p>
            <a:r>
              <a:rPr lang="en-US" dirty="0"/>
              <a:t>Drag image  to placeholder or click icon to add</a:t>
            </a:r>
          </a:p>
        </p:txBody>
      </p:sp>
      <p:cxnSp>
        <p:nvCxnSpPr>
          <p:cNvPr id="7" name="Straight Connector 6">
            <a:extLst>
              <a:ext uri="{FF2B5EF4-FFF2-40B4-BE49-F238E27FC236}">
                <a16:creationId xmlns:a16="http://schemas.microsoft.com/office/drawing/2014/main" id="{CDBA73B0-4EC6-F44F-AA3B-8DF323979B0E}"/>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F760305A-0618-BE45-B9C7-660E731E9AFA}"/>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2261999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4FD3-4A3A-684C-9289-CD733DCE2AF9}"/>
              </a:ext>
            </a:extLst>
          </p:cNvPr>
          <p:cNvSpPr>
            <a:spLocks noGrp="1"/>
          </p:cNvSpPr>
          <p:nvPr>
            <p:ph type="ctrTitle" hasCustomPrompt="1"/>
          </p:nvPr>
        </p:nvSpPr>
        <p:spPr>
          <a:xfrm>
            <a:off x="293078" y="787798"/>
            <a:ext cx="7775026"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CAB80AF8-5C0C-0648-ABA4-25A6470EFCB0}"/>
              </a:ext>
            </a:extLst>
          </p:cNvPr>
          <p:cNvSpPr>
            <a:spLocks noGrp="1"/>
          </p:cNvSpPr>
          <p:nvPr>
            <p:ph type="subTitle" idx="1" hasCustomPrompt="1"/>
          </p:nvPr>
        </p:nvSpPr>
        <p:spPr>
          <a:xfrm>
            <a:off x="293080" y="1558713"/>
            <a:ext cx="7775027"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2A6EFB41-AFEA-214B-ACF2-ACCD09FC86AA}"/>
              </a:ext>
            </a:extLst>
          </p:cNvPr>
          <p:cNvSpPr>
            <a:spLocks noGrp="1"/>
          </p:cNvSpPr>
          <p:nvPr>
            <p:ph type="body" sz="quarter" idx="10" hasCustomPrompt="1"/>
          </p:nvPr>
        </p:nvSpPr>
        <p:spPr>
          <a:xfrm>
            <a:off x="293218" y="2116978"/>
            <a:ext cx="7774886"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9E2558F2-EE4D-1340-BE36-AA005A9770D9}"/>
              </a:ext>
            </a:extLst>
          </p:cNvPr>
          <p:cNvSpPr>
            <a:spLocks noGrp="1"/>
          </p:cNvSpPr>
          <p:nvPr>
            <p:ph type="body" sz="quarter" idx="11" hasCustomPrompt="1"/>
          </p:nvPr>
        </p:nvSpPr>
        <p:spPr>
          <a:xfrm>
            <a:off x="293219" y="2601956"/>
            <a:ext cx="3812488" cy="3465145"/>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6" name="Text Placeholder 11">
            <a:extLst>
              <a:ext uri="{FF2B5EF4-FFF2-40B4-BE49-F238E27FC236}">
                <a16:creationId xmlns:a16="http://schemas.microsoft.com/office/drawing/2014/main" id="{D8D8F4C4-9959-1A4D-A859-8A1166B5B03C}"/>
              </a:ext>
            </a:extLst>
          </p:cNvPr>
          <p:cNvSpPr>
            <a:spLocks noGrp="1"/>
          </p:cNvSpPr>
          <p:nvPr>
            <p:ph type="body" sz="quarter" idx="12" hasCustomPrompt="1"/>
          </p:nvPr>
        </p:nvSpPr>
        <p:spPr>
          <a:xfrm>
            <a:off x="4189791" y="2601956"/>
            <a:ext cx="3878317" cy="3465145"/>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7" name="Straight Connector 6">
            <a:extLst>
              <a:ext uri="{FF2B5EF4-FFF2-40B4-BE49-F238E27FC236}">
                <a16:creationId xmlns:a16="http://schemas.microsoft.com/office/drawing/2014/main" id="{672DB2CD-1BE8-854B-871D-CE21BF112182}"/>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2AFFB7BB-4FB3-5845-A5B5-D24EAD842067}"/>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3930031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91DE3C09-37DA-F944-A7EB-7B054B068C5D}"/>
              </a:ext>
            </a:extLst>
          </p:cNvPr>
          <p:cNvSpPr>
            <a:spLocks noGrp="1"/>
          </p:cNvSpPr>
          <p:nvPr>
            <p:ph type="subTitle" idx="1" hasCustomPrompt="1"/>
          </p:nvPr>
        </p:nvSpPr>
        <p:spPr>
          <a:xfrm>
            <a:off x="316523" y="624952"/>
            <a:ext cx="8593014"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3" name="Picture Placeholder 13">
            <a:extLst>
              <a:ext uri="{FF2B5EF4-FFF2-40B4-BE49-F238E27FC236}">
                <a16:creationId xmlns:a16="http://schemas.microsoft.com/office/drawing/2014/main" id="{82396308-FACF-D340-9E89-B719CB144D80}"/>
              </a:ext>
            </a:extLst>
          </p:cNvPr>
          <p:cNvSpPr>
            <a:spLocks noGrp="1"/>
          </p:cNvSpPr>
          <p:nvPr>
            <p:ph type="pic" sz="quarter" idx="12" hasCustomPrompt="1"/>
          </p:nvPr>
        </p:nvSpPr>
        <p:spPr>
          <a:xfrm>
            <a:off x="316526" y="1303962"/>
            <a:ext cx="2649415" cy="3940542"/>
          </a:xfrm>
        </p:spPr>
        <p:txBody>
          <a:bodyPr anchor="ctr">
            <a:normAutofit/>
          </a:bodyPr>
          <a:lstStyle>
            <a:lvl1pPr algn="ctr">
              <a:defRPr sz="2000" baseline="0"/>
            </a:lvl1pPr>
          </a:lstStyle>
          <a:p>
            <a:r>
              <a:rPr lang="en-US" dirty="0"/>
              <a:t>Drag image  to placeholder or click icon to add</a:t>
            </a:r>
          </a:p>
        </p:txBody>
      </p:sp>
      <p:sp>
        <p:nvSpPr>
          <p:cNvPr id="4" name="Text Placeholder 11">
            <a:extLst>
              <a:ext uri="{FF2B5EF4-FFF2-40B4-BE49-F238E27FC236}">
                <a16:creationId xmlns:a16="http://schemas.microsoft.com/office/drawing/2014/main" id="{0D285B56-D10C-844C-97CE-A46683A87958}"/>
              </a:ext>
            </a:extLst>
          </p:cNvPr>
          <p:cNvSpPr>
            <a:spLocks noGrp="1"/>
          </p:cNvSpPr>
          <p:nvPr>
            <p:ph type="body" sz="quarter" idx="11" hasCustomPrompt="1"/>
          </p:nvPr>
        </p:nvSpPr>
        <p:spPr>
          <a:xfrm>
            <a:off x="316526"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5" name="Picture Placeholder 13">
            <a:extLst>
              <a:ext uri="{FF2B5EF4-FFF2-40B4-BE49-F238E27FC236}">
                <a16:creationId xmlns:a16="http://schemas.microsoft.com/office/drawing/2014/main" id="{5BD223A3-7B57-AD40-AE9D-30E6A713CE25}"/>
              </a:ext>
            </a:extLst>
          </p:cNvPr>
          <p:cNvSpPr>
            <a:spLocks noGrp="1"/>
          </p:cNvSpPr>
          <p:nvPr>
            <p:ph type="pic" sz="quarter" idx="13" hasCustomPrompt="1"/>
          </p:nvPr>
        </p:nvSpPr>
        <p:spPr>
          <a:xfrm>
            <a:off x="3247295" y="1303962"/>
            <a:ext cx="2649415" cy="3940542"/>
          </a:xfrm>
        </p:spPr>
        <p:txBody>
          <a:bodyPr anchor="ctr">
            <a:normAutofit/>
          </a:bodyPr>
          <a:lstStyle>
            <a:lvl1pPr algn="ctr">
              <a:defRPr sz="2000" baseline="0"/>
            </a:lvl1pPr>
          </a:lstStyle>
          <a:p>
            <a:r>
              <a:rPr lang="en-US" dirty="0"/>
              <a:t>Drag image  to placeholder or click icon to add</a:t>
            </a:r>
          </a:p>
        </p:txBody>
      </p:sp>
      <p:sp>
        <p:nvSpPr>
          <p:cNvPr id="6" name="Text Placeholder 11">
            <a:extLst>
              <a:ext uri="{FF2B5EF4-FFF2-40B4-BE49-F238E27FC236}">
                <a16:creationId xmlns:a16="http://schemas.microsoft.com/office/drawing/2014/main" id="{D0219E68-6A85-6F41-8AC2-44161905922C}"/>
              </a:ext>
            </a:extLst>
          </p:cNvPr>
          <p:cNvSpPr>
            <a:spLocks noGrp="1"/>
          </p:cNvSpPr>
          <p:nvPr>
            <p:ph type="body" sz="quarter" idx="15" hasCustomPrompt="1"/>
          </p:nvPr>
        </p:nvSpPr>
        <p:spPr>
          <a:xfrm>
            <a:off x="3247294"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7" name="Picture Placeholder 13">
            <a:extLst>
              <a:ext uri="{FF2B5EF4-FFF2-40B4-BE49-F238E27FC236}">
                <a16:creationId xmlns:a16="http://schemas.microsoft.com/office/drawing/2014/main" id="{A30B4867-F84E-6A48-9EA8-2923477917C7}"/>
              </a:ext>
            </a:extLst>
          </p:cNvPr>
          <p:cNvSpPr>
            <a:spLocks noGrp="1"/>
          </p:cNvSpPr>
          <p:nvPr>
            <p:ph type="pic" sz="quarter" idx="14" hasCustomPrompt="1"/>
          </p:nvPr>
        </p:nvSpPr>
        <p:spPr>
          <a:xfrm>
            <a:off x="6260126" y="1303962"/>
            <a:ext cx="2649415" cy="3940542"/>
          </a:xfrm>
        </p:spPr>
        <p:txBody>
          <a:bodyPr anchor="ctr">
            <a:normAutofit/>
          </a:bodyPr>
          <a:lstStyle>
            <a:lvl1pPr algn="ctr">
              <a:defRPr sz="2000" baseline="0"/>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8C32846A-8C6E-3340-BE5F-100E1D74FAE3}"/>
              </a:ext>
            </a:extLst>
          </p:cNvPr>
          <p:cNvSpPr>
            <a:spLocks noGrp="1"/>
          </p:cNvSpPr>
          <p:nvPr>
            <p:ph type="body" sz="quarter" idx="16" hasCustomPrompt="1"/>
          </p:nvPr>
        </p:nvSpPr>
        <p:spPr>
          <a:xfrm>
            <a:off x="6260125"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cxnSp>
        <p:nvCxnSpPr>
          <p:cNvPr id="9" name="Straight Connector 8">
            <a:extLst>
              <a:ext uri="{FF2B5EF4-FFF2-40B4-BE49-F238E27FC236}">
                <a16:creationId xmlns:a16="http://schemas.microsoft.com/office/drawing/2014/main" id="{66D9A95D-D351-574C-818B-6F4DD3B72491}"/>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BF68526A-32F0-C549-9BEA-43DB08BFE81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3141785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6C6D40DF-33A1-A244-BF95-D7617CFFD9A5}"/>
              </a:ext>
            </a:extLst>
          </p:cNvPr>
          <p:cNvSpPr>
            <a:spLocks noGrp="1"/>
          </p:cNvSpPr>
          <p:nvPr>
            <p:ph type="subTitle" idx="1" hasCustomPrompt="1"/>
          </p:nvPr>
        </p:nvSpPr>
        <p:spPr>
          <a:xfrm>
            <a:off x="316523" y="624952"/>
            <a:ext cx="8593014"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3" name="Picture Placeholder 13">
            <a:extLst>
              <a:ext uri="{FF2B5EF4-FFF2-40B4-BE49-F238E27FC236}">
                <a16:creationId xmlns:a16="http://schemas.microsoft.com/office/drawing/2014/main" id="{CAD892A9-9BEB-E14A-B42F-52421FD7FF1C}"/>
              </a:ext>
            </a:extLst>
          </p:cNvPr>
          <p:cNvSpPr>
            <a:spLocks noGrp="1"/>
          </p:cNvSpPr>
          <p:nvPr>
            <p:ph type="pic" sz="quarter" idx="12" hasCustomPrompt="1"/>
          </p:nvPr>
        </p:nvSpPr>
        <p:spPr>
          <a:xfrm>
            <a:off x="316525" y="1382044"/>
            <a:ext cx="4132385" cy="3862461"/>
          </a:xfrm>
        </p:spPr>
        <p:txBody>
          <a:bodyPr anchor="ctr">
            <a:normAutofit/>
          </a:bodyPr>
          <a:lstStyle>
            <a:lvl1pPr algn="ctr">
              <a:defRPr sz="2000" baseline="0"/>
            </a:lvl1pPr>
          </a:lstStyle>
          <a:p>
            <a:r>
              <a:rPr lang="en-US" dirty="0"/>
              <a:t>Drag image  to placeholder or click icon to add</a:t>
            </a:r>
          </a:p>
        </p:txBody>
      </p:sp>
      <p:sp>
        <p:nvSpPr>
          <p:cNvPr id="4" name="Text Placeholder 11">
            <a:extLst>
              <a:ext uri="{FF2B5EF4-FFF2-40B4-BE49-F238E27FC236}">
                <a16:creationId xmlns:a16="http://schemas.microsoft.com/office/drawing/2014/main" id="{10ED704B-33B5-824E-9DF0-68B4F5B6FA4D}"/>
              </a:ext>
            </a:extLst>
          </p:cNvPr>
          <p:cNvSpPr>
            <a:spLocks noGrp="1"/>
          </p:cNvSpPr>
          <p:nvPr>
            <p:ph type="body" sz="quarter" idx="11" hasCustomPrompt="1"/>
          </p:nvPr>
        </p:nvSpPr>
        <p:spPr>
          <a:xfrm>
            <a:off x="316525" y="5408500"/>
            <a:ext cx="413238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5" name="Picture Placeholder 13">
            <a:extLst>
              <a:ext uri="{FF2B5EF4-FFF2-40B4-BE49-F238E27FC236}">
                <a16:creationId xmlns:a16="http://schemas.microsoft.com/office/drawing/2014/main" id="{A4673D03-006A-AC47-939C-A7E6FB438C4B}"/>
              </a:ext>
            </a:extLst>
          </p:cNvPr>
          <p:cNvSpPr>
            <a:spLocks noGrp="1"/>
          </p:cNvSpPr>
          <p:nvPr>
            <p:ph type="pic" sz="quarter" idx="13" hasCustomPrompt="1"/>
          </p:nvPr>
        </p:nvSpPr>
        <p:spPr>
          <a:xfrm>
            <a:off x="4706817" y="1382044"/>
            <a:ext cx="4120659" cy="3862461"/>
          </a:xfrm>
        </p:spPr>
        <p:txBody>
          <a:bodyPr anchor="ctr">
            <a:normAutofit/>
          </a:bodyPr>
          <a:lstStyle>
            <a:lvl1pPr algn="ctr">
              <a:defRPr sz="2000" baseline="0"/>
            </a:lvl1pPr>
          </a:lstStyle>
          <a:p>
            <a:r>
              <a:rPr lang="en-US" dirty="0"/>
              <a:t>Drag image  to placeholder or click icon to add</a:t>
            </a:r>
          </a:p>
        </p:txBody>
      </p:sp>
      <p:sp>
        <p:nvSpPr>
          <p:cNvPr id="6" name="Text Placeholder 11">
            <a:extLst>
              <a:ext uri="{FF2B5EF4-FFF2-40B4-BE49-F238E27FC236}">
                <a16:creationId xmlns:a16="http://schemas.microsoft.com/office/drawing/2014/main" id="{D9E2E9F5-6A3C-CB49-AAAD-9919715E0EE4}"/>
              </a:ext>
            </a:extLst>
          </p:cNvPr>
          <p:cNvSpPr>
            <a:spLocks noGrp="1"/>
          </p:cNvSpPr>
          <p:nvPr>
            <p:ph type="body" sz="quarter" idx="15" hasCustomPrompt="1"/>
          </p:nvPr>
        </p:nvSpPr>
        <p:spPr>
          <a:xfrm>
            <a:off x="4706817" y="5408500"/>
            <a:ext cx="4120659" cy="791135"/>
          </a:xfrm>
        </p:spPr>
        <p:txBody>
          <a:bodyPr>
            <a:normAutofit/>
          </a:bodyPr>
          <a:lstStyle>
            <a:lvl1pPr marL="0" indent="0">
              <a:buSzPct val="80000"/>
              <a:buFont typeface="Wingdings" charset="2"/>
              <a:buNone/>
              <a:defRPr sz="1400" cap="none"/>
            </a:lvl1pPr>
          </a:lstStyle>
          <a:p>
            <a:pPr lvl="0"/>
            <a:r>
              <a:rPr lang="en-GB" dirty="0"/>
              <a:t>Caption</a:t>
            </a:r>
          </a:p>
        </p:txBody>
      </p:sp>
      <p:cxnSp>
        <p:nvCxnSpPr>
          <p:cNvPr id="7" name="Straight Connector 6">
            <a:extLst>
              <a:ext uri="{FF2B5EF4-FFF2-40B4-BE49-F238E27FC236}">
                <a16:creationId xmlns:a16="http://schemas.microsoft.com/office/drawing/2014/main" id="{ADF5E2CB-AB03-8F4B-B508-B1F90D3DE280}"/>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B2F50CA5-AEFF-1A40-9F01-5AF55491C16E}"/>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197421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C09119C-DDDD-424D-A1F6-A84493F44FBB}"/>
              </a:ext>
            </a:extLst>
          </p:cNvPr>
          <p:cNvSpPr>
            <a:spLocks noGrp="1"/>
          </p:cNvSpPr>
          <p:nvPr>
            <p:ph type="title" hasCustomPrompt="1"/>
          </p:nvPr>
        </p:nvSpPr>
        <p:spPr>
          <a:xfrm>
            <a:off x="293355" y="2276667"/>
            <a:ext cx="8229600" cy="1143000"/>
          </a:xfrm>
        </p:spPr>
        <p:txBody>
          <a:bodyPr>
            <a:normAutofit/>
          </a:bodyPr>
          <a:lstStyle>
            <a:lvl1pPr>
              <a:defRPr sz="4900"/>
            </a:lvl1pPr>
          </a:lstStyle>
          <a:p>
            <a:r>
              <a:rPr lang="en-GB" dirty="0"/>
              <a:t>Header style</a:t>
            </a:r>
            <a:endParaRPr lang="en-US" dirty="0"/>
          </a:p>
        </p:txBody>
      </p:sp>
      <p:sp>
        <p:nvSpPr>
          <p:cNvPr id="4" name="Text Placeholder 4">
            <a:extLst>
              <a:ext uri="{FF2B5EF4-FFF2-40B4-BE49-F238E27FC236}">
                <a16:creationId xmlns:a16="http://schemas.microsoft.com/office/drawing/2014/main" id="{173EB5AC-E9F6-1841-973F-22F5FC86F80B}"/>
              </a:ext>
            </a:extLst>
          </p:cNvPr>
          <p:cNvSpPr>
            <a:spLocks noGrp="1"/>
          </p:cNvSpPr>
          <p:nvPr>
            <p:ph type="body" sz="quarter" idx="10" hasCustomPrompt="1"/>
          </p:nvPr>
        </p:nvSpPr>
        <p:spPr>
          <a:xfrm>
            <a:off x="293080" y="3290639"/>
            <a:ext cx="4778117" cy="1344596"/>
          </a:xfrm>
        </p:spPr>
        <p:txBody>
          <a:bodyPr/>
          <a:lstStyle>
            <a:lvl1pPr>
              <a:defRPr cap="none"/>
            </a:lvl1pPr>
          </a:lstStyle>
          <a:p>
            <a:pPr lvl="0"/>
            <a:r>
              <a:rPr lang="en-GB" dirty="0"/>
              <a:t>Sub-header style</a:t>
            </a:r>
          </a:p>
        </p:txBody>
      </p:sp>
      <p:cxnSp>
        <p:nvCxnSpPr>
          <p:cNvPr id="5" name="Straight Connector 4">
            <a:extLst>
              <a:ext uri="{FF2B5EF4-FFF2-40B4-BE49-F238E27FC236}">
                <a16:creationId xmlns:a16="http://schemas.microsoft.com/office/drawing/2014/main" id="{35D005A3-6215-774D-8556-78A0B5EF52F3}"/>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618E78A9-1235-4B42-9F5C-9A100119DE5B}"/>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3742554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size 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3"/>
            <a:ext cx="9144000" cy="6858000"/>
          </a:xfrm>
        </p:spPr>
        <p:txBody>
          <a:bodyPr anchor="ctr"/>
          <a:lstStyle>
            <a:lvl1pPr marL="0" marR="0" indent="0" algn="ctr" defTabSz="408334" rtl="0" eaLnBrk="1" fontAlgn="auto" latinLnBrk="0" hangingPunct="1">
              <a:lnSpc>
                <a:spcPct val="100000"/>
              </a:lnSpc>
              <a:spcBef>
                <a:spcPct val="20000"/>
              </a:spcBef>
              <a:spcAft>
                <a:spcPts val="0"/>
              </a:spcAft>
              <a:buClrTx/>
              <a:buSzTx/>
              <a:buFont typeface="Arial"/>
              <a:buNone/>
              <a:tabLst/>
              <a:defRPr/>
            </a:lvl1pPr>
          </a:lstStyle>
          <a:p>
            <a:r>
              <a:rPr lang="en-US" dirty="0"/>
              <a:t>Drag image  to placeholder </a:t>
            </a:r>
            <a:br>
              <a:rPr lang="en-US" dirty="0"/>
            </a:br>
            <a:r>
              <a:rPr lang="en-US" dirty="0"/>
              <a:t>or click icon to add</a:t>
            </a:r>
          </a:p>
          <a:p>
            <a:endParaRPr lang="en-US" dirty="0"/>
          </a:p>
        </p:txBody>
      </p:sp>
      <p:cxnSp>
        <p:nvCxnSpPr>
          <p:cNvPr id="3" name="Straight Connector 2">
            <a:extLst>
              <a:ext uri="{FF2B5EF4-FFF2-40B4-BE49-F238E27FC236}">
                <a16:creationId xmlns:a16="http://schemas.microsoft.com/office/drawing/2014/main" id="{C0BCF546-F263-E24B-9858-A61EC6DAF529}"/>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FA31FB03-76BF-DB4C-8C11-DCC29BCABBA7}"/>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4248196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1" y="2276667"/>
            <a:ext cx="8229600" cy="1143000"/>
          </a:xfrm>
        </p:spPr>
        <p:txBody>
          <a:bodyPr>
            <a:normAutofit/>
          </a:bodyPr>
          <a:lstStyle>
            <a:lvl1pPr>
              <a:defRPr sz="5483">
                <a:solidFill>
                  <a:schemeClr val="bg1"/>
                </a:solidFill>
              </a:defRPr>
            </a:lvl1pPr>
          </a:lstStyle>
          <a:p>
            <a:r>
              <a:rPr lang="en-GB" dirty="0"/>
              <a:t>Header style</a:t>
            </a:r>
            <a:endParaRPr lang="en-US" dirty="0"/>
          </a:p>
        </p:txBody>
      </p:sp>
      <p:sp>
        <p:nvSpPr>
          <p:cNvPr id="5" name="Text Placeholder 4"/>
          <p:cNvSpPr>
            <a:spLocks noGrp="1"/>
          </p:cNvSpPr>
          <p:nvPr>
            <p:ph type="body" sz="quarter" idx="10" hasCustomPrompt="1"/>
          </p:nvPr>
        </p:nvSpPr>
        <p:spPr>
          <a:xfrm>
            <a:off x="456921" y="3290636"/>
            <a:ext cx="4778117" cy="1344596"/>
          </a:xfrm>
        </p:spPr>
        <p:txBody>
          <a:bodyPr/>
          <a:lstStyle>
            <a:lvl1pPr>
              <a:defRPr>
                <a:solidFill>
                  <a:srgbClr val="FFFFFF"/>
                </a:solidFill>
              </a:defRPr>
            </a:lvl1pPr>
          </a:lstStyle>
          <a:p>
            <a:pPr lvl="0"/>
            <a:r>
              <a:rPr lang="en-GB" dirty="0"/>
              <a:t>Sub-header Style</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41578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88733A9-220F-3448-BF78-5F4CE1C003D6}"/>
              </a:ext>
            </a:extLst>
          </p:cNvPr>
          <p:cNvSpPr>
            <a:spLocks noGrp="1"/>
          </p:cNvSpPr>
          <p:nvPr>
            <p:ph type="ctrTitle" hasCustomPrompt="1"/>
          </p:nvPr>
        </p:nvSpPr>
        <p:spPr>
          <a:xfrm>
            <a:off x="293077" y="788599"/>
            <a:ext cx="4887260"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9" name="Subtitle 2">
            <a:extLst>
              <a:ext uri="{FF2B5EF4-FFF2-40B4-BE49-F238E27FC236}">
                <a16:creationId xmlns:a16="http://schemas.microsoft.com/office/drawing/2014/main" id="{93B15C90-A246-7F4A-818D-B4DC826E7FE5}"/>
              </a:ext>
            </a:extLst>
          </p:cNvPr>
          <p:cNvSpPr>
            <a:spLocks noGrp="1"/>
          </p:cNvSpPr>
          <p:nvPr>
            <p:ph type="subTitle" idx="1" hasCustomPrompt="1"/>
          </p:nvPr>
        </p:nvSpPr>
        <p:spPr>
          <a:xfrm>
            <a:off x="293077" y="1559513"/>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10" name="Text Placeholder 9">
            <a:extLst>
              <a:ext uri="{FF2B5EF4-FFF2-40B4-BE49-F238E27FC236}">
                <a16:creationId xmlns:a16="http://schemas.microsoft.com/office/drawing/2014/main" id="{6C4E7469-3D80-6545-8E8A-3D3080EBF2B1}"/>
              </a:ext>
            </a:extLst>
          </p:cNvPr>
          <p:cNvSpPr>
            <a:spLocks noGrp="1"/>
          </p:cNvSpPr>
          <p:nvPr>
            <p:ph type="body" sz="quarter" idx="10" hasCustomPrompt="1"/>
          </p:nvPr>
        </p:nvSpPr>
        <p:spPr>
          <a:xfrm>
            <a:off x="293217" y="2117779"/>
            <a:ext cx="4887120"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11" name="Text Placeholder 11">
            <a:extLst>
              <a:ext uri="{FF2B5EF4-FFF2-40B4-BE49-F238E27FC236}">
                <a16:creationId xmlns:a16="http://schemas.microsoft.com/office/drawing/2014/main" id="{2B8F3297-1E31-1740-8866-AFAFAF218664}"/>
              </a:ext>
            </a:extLst>
          </p:cNvPr>
          <p:cNvSpPr>
            <a:spLocks noGrp="1"/>
          </p:cNvSpPr>
          <p:nvPr>
            <p:ph type="body" sz="quarter" idx="11" hasCustomPrompt="1"/>
          </p:nvPr>
        </p:nvSpPr>
        <p:spPr>
          <a:xfrm>
            <a:off x="293217" y="2602755"/>
            <a:ext cx="8223598" cy="3464344"/>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7049449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BDB65-7F69-2D4A-8FE5-F7D8D83695E7}"/>
              </a:ext>
            </a:extLst>
          </p:cNvPr>
          <p:cNvSpPr>
            <a:spLocks noGrp="1"/>
          </p:cNvSpPr>
          <p:nvPr>
            <p:ph type="ctrTitle" hasCustomPrompt="1"/>
          </p:nvPr>
        </p:nvSpPr>
        <p:spPr>
          <a:xfrm>
            <a:off x="293077" y="788599"/>
            <a:ext cx="4887260"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5" name="Subtitle 2">
            <a:extLst>
              <a:ext uri="{FF2B5EF4-FFF2-40B4-BE49-F238E27FC236}">
                <a16:creationId xmlns:a16="http://schemas.microsoft.com/office/drawing/2014/main" id="{F47FD08B-33D0-CC48-A768-094C96FBE6B2}"/>
              </a:ext>
            </a:extLst>
          </p:cNvPr>
          <p:cNvSpPr>
            <a:spLocks noGrp="1"/>
          </p:cNvSpPr>
          <p:nvPr>
            <p:ph type="subTitle" idx="1" hasCustomPrompt="1"/>
          </p:nvPr>
        </p:nvSpPr>
        <p:spPr>
          <a:xfrm>
            <a:off x="293077" y="1559513"/>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17F28601-0539-EF42-90D5-677D7DEEDEA5}"/>
              </a:ext>
            </a:extLst>
          </p:cNvPr>
          <p:cNvSpPr>
            <a:spLocks noGrp="1"/>
          </p:cNvSpPr>
          <p:nvPr>
            <p:ph type="body" sz="quarter" idx="10" hasCustomPrompt="1"/>
          </p:nvPr>
        </p:nvSpPr>
        <p:spPr>
          <a:xfrm>
            <a:off x="293217" y="2117779"/>
            <a:ext cx="4887120"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32AD8ADD-82B3-FF47-AEC4-586B37BBF9CB}"/>
              </a:ext>
            </a:extLst>
          </p:cNvPr>
          <p:cNvSpPr>
            <a:spLocks noGrp="1"/>
          </p:cNvSpPr>
          <p:nvPr>
            <p:ph type="body" sz="quarter" idx="11" hasCustomPrompt="1"/>
          </p:nvPr>
        </p:nvSpPr>
        <p:spPr>
          <a:xfrm>
            <a:off x="293217" y="2602755"/>
            <a:ext cx="8223598" cy="3464344"/>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572743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DD311F4-485B-F741-AA20-F22B672B99B2}"/>
              </a:ext>
            </a:extLst>
          </p:cNvPr>
          <p:cNvSpPr>
            <a:spLocks noGrp="1"/>
          </p:cNvSpPr>
          <p:nvPr>
            <p:ph type="ctrTitle" hasCustomPrompt="1"/>
          </p:nvPr>
        </p:nvSpPr>
        <p:spPr>
          <a:xfrm>
            <a:off x="293077" y="788599"/>
            <a:ext cx="4887260"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5" name="Subtitle 2">
            <a:extLst>
              <a:ext uri="{FF2B5EF4-FFF2-40B4-BE49-F238E27FC236}">
                <a16:creationId xmlns:a16="http://schemas.microsoft.com/office/drawing/2014/main" id="{E50B9373-C0B5-B041-AF1A-DC605F0D5EEE}"/>
              </a:ext>
            </a:extLst>
          </p:cNvPr>
          <p:cNvSpPr>
            <a:spLocks noGrp="1"/>
          </p:cNvSpPr>
          <p:nvPr>
            <p:ph type="subTitle" idx="1" hasCustomPrompt="1"/>
          </p:nvPr>
        </p:nvSpPr>
        <p:spPr>
          <a:xfrm>
            <a:off x="293077" y="1559513"/>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D778EA06-6ECE-5F4E-B211-58EBFBA2C021}"/>
              </a:ext>
            </a:extLst>
          </p:cNvPr>
          <p:cNvSpPr>
            <a:spLocks noGrp="1"/>
          </p:cNvSpPr>
          <p:nvPr>
            <p:ph type="body" sz="quarter" idx="10" hasCustomPrompt="1"/>
          </p:nvPr>
        </p:nvSpPr>
        <p:spPr>
          <a:xfrm>
            <a:off x="293217" y="2117779"/>
            <a:ext cx="4887120"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72A4CC00-28AE-544D-B938-7988CF375714}"/>
              </a:ext>
            </a:extLst>
          </p:cNvPr>
          <p:cNvSpPr>
            <a:spLocks noGrp="1"/>
          </p:cNvSpPr>
          <p:nvPr>
            <p:ph type="body" sz="quarter" idx="11" hasCustomPrompt="1"/>
          </p:nvPr>
        </p:nvSpPr>
        <p:spPr>
          <a:xfrm>
            <a:off x="293217" y="2602755"/>
            <a:ext cx="4887120" cy="3464344"/>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sp>
        <p:nvSpPr>
          <p:cNvPr id="10" name="Picture Placeholder 13">
            <a:extLst>
              <a:ext uri="{FF2B5EF4-FFF2-40B4-BE49-F238E27FC236}">
                <a16:creationId xmlns:a16="http://schemas.microsoft.com/office/drawing/2014/main" id="{ADF216DF-7407-764C-9520-BCA2E0F34EDE}"/>
              </a:ext>
            </a:extLst>
          </p:cNvPr>
          <p:cNvSpPr>
            <a:spLocks noGrp="1"/>
          </p:cNvSpPr>
          <p:nvPr>
            <p:ph type="pic" sz="quarter" idx="12" hasCustomPrompt="1"/>
          </p:nvPr>
        </p:nvSpPr>
        <p:spPr>
          <a:xfrm>
            <a:off x="5675205" y="2360269"/>
            <a:ext cx="3057841" cy="3698917"/>
          </a:xfrm>
        </p:spPr>
        <p:txBody>
          <a:bodyPr anchor="ctr">
            <a:normAutofit/>
          </a:bodyPr>
          <a:lstStyle>
            <a:lvl1pPr algn="ctr">
              <a:defRPr sz="2000" baseline="0">
                <a:solidFill>
                  <a:srgbClr val="FFFFFF"/>
                </a:solidFill>
              </a:defRPr>
            </a:lvl1pPr>
          </a:lstStyle>
          <a:p>
            <a:r>
              <a:rPr lang="en-US" dirty="0"/>
              <a:t>Drag image  to placeholder or click icon to add</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3228406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949639A-08CA-9848-B0CE-85D3D9E54792}"/>
              </a:ext>
            </a:extLst>
          </p:cNvPr>
          <p:cNvSpPr>
            <a:spLocks noGrp="1"/>
          </p:cNvSpPr>
          <p:nvPr>
            <p:ph type="ctrTitle" hasCustomPrompt="1"/>
          </p:nvPr>
        </p:nvSpPr>
        <p:spPr>
          <a:xfrm>
            <a:off x="319237" y="795611"/>
            <a:ext cx="4887260" cy="770913"/>
          </a:xfrm>
        </p:spPr>
        <p:txBody>
          <a:bodyPr>
            <a:normAutofit/>
          </a:bodyPr>
          <a:lstStyle>
            <a:lvl1pPr>
              <a:defRPr sz="3800" baseline="0">
                <a:solidFill>
                  <a:schemeClr val="bg1"/>
                </a:solidFill>
              </a:defRPr>
            </a:lvl1pPr>
          </a:lstStyle>
          <a:p>
            <a:r>
              <a:rPr lang="en-GB" dirty="0"/>
              <a:t>Header style</a:t>
            </a:r>
            <a:endParaRPr lang="en-US" dirty="0"/>
          </a:p>
        </p:txBody>
      </p:sp>
      <p:sp>
        <p:nvSpPr>
          <p:cNvPr id="5" name="Subtitle 2">
            <a:extLst>
              <a:ext uri="{FF2B5EF4-FFF2-40B4-BE49-F238E27FC236}">
                <a16:creationId xmlns:a16="http://schemas.microsoft.com/office/drawing/2014/main" id="{663B2A72-DEAA-5541-B26C-B460E70B5AF9}"/>
              </a:ext>
            </a:extLst>
          </p:cNvPr>
          <p:cNvSpPr>
            <a:spLocks noGrp="1"/>
          </p:cNvSpPr>
          <p:nvPr>
            <p:ph type="subTitle" idx="1" hasCustomPrompt="1"/>
          </p:nvPr>
        </p:nvSpPr>
        <p:spPr>
          <a:xfrm>
            <a:off x="321070" y="1566524"/>
            <a:ext cx="7775027"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F9B8ABC6-666E-7842-92F2-3F81CA67C46D}"/>
              </a:ext>
            </a:extLst>
          </p:cNvPr>
          <p:cNvSpPr>
            <a:spLocks noGrp="1"/>
          </p:cNvSpPr>
          <p:nvPr>
            <p:ph type="body" sz="quarter" idx="10" hasCustomPrompt="1"/>
          </p:nvPr>
        </p:nvSpPr>
        <p:spPr>
          <a:xfrm>
            <a:off x="321208" y="2124791"/>
            <a:ext cx="7774886" cy="484975"/>
          </a:xfrm>
        </p:spPr>
        <p:txBody>
          <a:bodyPr>
            <a:noAutofit/>
          </a:bodyPr>
          <a:lstStyle>
            <a:lvl1pPr>
              <a:defRPr sz="2000" cap="none" baseline="0">
                <a:solidFill>
                  <a:schemeClr val="bg1"/>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44EACD76-9672-3B4A-AC1B-7D4DCB348FE8}"/>
              </a:ext>
            </a:extLst>
          </p:cNvPr>
          <p:cNvSpPr>
            <a:spLocks noGrp="1"/>
          </p:cNvSpPr>
          <p:nvPr>
            <p:ph type="body" sz="quarter" idx="11" hasCustomPrompt="1"/>
          </p:nvPr>
        </p:nvSpPr>
        <p:spPr>
          <a:xfrm>
            <a:off x="319378" y="2609768"/>
            <a:ext cx="3812488" cy="3457333"/>
          </a:xfrm>
        </p:spPr>
        <p:txBody>
          <a:bodyPr>
            <a:noAutofit/>
          </a:bodyPr>
          <a:lstStyle>
            <a:lvl1pPr marL="0" indent="-266861">
              <a:buSzPct val="80000"/>
              <a:buFont typeface="Wingdings" charset="2"/>
              <a:buChar char="§"/>
              <a:defRPr sz="2000" cap="none">
                <a:solidFill>
                  <a:schemeClr val="bg1"/>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10" name="Text Placeholder 11">
            <a:extLst>
              <a:ext uri="{FF2B5EF4-FFF2-40B4-BE49-F238E27FC236}">
                <a16:creationId xmlns:a16="http://schemas.microsoft.com/office/drawing/2014/main" id="{53F2215D-0729-8543-8C0D-DC3D93BDEF52}"/>
              </a:ext>
            </a:extLst>
          </p:cNvPr>
          <p:cNvSpPr>
            <a:spLocks noGrp="1"/>
          </p:cNvSpPr>
          <p:nvPr>
            <p:ph type="body" sz="quarter" idx="12" hasCustomPrompt="1"/>
          </p:nvPr>
        </p:nvSpPr>
        <p:spPr>
          <a:xfrm>
            <a:off x="4582513" y="2609768"/>
            <a:ext cx="3878317" cy="3457333"/>
          </a:xfrm>
        </p:spPr>
        <p:txBody>
          <a:bodyPr>
            <a:noAutofit/>
          </a:bodyPr>
          <a:lstStyle>
            <a:lvl1pPr marL="0" indent="-266861">
              <a:buSzPct val="80000"/>
              <a:buFont typeface="Wingdings" charset="2"/>
              <a:buChar char="§"/>
              <a:defRPr sz="2000" cap="none">
                <a:solidFill>
                  <a:schemeClr val="bg1"/>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442119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4B6F7784-C8FE-DF4E-9437-AA62B5A5F617}"/>
              </a:ext>
            </a:extLst>
          </p:cNvPr>
          <p:cNvSpPr>
            <a:spLocks noGrp="1"/>
          </p:cNvSpPr>
          <p:nvPr>
            <p:ph type="subTitle" idx="1" hasCustomPrompt="1"/>
          </p:nvPr>
        </p:nvSpPr>
        <p:spPr>
          <a:xfrm>
            <a:off x="316526" y="617501"/>
            <a:ext cx="6764215"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5" name="Picture Placeholder 13">
            <a:extLst>
              <a:ext uri="{FF2B5EF4-FFF2-40B4-BE49-F238E27FC236}">
                <a16:creationId xmlns:a16="http://schemas.microsoft.com/office/drawing/2014/main" id="{5A208E4E-72B6-B34C-918D-D65C43FB0FD2}"/>
              </a:ext>
            </a:extLst>
          </p:cNvPr>
          <p:cNvSpPr>
            <a:spLocks noGrp="1"/>
          </p:cNvSpPr>
          <p:nvPr>
            <p:ph type="pic" sz="quarter" idx="12" hasCustomPrompt="1"/>
          </p:nvPr>
        </p:nvSpPr>
        <p:spPr>
          <a:xfrm>
            <a:off x="316526" y="1475742"/>
            <a:ext cx="2649415" cy="3768762"/>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9FE66BA1-A410-D74A-B25B-10EF73075DEB}"/>
              </a:ext>
            </a:extLst>
          </p:cNvPr>
          <p:cNvSpPr>
            <a:spLocks noGrp="1"/>
          </p:cNvSpPr>
          <p:nvPr>
            <p:ph type="body" sz="quarter" idx="11" hasCustomPrompt="1"/>
          </p:nvPr>
        </p:nvSpPr>
        <p:spPr>
          <a:xfrm>
            <a:off x="316526"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9" name="Picture Placeholder 13">
            <a:extLst>
              <a:ext uri="{FF2B5EF4-FFF2-40B4-BE49-F238E27FC236}">
                <a16:creationId xmlns:a16="http://schemas.microsoft.com/office/drawing/2014/main" id="{CEF890BC-18EF-774D-AEFD-9AC32158E843}"/>
              </a:ext>
            </a:extLst>
          </p:cNvPr>
          <p:cNvSpPr>
            <a:spLocks noGrp="1"/>
          </p:cNvSpPr>
          <p:nvPr>
            <p:ph type="pic" sz="quarter" idx="13" hasCustomPrompt="1"/>
          </p:nvPr>
        </p:nvSpPr>
        <p:spPr>
          <a:xfrm>
            <a:off x="3247295" y="1475742"/>
            <a:ext cx="2649415" cy="3768762"/>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0" name="Text Placeholder 11">
            <a:extLst>
              <a:ext uri="{FF2B5EF4-FFF2-40B4-BE49-F238E27FC236}">
                <a16:creationId xmlns:a16="http://schemas.microsoft.com/office/drawing/2014/main" id="{5CD24C08-FF97-3142-9EA8-92BCEC84297F}"/>
              </a:ext>
            </a:extLst>
          </p:cNvPr>
          <p:cNvSpPr>
            <a:spLocks noGrp="1"/>
          </p:cNvSpPr>
          <p:nvPr>
            <p:ph type="body" sz="quarter" idx="15" hasCustomPrompt="1"/>
          </p:nvPr>
        </p:nvSpPr>
        <p:spPr>
          <a:xfrm>
            <a:off x="3247294"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11" name="Picture Placeholder 13">
            <a:extLst>
              <a:ext uri="{FF2B5EF4-FFF2-40B4-BE49-F238E27FC236}">
                <a16:creationId xmlns:a16="http://schemas.microsoft.com/office/drawing/2014/main" id="{5C6285C7-32AD-FE49-AB30-C1BEA6D58741}"/>
              </a:ext>
            </a:extLst>
          </p:cNvPr>
          <p:cNvSpPr>
            <a:spLocks noGrp="1"/>
          </p:cNvSpPr>
          <p:nvPr>
            <p:ph type="pic" sz="quarter" idx="14" hasCustomPrompt="1"/>
          </p:nvPr>
        </p:nvSpPr>
        <p:spPr>
          <a:xfrm>
            <a:off x="6260126" y="1475742"/>
            <a:ext cx="2649415" cy="3768762"/>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2" name="Text Placeholder 11">
            <a:extLst>
              <a:ext uri="{FF2B5EF4-FFF2-40B4-BE49-F238E27FC236}">
                <a16:creationId xmlns:a16="http://schemas.microsoft.com/office/drawing/2014/main" id="{A0437A01-E34E-134B-81E3-EB27F1AFB879}"/>
              </a:ext>
            </a:extLst>
          </p:cNvPr>
          <p:cNvSpPr>
            <a:spLocks noGrp="1"/>
          </p:cNvSpPr>
          <p:nvPr>
            <p:ph type="body" sz="quarter" idx="16" hasCustomPrompt="1"/>
          </p:nvPr>
        </p:nvSpPr>
        <p:spPr>
          <a:xfrm>
            <a:off x="6260125"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260986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3" name="Subtitle 2">
            <a:extLst>
              <a:ext uri="{FF2B5EF4-FFF2-40B4-BE49-F238E27FC236}">
                <a16:creationId xmlns:a16="http://schemas.microsoft.com/office/drawing/2014/main" id="{A594C1DE-DE19-A741-BF4F-A7B71DC079C5}"/>
              </a:ext>
            </a:extLst>
          </p:cNvPr>
          <p:cNvSpPr>
            <a:spLocks noGrp="1"/>
          </p:cNvSpPr>
          <p:nvPr>
            <p:ph type="subTitle" idx="1" hasCustomPrompt="1"/>
          </p:nvPr>
        </p:nvSpPr>
        <p:spPr>
          <a:xfrm>
            <a:off x="316526" y="617501"/>
            <a:ext cx="6764215"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14" name="Picture Placeholder 13">
            <a:extLst>
              <a:ext uri="{FF2B5EF4-FFF2-40B4-BE49-F238E27FC236}">
                <a16:creationId xmlns:a16="http://schemas.microsoft.com/office/drawing/2014/main" id="{53182874-6E4C-0740-A900-D2E9CC578589}"/>
              </a:ext>
            </a:extLst>
          </p:cNvPr>
          <p:cNvSpPr>
            <a:spLocks noGrp="1"/>
          </p:cNvSpPr>
          <p:nvPr>
            <p:ph type="pic" sz="quarter" idx="12" hasCustomPrompt="1"/>
          </p:nvPr>
        </p:nvSpPr>
        <p:spPr>
          <a:xfrm>
            <a:off x="316525" y="1382044"/>
            <a:ext cx="4132385" cy="3862461"/>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5" name="Text Placeholder 11">
            <a:extLst>
              <a:ext uri="{FF2B5EF4-FFF2-40B4-BE49-F238E27FC236}">
                <a16:creationId xmlns:a16="http://schemas.microsoft.com/office/drawing/2014/main" id="{06A928C5-7DDB-9944-B1EB-F660A8CA7D02}"/>
              </a:ext>
            </a:extLst>
          </p:cNvPr>
          <p:cNvSpPr>
            <a:spLocks noGrp="1"/>
          </p:cNvSpPr>
          <p:nvPr>
            <p:ph type="body" sz="quarter" idx="11" hasCustomPrompt="1"/>
          </p:nvPr>
        </p:nvSpPr>
        <p:spPr>
          <a:xfrm>
            <a:off x="316525" y="5408500"/>
            <a:ext cx="413238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16" name="Picture Placeholder 13">
            <a:extLst>
              <a:ext uri="{FF2B5EF4-FFF2-40B4-BE49-F238E27FC236}">
                <a16:creationId xmlns:a16="http://schemas.microsoft.com/office/drawing/2014/main" id="{A495D72F-1A2A-1F4F-8FD8-AE9BC92D5733}"/>
              </a:ext>
            </a:extLst>
          </p:cNvPr>
          <p:cNvSpPr>
            <a:spLocks noGrp="1"/>
          </p:cNvSpPr>
          <p:nvPr>
            <p:ph type="pic" sz="quarter" idx="13" hasCustomPrompt="1"/>
          </p:nvPr>
        </p:nvSpPr>
        <p:spPr>
          <a:xfrm>
            <a:off x="4706817" y="1382044"/>
            <a:ext cx="4120659" cy="3862461"/>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7" name="Text Placeholder 11">
            <a:extLst>
              <a:ext uri="{FF2B5EF4-FFF2-40B4-BE49-F238E27FC236}">
                <a16:creationId xmlns:a16="http://schemas.microsoft.com/office/drawing/2014/main" id="{A834622A-D9CB-8647-A130-98CB03E1DFC8}"/>
              </a:ext>
            </a:extLst>
          </p:cNvPr>
          <p:cNvSpPr>
            <a:spLocks noGrp="1"/>
          </p:cNvSpPr>
          <p:nvPr>
            <p:ph type="body" sz="quarter" idx="15" hasCustomPrompt="1"/>
          </p:nvPr>
        </p:nvSpPr>
        <p:spPr>
          <a:xfrm>
            <a:off x="4706817" y="5408500"/>
            <a:ext cx="4120659"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cxnSp>
        <p:nvCxnSpPr>
          <p:cNvPr id="6" name="Straight Connector 5">
            <a:extLst>
              <a:ext uri="{FF2B5EF4-FFF2-40B4-BE49-F238E27FC236}">
                <a16:creationId xmlns:a16="http://schemas.microsoft.com/office/drawing/2014/main" id="{AAA0806C-99C5-704B-8526-D21A83280F8E}"/>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B72959D-C406-934E-A9B9-C38A823209D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0266252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57201" y="2276667"/>
            <a:ext cx="8229600" cy="1143000"/>
          </a:xfrm>
        </p:spPr>
        <p:txBody>
          <a:bodyPr>
            <a:normAutofit/>
          </a:bodyPr>
          <a:lstStyle>
            <a:lvl1pPr>
              <a:defRPr sz="5483">
                <a:solidFill>
                  <a:schemeClr val="bg1"/>
                </a:solidFill>
              </a:defRPr>
            </a:lvl1pPr>
          </a:lstStyle>
          <a:p>
            <a:r>
              <a:rPr lang="en-GB" dirty="0"/>
              <a:t>Header style</a:t>
            </a:r>
            <a:endParaRPr lang="en-US" dirty="0"/>
          </a:p>
        </p:txBody>
      </p:sp>
      <p:sp>
        <p:nvSpPr>
          <p:cNvPr id="12" name="Text Placeholder 4"/>
          <p:cNvSpPr>
            <a:spLocks noGrp="1"/>
          </p:cNvSpPr>
          <p:nvPr>
            <p:ph type="body" sz="quarter" idx="10" hasCustomPrompt="1"/>
          </p:nvPr>
        </p:nvSpPr>
        <p:spPr>
          <a:xfrm>
            <a:off x="456921" y="3290636"/>
            <a:ext cx="4778117" cy="1344596"/>
          </a:xfrm>
        </p:spPr>
        <p:txBody>
          <a:bodyPr/>
          <a:lstStyle>
            <a:lvl1pPr>
              <a:defRPr>
                <a:solidFill>
                  <a:srgbClr val="FFFFFF"/>
                </a:solidFill>
              </a:defRPr>
            </a:lvl1pPr>
          </a:lstStyle>
          <a:p>
            <a:pPr lvl="0"/>
            <a:r>
              <a:rPr lang="en-GB" dirty="0"/>
              <a:t>Sub-header Style</a:t>
            </a:r>
          </a:p>
        </p:txBody>
      </p:sp>
      <p:cxnSp>
        <p:nvCxnSpPr>
          <p:cNvPr id="4" name="Straight Connector 3">
            <a:extLst>
              <a:ext uri="{FF2B5EF4-FFF2-40B4-BE49-F238E27FC236}">
                <a16:creationId xmlns:a16="http://schemas.microsoft.com/office/drawing/2014/main" id="{F0DBE9D5-5ED0-DD46-BBE7-753EEBDAECED}"/>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E88A4A46-AD15-634B-81E7-FFD37F3DDF4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46765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25D174A-7D29-694F-855D-1C3D8958B058}"/>
              </a:ext>
            </a:extLst>
          </p:cNvPr>
          <p:cNvSpPr>
            <a:spLocks noGrp="1"/>
          </p:cNvSpPr>
          <p:nvPr>
            <p:ph type="ctrTitle" hasCustomPrompt="1"/>
          </p:nvPr>
        </p:nvSpPr>
        <p:spPr>
          <a:xfrm>
            <a:off x="292937" y="790902"/>
            <a:ext cx="4887260"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7" name="Subtitle 2">
            <a:extLst>
              <a:ext uri="{FF2B5EF4-FFF2-40B4-BE49-F238E27FC236}">
                <a16:creationId xmlns:a16="http://schemas.microsoft.com/office/drawing/2014/main" id="{8D0FF544-12C2-F64E-AC15-CA564C4506E3}"/>
              </a:ext>
            </a:extLst>
          </p:cNvPr>
          <p:cNvSpPr>
            <a:spLocks noGrp="1"/>
          </p:cNvSpPr>
          <p:nvPr>
            <p:ph type="subTitle" idx="1" hasCustomPrompt="1"/>
          </p:nvPr>
        </p:nvSpPr>
        <p:spPr>
          <a:xfrm>
            <a:off x="292937" y="1561815"/>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A2CD47A2-8E8B-484E-A5B3-CB1F4B00E847}"/>
              </a:ext>
            </a:extLst>
          </p:cNvPr>
          <p:cNvSpPr>
            <a:spLocks noGrp="1"/>
          </p:cNvSpPr>
          <p:nvPr>
            <p:ph type="body" sz="quarter" idx="10" hasCustomPrompt="1"/>
          </p:nvPr>
        </p:nvSpPr>
        <p:spPr>
          <a:xfrm>
            <a:off x="293077" y="2120082"/>
            <a:ext cx="4887120"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389A7F62-FB9D-E947-8612-E618415FFA5D}"/>
              </a:ext>
            </a:extLst>
          </p:cNvPr>
          <p:cNvSpPr>
            <a:spLocks noGrp="1"/>
          </p:cNvSpPr>
          <p:nvPr>
            <p:ph type="body" sz="quarter" idx="11" hasCustomPrompt="1"/>
          </p:nvPr>
        </p:nvSpPr>
        <p:spPr>
          <a:xfrm>
            <a:off x="293077" y="2605057"/>
            <a:ext cx="8223598" cy="3462042"/>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cxnSp>
        <p:nvCxnSpPr>
          <p:cNvPr id="4" name="Straight Connector 3">
            <a:extLst>
              <a:ext uri="{FF2B5EF4-FFF2-40B4-BE49-F238E27FC236}">
                <a16:creationId xmlns:a16="http://schemas.microsoft.com/office/drawing/2014/main" id="{F0DBE9D5-5ED0-DD46-BBE7-753EEBDAECED}"/>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E88A4A46-AD15-634B-81E7-FFD37F3DDF4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69589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D4EC5-50DF-6C45-8E2D-E44401CA9342}"/>
              </a:ext>
            </a:extLst>
          </p:cNvPr>
          <p:cNvSpPr>
            <a:spLocks noGrp="1"/>
          </p:cNvSpPr>
          <p:nvPr>
            <p:ph type="ctrTitle" hasCustomPrompt="1"/>
          </p:nvPr>
        </p:nvSpPr>
        <p:spPr>
          <a:xfrm>
            <a:off x="293077" y="790902"/>
            <a:ext cx="4887260"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A5A1EA79-7440-9F43-9AF2-D0B60CBBEF7C}"/>
              </a:ext>
            </a:extLst>
          </p:cNvPr>
          <p:cNvSpPr>
            <a:spLocks noGrp="1"/>
          </p:cNvSpPr>
          <p:nvPr>
            <p:ph type="subTitle" idx="1" hasCustomPrompt="1"/>
          </p:nvPr>
        </p:nvSpPr>
        <p:spPr>
          <a:xfrm>
            <a:off x="293077" y="1561815"/>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CD73A215-5A0C-EF42-925E-614CD1B4A083}"/>
              </a:ext>
            </a:extLst>
          </p:cNvPr>
          <p:cNvSpPr>
            <a:spLocks noGrp="1"/>
          </p:cNvSpPr>
          <p:nvPr>
            <p:ph type="body" sz="quarter" idx="10" hasCustomPrompt="1"/>
          </p:nvPr>
        </p:nvSpPr>
        <p:spPr>
          <a:xfrm>
            <a:off x="293217" y="2120082"/>
            <a:ext cx="4887120"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5E5353F3-428E-204F-853D-59770CC9023B}"/>
              </a:ext>
            </a:extLst>
          </p:cNvPr>
          <p:cNvSpPr>
            <a:spLocks noGrp="1"/>
          </p:cNvSpPr>
          <p:nvPr>
            <p:ph type="body" sz="quarter" idx="13" hasCustomPrompt="1"/>
          </p:nvPr>
        </p:nvSpPr>
        <p:spPr>
          <a:xfrm>
            <a:off x="293217" y="2605058"/>
            <a:ext cx="8223598" cy="3462043"/>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6" name="Straight Connector 5">
            <a:extLst>
              <a:ext uri="{FF2B5EF4-FFF2-40B4-BE49-F238E27FC236}">
                <a16:creationId xmlns:a16="http://schemas.microsoft.com/office/drawing/2014/main" id="{B32367C5-9DC5-E54E-AD93-B3FB783E41B1}"/>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3D36144A-1FF1-864A-9B42-41FE6B6FD2AF}"/>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37020208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6511B19-E7EB-D940-B70E-7C9F4400D7A0}"/>
              </a:ext>
            </a:extLst>
          </p:cNvPr>
          <p:cNvSpPr>
            <a:spLocks noGrp="1"/>
          </p:cNvSpPr>
          <p:nvPr>
            <p:ph type="ctrTitle" hasCustomPrompt="1"/>
          </p:nvPr>
        </p:nvSpPr>
        <p:spPr>
          <a:xfrm>
            <a:off x="293077" y="790902"/>
            <a:ext cx="4887260"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7" name="Subtitle 2">
            <a:extLst>
              <a:ext uri="{FF2B5EF4-FFF2-40B4-BE49-F238E27FC236}">
                <a16:creationId xmlns:a16="http://schemas.microsoft.com/office/drawing/2014/main" id="{5FC17F36-2FED-A749-8E4C-6218BF6C38C1}"/>
              </a:ext>
            </a:extLst>
          </p:cNvPr>
          <p:cNvSpPr>
            <a:spLocks noGrp="1"/>
          </p:cNvSpPr>
          <p:nvPr>
            <p:ph type="subTitle" idx="1" hasCustomPrompt="1"/>
          </p:nvPr>
        </p:nvSpPr>
        <p:spPr>
          <a:xfrm>
            <a:off x="293077" y="1561815"/>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987A4178-F71C-6A4F-8EA1-784B21ECD603}"/>
              </a:ext>
            </a:extLst>
          </p:cNvPr>
          <p:cNvSpPr>
            <a:spLocks noGrp="1"/>
          </p:cNvSpPr>
          <p:nvPr>
            <p:ph type="body" sz="quarter" idx="10" hasCustomPrompt="1"/>
          </p:nvPr>
        </p:nvSpPr>
        <p:spPr>
          <a:xfrm>
            <a:off x="293217" y="2120082"/>
            <a:ext cx="4887120"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8F5F5DBB-53B0-3B45-B6A9-6C386AA11465}"/>
              </a:ext>
            </a:extLst>
          </p:cNvPr>
          <p:cNvSpPr>
            <a:spLocks noGrp="1"/>
          </p:cNvSpPr>
          <p:nvPr>
            <p:ph type="body" sz="quarter" idx="11" hasCustomPrompt="1"/>
          </p:nvPr>
        </p:nvSpPr>
        <p:spPr>
          <a:xfrm>
            <a:off x="293217" y="2605057"/>
            <a:ext cx="4887120" cy="3462042"/>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sp>
        <p:nvSpPr>
          <p:cNvPr id="10" name="Picture Placeholder 13">
            <a:extLst>
              <a:ext uri="{FF2B5EF4-FFF2-40B4-BE49-F238E27FC236}">
                <a16:creationId xmlns:a16="http://schemas.microsoft.com/office/drawing/2014/main" id="{D6D7B3AC-9DAB-8645-986C-1FD9124DD1DF}"/>
              </a:ext>
            </a:extLst>
          </p:cNvPr>
          <p:cNvSpPr>
            <a:spLocks noGrp="1"/>
          </p:cNvSpPr>
          <p:nvPr>
            <p:ph type="pic" sz="quarter" idx="12" hasCustomPrompt="1"/>
          </p:nvPr>
        </p:nvSpPr>
        <p:spPr>
          <a:xfrm>
            <a:off x="5675205" y="1850079"/>
            <a:ext cx="3057841" cy="4217020"/>
          </a:xfrm>
        </p:spPr>
        <p:txBody>
          <a:bodyPr anchor="ctr">
            <a:normAutofit/>
          </a:bodyPr>
          <a:lstStyle>
            <a:lvl1pPr algn="ctr">
              <a:defRPr sz="2000" baseline="0">
                <a:solidFill>
                  <a:srgbClr val="FFFFFF"/>
                </a:solidFill>
              </a:defRPr>
            </a:lvl1pPr>
          </a:lstStyle>
          <a:p>
            <a:r>
              <a:rPr lang="en-US" dirty="0"/>
              <a:t>Drag image  to placeholder or click icon to add</a:t>
            </a:r>
          </a:p>
        </p:txBody>
      </p:sp>
      <p:cxnSp>
        <p:nvCxnSpPr>
          <p:cNvPr id="4" name="Straight Connector 3">
            <a:extLst>
              <a:ext uri="{FF2B5EF4-FFF2-40B4-BE49-F238E27FC236}">
                <a16:creationId xmlns:a16="http://schemas.microsoft.com/office/drawing/2014/main" id="{F0DBE9D5-5ED0-DD46-BBE7-753EEBDAECED}"/>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E88A4A46-AD15-634B-81E7-FFD37F3DDF4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7933829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37642D2-8DA9-3C46-AC49-79D20D314E2E}"/>
              </a:ext>
            </a:extLst>
          </p:cNvPr>
          <p:cNvSpPr>
            <a:spLocks noGrp="1"/>
          </p:cNvSpPr>
          <p:nvPr>
            <p:ph type="ctrTitle" hasCustomPrompt="1"/>
          </p:nvPr>
        </p:nvSpPr>
        <p:spPr>
          <a:xfrm>
            <a:off x="292936" y="795611"/>
            <a:ext cx="4887260" cy="770913"/>
          </a:xfrm>
        </p:spPr>
        <p:txBody>
          <a:bodyPr>
            <a:normAutofit/>
          </a:bodyPr>
          <a:lstStyle>
            <a:lvl1pPr>
              <a:defRPr sz="3800" baseline="0">
                <a:solidFill>
                  <a:schemeClr val="bg1"/>
                </a:solidFill>
              </a:defRPr>
            </a:lvl1pPr>
          </a:lstStyle>
          <a:p>
            <a:r>
              <a:rPr lang="en-GB" dirty="0"/>
              <a:t>Header style</a:t>
            </a:r>
            <a:endParaRPr lang="en-US" dirty="0"/>
          </a:p>
        </p:txBody>
      </p:sp>
      <p:sp>
        <p:nvSpPr>
          <p:cNvPr id="7" name="Subtitle 2">
            <a:extLst>
              <a:ext uri="{FF2B5EF4-FFF2-40B4-BE49-F238E27FC236}">
                <a16:creationId xmlns:a16="http://schemas.microsoft.com/office/drawing/2014/main" id="{50A342C2-B7E4-B447-86A4-7FF361D75120}"/>
              </a:ext>
            </a:extLst>
          </p:cNvPr>
          <p:cNvSpPr>
            <a:spLocks noGrp="1"/>
          </p:cNvSpPr>
          <p:nvPr>
            <p:ph type="subTitle" idx="1" hasCustomPrompt="1"/>
          </p:nvPr>
        </p:nvSpPr>
        <p:spPr>
          <a:xfrm>
            <a:off x="292798" y="1566524"/>
            <a:ext cx="7795847"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3457B3DA-0064-DD46-929D-162C626EF85A}"/>
              </a:ext>
            </a:extLst>
          </p:cNvPr>
          <p:cNvSpPr>
            <a:spLocks noGrp="1"/>
          </p:cNvSpPr>
          <p:nvPr>
            <p:ph type="body" sz="quarter" idx="10" hasCustomPrompt="1"/>
          </p:nvPr>
        </p:nvSpPr>
        <p:spPr>
          <a:xfrm>
            <a:off x="292936" y="2124791"/>
            <a:ext cx="7795706" cy="484975"/>
          </a:xfrm>
        </p:spPr>
        <p:txBody>
          <a:bodyPr>
            <a:noAutofit/>
          </a:bodyPr>
          <a:lstStyle>
            <a:lvl1pPr>
              <a:defRPr sz="2000" cap="none" baseline="0">
                <a:solidFill>
                  <a:schemeClr val="bg1"/>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6556F930-B083-A743-B006-D14913666EB5}"/>
              </a:ext>
            </a:extLst>
          </p:cNvPr>
          <p:cNvSpPr>
            <a:spLocks noGrp="1"/>
          </p:cNvSpPr>
          <p:nvPr>
            <p:ph type="body" sz="quarter" idx="11" hasCustomPrompt="1"/>
          </p:nvPr>
        </p:nvSpPr>
        <p:spPr>
          <a:xfrm>
            <a:off x="293077" y="2609768"/>
            <a:ext cx="3812488" cy="3457333"/>
          </a:xfrm>
        </p:spPr>
        <p:txBody>
          <a:bodyPr>
            <a:noAutofit/>
          </a:bodyPr>
          <a:lstStyle>
            <a:lvl1pPr marL="0" indent="-266861">
              <a:buSzPct val="80000"/>
              <a:buFont typeface="Wingdings" charset="2"/>
              <a:buChar char="§"/>
              <a:defRPr sz="2000" cap="none">
                <a:solidFill>
                  <a:schemeClr val="bg1"/>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10" name="Text Placeholder 11">
            <a:extLst>
              <a:ext uri="{FF2B5EF4-FFF2-40B4-BE49-F238E27FC236}">
                <a16:creationId xmlns:a16="http://schemas.microsoft.com/office/drawing/2014/main" id="{442BF8F0-29B4-7E4F-9DEA-436639A87FF7}"/>
              </a:ext>
            </a:extLst>
          </p:cNvPr>
          <p:cNvSpPr>
            <a:spLocks noGrp="1"/>
          </p:cNvSpPr>
          <p:nvPr>
            <p:ph type="body" sz="quarter" idx="12" hasCustomPrompt="1"/>
          </p:nvPr>
        </p:nvSpPr>
        <p:spPr>
          <a:xfrm>
            <a:off x="4582513" y="2609768"/>
            <a:ext cx="3878317" cy="3457333"/>
          </a:xfrm>
        </p:spPr>
        <p:txBody>
          <a:bodyPr>
            <a:noAutofit/>
          </a:bodyPr>
          <a:lstStyle>
            <a:lvl1pPr marL="0" indent="-266861">
              <a:buSzPct val="80000"/>
              <a:buFont typeface="Wingdings" charset="2"/>
              <a:buChar char="§"/>
              <a:defRPr sz="2000" cap="none">
                <a:solidFill>
                  <a:schemeClr val="bg1"/>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4" name="Straight Connector 3">
            <a:extLst>
              <a:ext uri="{FF2B5EF4-FFF2-40B4-BE49-F238E27FC236}">
                <a16:creationId xmlns:a16="http://schemas.microsoft.com/office/drawing/2014/main" id="{F0DBE9D5-5ED0-DD46-BBE7-753EEBDAECED}"/>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E88A4A46-AD15-634B-81E7-FFD37F3DDF4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40162020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69045142-B812-E344-995C-761FEBEE01D8}"/>
              </a:ext>
            </a:extLst>
          </p:cNvPr>
          <p:cNvSpPr>
            <a:spLocks noGrp="1"/>
          </p:cNvSpPr>
          <p:nvPr>
            <p:ph type="subTitle" idx="1" hasCustomPrompt="1"/>
          </p:nvPr>
        </p:nvSpPr>
        <p:spPr>
          <a:xfrm>
            <a:off x="316526" y="617501"/>
            <a:ext cx="6740769"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7" name="Picture Placeholder 13">
            <a:extLst>
              <a:ext uri="{FF2B5EF4-FFF2-40B4-BE49-F238E27FC236}">
                <a16:creationId xmlns:a16="http://schemas.microsoft.com/office/drawing/2014/main" id="{4E7E4FF6-5B4D-C144-B05F-66DF35E32EA7}"/>
              </a:ext>
            </a:extLst>
          </p:cNvPr>
          <p:cNvSpPr>
            <a:spLocks noGrp="1"/>
          </p:cNvSpPr>
          <p:nvPr>
            <p:ph type="pic" sz="quarter" idx="12" hasCustomPrompt="1"/>
          </p:nvPr>
        </p:nvSpPr>
        <p:spPr>
          <a:xfrm>
            <a:off x="316526" y="1475742"/>
            <a:ext cx="2649415" cy="3768762"/>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E7699724-E65B-CB47-B678-CB9BFD4CC379}"/>
              </a:ext>
            </a:extLst>
          </p:cNvPr>
          <p:cNvSpPr>
            <a:spLocks noGrp="1"/>
          </p:cNvSpPr>
          <p:nvPr>
            <p:ph type="body" sz="quarter" idx="11" hasCustomPrompt="1"/>
          </p:nvPr>
        </p:nvSpPr>
        <p:spPr>
          <a:xfrm>
            <a:off x="316526"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9" name="Picture Placeholder 13">
            <a:extLst>
              <a:ext uri="{FF2B5EF4-FFF2-40B4-BE49-F238E27FC236}">
                <a16:creationId xmlns:a16="http://schemas.microsoft.com/office/drawing/2014/main" id="{55412998-7A36-C543-9461-3A9D18E71616}"/>
              </a:ext>
            </a:extLst>
          </p:cNvPr>
          <p:cNvSpPr>
            <a:spLocks noGrp="1"/>
          </p:cNvSpPr>
          <p:nvPr>
            <p:ph type="pic" sz="quarter" idx="13" hasCustomPrompt="1"/>
          </p:nvPr>
        </p:nvSpPr>
        <p:spPr>
          <a:xfrm>
            <a:off x="3247295" y="1475742"/>
            <a:ext cx="2649415" cy="3768762"/>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0" name="Text Placeholder 11">
            <a:extLst>
              <a:ext uri="{FF2B5EF4-FFF2-40B4-BE49-F238E27FC236}">
                <a16:creationId xmlns:a16="http://schemas.microsoft.com/office/drawing/2014/main" id="{E3A4A0B6-9B9B-6345-A728-247D30373A24}"/>
              </a:ext>
            </a:extLst>
          </p:cNvPr>
          <p:cNvSpPr>
            <a:spLocks noGrp="1"/>
          </p:cNvSpPr>
          <p:nvPr>
            <p:ph type="body" sz="quarter" idx="15" hasCustomPrompt="1"/>
          </p:nvPr>
        </p:nvSpPr>
        <p:spPr>
          <a:xfrm>
            <a:off x="3247294"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11" name="Picture Placeholder 13">
            <a:extLst>
              <a:ext uri="{FF2B5EF4-FFF2-40B4-BE49-F238E27FC236}">
                <a16:creationId xmlns:a16="http://schemas.microsoft.com/office/drawing/2014/main" id="{1A1B2B6B-ED06-654A-9105-E98B8E0941FB}"/>
              </a:ext>
            </a:extLst>
          </p:cNvPr>
          <p:cNvSpPr>
            <a:spLocks noGrp="1"/>
          </p:cNvSpPr>
          <p:nvPr>
            <p:ph type="pic" sz="quarter" idx="14" hasCustomPrompt="1"/>
          </p:nvPr>
        </p:nvSpPr>
        <p:spPr>
          <a:xfrm>
            <a:off x="6260126" y="1475742"/>
            <a:ext cx="2649415" cy="3768762"/>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2" name="Text Placeholder 11">
            <a:extLst>
              <a:ext uri="{FF2B5EF4-FFF2-40B4-BE49-F238E27FC236}">
                <a16:creationId xmlns:a16="http://schemas.microsoft.com/office/drawing/2014/main" id="{5271A090-1E20-6440-BC66-39405DE9047B}"/>
              </a:ext>
            </a:extLst>
          </p:cNvPr>
          <p:cNvSpPr>
            <a:spLocks noGrp="1"/>
          </p:cNvSpPr>
          <p:nvPr>
            <p:ph type="body" sz="quarter" idx="16" hasCustomPrompt="1"/>
          </p:nvPr>
        </p:nvSpPr>
        <p:spPr>
          <a:xfrm>
            <a:off x="6260125"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cxnSp>
        <p:nvCxnSpPr>
          <p:cNvPr id="4" name="Straight Connector 3">
            <a:extLst>
              <a:ext uri="{FF2B5EF4-FFF2-40B4-BE49-F238E27FC236}">
                <a16:creationId xmlns:a16="http://schemas.microsoft.com/office/drawing/2014/main" id="{F0DBE9D5-5ED0-DD46-BBE7-753EEBDAECED}"/>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E88A4A46-AD15-634B-81E7-FFD37F3DDF4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8429996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141B3FEB-7823-AE4A-A4F1-33EB283369BD}"/>
              </a:ext>
            </a:extLst>
          </p:cNvPr>
          <p:cNvSpPr>
            <a:spLocks noGrp="1"/>
          </p:cNvSpPr>
          <p:nvPr>
            <p:ph type="subTitle" idx="1" hasCustomPrompt="1"/>
          </p:nvPr>
        </p:nvSpPr>
        <p:spPr>
          <a:xfrm>
            <a:off x="316526" y="617501"/>
            <a:ext cx="6740769"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7" name="Picture Placeholder 13">
            <a:extLst>
              <a:ext uri="{FF2B5EF4-FFF2-40B4-BE49-F238E27FC236}">
                <a16:creationId xmlns:a16="http://schemas.microsoft.com/office/drawing/2014/main" id="{68683100-9B70-5C47-8254-C7F29C9FDCF3}"/>
              </a:ext>
            </a:extLst>
          </p:cNvPr>
          <p:cNvSpPr>
            <a:spLocks noGrp="1"/>
          </p:cNvSpPr>
          <p:nvPr>
            <p:ph type="pic" sz="quarter" idx="12" hasCustomPrompt="1"/>
          </p:nvPr>
        </p:nvSpPr>
        <p:spPr>
          <a:xfrm>
            <a:off x="316525" y="1382044"/>
            <a:ext cx="4132385" cy="3862461"/>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6DF9CA33-924A-BB44-A225-9344590F42DC}"/>
              </a:ext>
            </a:extLst>
          </p:cNvPr>
          <p:cNvSpPr>
            <a:spLocks noGrp="1"/>
          </p:cNvSpPr>
          <p:nvPr>
            <p:ph type="body" sz="quarter" idx="11" hasCustomPrompt="1"/>
          </p:nvPr>
        </p:nvSpPr>
        <p:spPr>
          <a:xfrm>
            <a:off x="316525" y="5408500"/>
            <a:ext cx="413238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9" name="Picture Placeholder 13">
            <a:extLst>
              <a:ext uri="{FF2B5EF4-FFF2-40B4-BE49-F238E27FC236}">
                <a16:creationId xmlns:a16="http://schemas.microsoft.com/office/drawing/2014/main" id="{CED44217-AECE-DE49-AB9F-7D84F94F0965}"/>
              </a:ext>
            </a:extLst>
          </p:cNvPr>
          <p:cNvSpPr>
            <a:spLocks noGrp="1"/>
          </p:cNvSpPr>
          <p:nvPr>
            <p:ph type="pic" sz="quarter" idx="13" hasCustomPrompt="1"/>
          </p:nvPr>
        </p:nvSpPr>
        <p:spPr>
          <a:xfrm>
            <a:off x="4706817" y="1382044"/>
            <a:ext cx="4120659" cy="3862461"/>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0" name="Text Placeholder 11">
            <a:extLst>
              <a:ext uri="{FF2B5EF4-FFF2-40B4-BE49-F238E27FC236}">
                <a16:creationId xmlns:a16="http://schemas.microsoft.com/office/drawing/2014/main" id="{AE8DA371-635D-034C-BAFD-F5D491E5D29C}"/>
              </a:ext>
            </a:extLst>
          </p:cNvPr>
          <p:cNvSpPr>
            <a:spLocks noGrp="1"/>
          </p:cNvSpPr>
          <p:nvPr>
            <p:ph type="body" sz="quarter" idx="15" hasCustomPrompt="1"/>
          </p:nvPr>
        </p:nvSpPr>
        <p:spPr>
          <a:xfrm>
            <a:off x="4706817" y="5408500"/>
            <a:ext cx="4120659"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cxnSp>
        <p:nvCxnSpPr>
          <p:cNvPr id="4" name="Straight Connector 3">
            <a:extLst>
              <a:ext uri="{FF2B5EF4-FFF2-40B4-BE49-F238E27FC236}">
                <a16:creationId xmlns:a16="http://schemas.microsoft.com/office/drawing/2014/main" id="{F0DBE9D5-5ED0-DD46-BBE7-753EEBDAECED}"/>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E88A4A46-AD15-634B-81E7-FFD37F3DDF49}"/>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5836548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57201" y="2276667"/>
            <a:ext cx="8229600" cy="1143000"/>
          </a:xfrm>
        </p:spPr>
        <p:txBody>
          <a:bodyPr>
            <a:normAutofit/>
          </a:bodyPr>
          <a:lstStyle>
            <a:lvl1pPr>
              <a:defRPr sz="5483">
                <a:solidFill>
                  <a:schemeClr val="bg1"/>
                </a:solidFill>
              </a:defRPr>
            </a:lvl1pPr>
          </a:lstStyle>
          <a:p>
            <a:r>
              <a:rPr lang="en-GB" dirty="0"/>
              <a:t>Header style</a:t>
            </a:r>
            <a:endParaRPr lang="en-US" dirty="0"/>
          </a:p>
        </p:txBody>
      </p:sp>
      <p:sp>
        <p:nvSpPr>
          <p:cNvPr id="13" name="Text Placeholder 4"/>
          <p:cNvSpPr>
            <a:spLocks noGrp="1"/>
          </p:cNvSpPr>
          <p:nvPr>
            <p:ph type="body" sz="quarter" idx="10" hasCustomPrompt="1"/>
          </p:nvPr>
        </p:nvSpPr>
        <p:spPr>
          <a:xfrm>
            <a:off x="456921" y="3290636"/>
            <a:ext cx="4778117" cy="1344596"/>
          </a:xfrm>
        </p:spPr>
        <p:txBody>
          <a:bodyPr/>
          <a:lstStyle>
            <a:lvl1pPr>
              <a:defRPr>
                <a:solidFill>
                  <a:srgbClr val="FFFFFF"/>
                </a:solidFill>
              </a:defRPr>
            </a:lvl1pPr>
          </a:lstStyle>
          <a:p>
            <a:pPr lvl="0"/>
            <a:r>
              <a:rPr lang="en-GB" dirty="0"/>
              <a:t>Sub-header Style</a:t>
            </a:r>
          </a:p>
        </p:txBody>
      </p:sp>
      <p:cxnSp>
        <p:nvCxnSpPr>
          <p:cNvPr id="4" name="Straight Connector 3">
            <a:extLst>
              <a:ext uri="{FF2B5EF4-FFF2-40B4-BE49-F238E27FC236}">
                <a16:creationId xmlns:a16="http://schemas.microsoft.com/office/drawing/2014/main" id="{8BD00DE6-08A6-7A45-A18C-B34A6E83F58C}"/>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6A4C8556-0DE8-A047-B297-1854FF0F2B72}"/>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765892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E62B354-27E9-2248-AA68-01E16794D83D}"/>
              </a:ext>
            </a:extLst>
          </p:cNvPr>
          <p:cNvSpPr>
            <a:spLocks noGrp="1"/>
          </p:cNvSpPr>
          <p:nvPr>
            <p:ph type="ctrTitle" hasCustomPrompt="1"/>
          </p:nvPr>
        </p:nvSpPr>
        <p:spPr>
          <a:xfrm>
            <a:off x="293077" y="791335"/>
            <a:ext cx="8223738"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7" name="Subtitle 2">
            <a:extLst>
              <a:ext uri="{FF2B5EF4-FFF2-40B4-BE49-F238E27FC236}">
                <a16:creationId xmlns:a16="http://schemas.microsoft.com/office/drawing/2014/main" id="{E548CAE4-815D-A847-B52D-E1341C8D5B9B}"/>
              </a:ext>
            </a:extLst>
          </p:cNvPr>
          <p:cNvSpPr>
            <a:spLocks noGrp="1"/>
          </p:cNvSpPr>
          <p:nvPr>
            <p:ph type="subTitle" idx="1" hasCustomPrompt="1"/>
          </p:nvPr>
        </p:nvSpPr>
        <p:spPr>
          <a:xfrm>
            <a:off x="293077" y="1562249"/>
            <a:ext cx="8223738"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17C48BFC-B496-0F41-BDE3-9595A1FE4FE3}"/>
              </a:ext>
            </a:extLst>
          </p:cNvPr>
          <p:cNvSpPr>
            <a:spLocks noGrp="1"/>
          </p:cNvSpPr>
          <p:nvPr>
            <p:ph type="body" sz="quarter" idx="10" hasCustomPrompt="1"/>
          </p:nvPr>
        </p:nvSpPr>
        <p:spPr>
          <a:xfrm>
            <a:off x="293217" y="2120515"/>
            <a:ext cx="8223598"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2A0BB97F-24CF-6F4F-88A5-6585F6E028C2}"/>
              </a:ext>
            </a:extLst>
          </p:cNvPr>
          <p:cNvSpPr>
            <a:spLocks noGrp="1"/>
          </p:cNvSpPr>
          <p:nvPr>
            <p:ph type="body" sz="quarter" idx="11" hasCustomPrompt="1"/>
          </p:nvPr>
        </p:nvSpPr>
        <p:spPr>
          <a:xfrm>
            <a:off x="293217" y="2605491"/>
            <a:ext cx="8223598" cy="3461608"/>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cxnSp>
        <p:nvCxnSpPr>
          <p:cNvPr id="4" name="Straight Connector 3">
            <a:extLst>
              <a:ext uri="{FF2B5EF4-FFF2-40B4-BE49-F238E27FC236}">
                <a16:creationId xmlns:a16="http://schemas.microsoft.com/office/drawing/2014/main" id="{8BD00DE6-08A6-7A45-A18C-B34A6E83F58C}"/>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6A4C8556-0DE8-A047-B297-1854FF0F2B72}"/>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6039205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62FF343-D19B-3F43-B079-4ED86CB799A5}"/>
              </a:ext>
            </a:extLst>
          </p:cNvPr>
          <p:cNvSpPr>
            <a:spLocks noGrp="1"/>
          </p:cNvSpPr>
          <p:nvPr>
            <p:ph type="ctrTitle" hasCustomPrompt="1"/>
          </p:nvPr>
        </p:nvSpPr>
        <p:spPr>
          <a:xfrm>
            <a:off x="293077" y="791335"/>
            <a:ext cx="4887260" cy="770913"/>
          </a:xfrm>
        </p:spPr>
        <p:txBody>
          <a:bodyPr>
            <a:normAutofit/>
          </a:bodyPr>
          <a:lstStyle>
            <a:lvl1pPr>
              <a:defRPr sz="3800" baseline="0">
                <a:solidFill>
                  <a:srgbClr val="FFFFFF"/>
                </a:solidFill>
              </a:defRPr>
            </a:lvl1pPr>
          </a:lstStyle>
          <a:p>
            <a:r>
              <a:rPr lang="en-GB" dirty="0"/>
              <a:t>Header style</a:t>
            </a:r>
            <a:endParaRPr lang="en-US" dirty="0"/>
          </a:p>
        </p:txBody>
      </p:sp>
      <p:sp>
        <p:nvSpPr>
          <p:cNvPr id="7" name="Subtitle 2">
            <a:extLst>
              <a:ext uri="{FF2B5EF4-FFF2-40B4-BE49-F238E27FC236}">
                <a16:creationId xmlns:a16="http://schemas.microsoft.com/office/drawing/2014/main" id="{D45C3F95-6BCC-FA49-A5B8-A1518A8B5580}"/>
              </a:ext>
            </a:extLst>
          </p:cNvPr>
          <p:cNvSpPr>
            <a:spLocks noGrp="1"/>
          </p:cNvSpPr>
          <p:nvPr>
            <p:ph type="subTitle" idx="1" hasCustomPrompt="1"/>
          </p:nvPr>
        </p:nvSpPr>
        <p:spPr>
          <a:xfrm>
            <a:off x="293077" y="1562249"/>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FFFFFF"/>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35F4C8B9-3D67-D141-8B9B-FD52AE9B4177}"/>
              </a:ext>
            </a:extLst>
          </p:cNvPr>
          <p:cNvSpPr>
            <a:spLocks noGrp="1"/>
          </p:cNvSpPr>
          <p:nvPr>
            <p:ph type="body" sz="quarter" idx="10" hasCustomPrompt="1"/>
          </p:nvPr>
        </p:nvSpPr>
        <p:spPr>
          <a:xfrm>
            <a:off x="293217" y="2120515"/>
            <a:ext cx="4887120" cy="484975"/>
          </a:xfrm>
        </p:spPr>
        <p:txBody>
          <a:bodyPr>
            <a:noAutofit/>
          </a:bodyPr>
          <a:lstStyle>
            <a:lvl1pPr>
              <a:defRPr sz="2000" cap="none" baseline="0">
                <a:solidFill>
                  <a:srgbClr val="FFFFFF"/>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A3445B15-117D-F348-AFDD-472F1E894D21}"/>
              </a:ext>
            </a:extLst>
          </p:cNvPr>
          <p:cNvSpPr>
            <a:spLocks noGrp="1"/>
          </p:cNvSpPr>
          <p:nvPr>
            <p:ph type="body" sz="quarter" idx="11" hasCustomPrompt="1"/>
          </p:nvPr>
        </p:nvSpPr>
        <p:spPr>
          <a:xfrm>
            <a:off x="293217" y="2605491"/>
            <a:ext cx="4887120" cy="3461608"/>
          </a:xfrm>
        </p:spPr>
        <p:txBody>
          <a:bodyPr>
            <a:noAutofit/>
          </a:bodyPr>
          <a:lstStyle>
            <a:lvl1pPr marL="0" indent="-266861">
              <a:buSzPct val="80000"/>
              <a:buFont typeface="Wingdings" charset="2"/>
              <a:buChar char="§"/>
              <a:defRPr sz="2000" cap="none">
                <a:solidFill>
                  <a:srgbClr val="FFFFFF"/>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a:p>
            <a:pPr lvl="5"/>
            <a:r>
              <a:rPr lang="en-GB" dirty="0"/>
              <a:t>Style</a:t>
            </a:r>
          </a:p>
        </p:txBody>
      </p:sp>
      <p:sp>
        <p:nvSpPr>
          <p:cNvPr id="10" name="Picture Placeholder 13">
            <a:extLst>
              <a:ext uri="{FF2B5EF4-FFF2-40B4-BE49-F238E27FC236}">
                <a16:creationId xmlns:a16="http://schemas.microsoft.com/office/drawing/2014/main" id="{889D41D7-87F3-0F4D-B9E5-E6F91149F893}"/>
              </a:ext>
            </a:extLst>
          </p:cNvPr>
          <p:cNvSpPr>
            <a:spLocks noGrp="1"/>
          </p:cNvSpPr>
          <p:nvPr>
            <p:ph type="pic" sz="quarter" idx="12" hasCustomPrompt="1"/>
          </p:nvPr>
        </p:nvSpPr>
        <p:spPr>
          <a:xfrm>
            <a:off x="5675205" y="790903"/>
            <a:ext cx="3057841" cy="4417641"/>
          </a:xfrm>
        </p:spPr>
        <p:txBody>
          <a:bodyPr anchor="ctr">
            <a:normAutofit/>
          </a:bodyPr>
          <a:lstStyle>
            <a:lvl1pPr algn="ctr">
              <a:defRPr sz="2000" baseline="0">
                <a:solidFill>
                  <a:srgbClr val="FFFFFF"/>
                </a:solidFill>
              </a:defRPr>
            </a:lvl1pPr>
          </a:lstStyle>
          <a:p>
            <a:r>
              <a:rPr lang="en-US" dirty="0"/>
              <a:t>Drag image  to placeholder or click icon to add</a:t>
            </a:r>
          </a:p>
        </p:txBody>
      </p:sp>
      <p:cxnSp>
        <p:nvCxnSpPr>
          <p:cNvPr id="4" name="Straight Connector 3">
            <a:extLst>
              <a:ext uri="{FF2B5EF4-FFF2-40B4-BE49-F238E27FC236}">
                <a16:creationId xmlns:a16="http://schemas.microsoft.com/office/drawing/2014/main" id="{8BD00DE6-08A6-7A45-A18C-B34A6E83F58C}"/>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6A4C8556-0DE8-A047-B297-1854FF0F2B72}"/>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2375641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9EA3A7-50F4-DA4B-9001-A61BD8F3EE75}"/>
              </a:ext>
            </a:extLst>
          </p:cNvPr>
          <p:cNvSpPr>
            <a:spLocks noGrp="1"/>
          </p:cNvSpPr>
          <p:nvPr>
            <p:ph type="ctrTitle" hasCustomPrompt="1"/>
          </p:nvPr>
        </p:nvSpPr>
        <p:spPr>
          <a:xfrm>
            <a:off x="298920" y="795611"/>
            <a:ext cx="7795847" cy="770913"/>
          </a:xfrm>
        </p:spPr>
        <p:txBody>
          <a:bodyPr>
            <a:normAutofit/>
          </a:bodyPr>
          <a:lstStyle>
            <a:lvl1pPr>
              <a:defRPr sz="3800" baseline="0">
                <a:solidFill>
                  <a:schemeClr val="bg1"/>
                </a:solidFill>
              </a:defRPr>
            </a:lvl1pPr>
          </a:lstStyle>
          <a:p>
            <a:r>
              <a:rPr lang="en-GB" dirty="0"/>
              <a:t>Header style</a:t>
            </a:r>
            <a:endParaRPr lang="en-US" dirty="0"/>
          </a:p>
        </p:txBody>
      </p:sp>
      <p:sp>
        <p:nvSpPr>
          <p:cNvPr id="7" name="Subtitle 2">
            <a:extLst>
              <a:ext uri="{FF2B5EF4-FFF2-40B4-BE49-F238E27FC236}">
                <a16:creationId xmlns:a16="http://schemas.microsoft.com/office/drawing/2014/main" id="{E675B569-EE61-7A4B-B964-589AA6139A70}"/>
              </a:ext>
            </a:extLst>
          </p:cNvPr>
          <p:cNvSpPr>
            <a:spLocks noGrp="1"/>
          </p:cNvSpPr>
          <p:nvPr>
            <p:ph type="subTitle" idx="1" hasCustomPrompt="1"/>
          </p:nvPr>
        </p:nvSpPr>
        <p:spPr>
          <a:xfrm>
            <a:off x="298918" y="1566524"/>
            <a:ext cx="7795846"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7882096F-D729-B04D-8E1B-31C41AA14671}"/>
              </a:ext>
            </a:extLst>
          </p:cNvPr>
          <p:cNvSpPr>
            <a:spLocks noGrp="1"/>
          </p:cNvSpPr>
          <p:nvPr>
            <p:ph type="body" sz="quarter" idx="10" hasCustomPrompt="1"/>
          </p:nvPr>
        </p:nvSpPr>
        <p:spPr>
          <a:xfrm>
            <a:off x="299058" y="2124791"/>
            <a:ext cx="7795706" cy="484975"/>
          </a:xfrm>
        </p:spPr>
        <p:txBody>
          <a:bodyPr>
            <a:noAutofit/>
          </a:bodyPr>
          <a:lstStyle>
            <a:lvl1pPr>
              <a:defRPr sz="2000" cap="none" baseline="0">
                <a:solidFill>
                  <a:schemeClr val="bg1"/>
                </a:solidFill>
              </a:defRPr>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94B91D69-1D43-6C40-A5E6-F564C3D9404A}"/>
              </a:ext>
            </a:extLst>
          </p:cNvPr>
          <p:cNvSpPr>
            <a:spLocks noGrp="1"/>
          </p:cNvSpPr>
          <p:nvPr>
            <p:ph type="body" sz="quarter" idx="11" hasCustomPrompt="1"/>
          </p:nvPr>
        </p:nvSpPr>
        <p:spPr>
          <a:xfrm>
            <a:off x="299059" y="2609768"/>
            <a:ext cx="3812488" cy="3457333"/>
          </a:xfrm>
        </p:spPr>
        <p:txBody>
          <a:bodyPr>
            <a:noAutofit/>
          </a:bodyPr>
          <a:lstStyle>
            <a:lvl1pPr marL="0" indent="-266861">
              <a:buSzPct val="80000"/>
              <a:buFont typeface="Wingdings" charset="2"/>
              <a:buChar char="§"/>
              <a:defRPr sz="2000" cap="none">
                <a:solidFill>
                  <a:schemeClr val="bg1"/>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10" name="Text Placeholder 11">
            <a:extLst>
              <a:ext uri="{FF2B5EF4-FFF2-40B4-BE49-F238E27FC236}">
                <a16:creationId xmlns:a16="http://schemas.microsoft.com/office/drawing/2014/main" id="{08BF10BB-4890-4B42-B7FE-C74817E20D37}"/>
              </a:ext>
            </a:extLst>
          </p:cNvPr>
          <p:cNvSpPr>
            <a:spLocks noGrp="1"/>
          </p:cNvSpPr>
          <p:nvPr>
            <p:ph type="body" sz="quarter" idx="12" hasCustomPrompt="1"/>
          </p:nvPr>
        </p:nvSpPr>
        <p:spPr>
          <a:xfrm>
            <a:off x="4582513" y="2609768"/>
            <a:ext cx="3878317" cy="3457333"/>
          </a:xfrm>
        </p:spPr>
        <p:txBody>
          <a:bodyPr>
            <a:noAutofit/>
          </a:bodyPr>
          <a:lstStyle>
            <a:lvl1pPr marL="0" indent="-266861">
              <a:buSzPct val="80000"/>
              <a:buFont typeface="Wingdings" charset="2"/>
              <a:buChar char="§"/>
              <a:defRPr sz="2000" cap="none">
                <a:solidFill>
                  <a:schemeClr val="bg1"/>
                </a:solidFill>
              </a:defRPr>
            </a:lvl1pPr>
            <a:lvl2pPr>
              <a:defRPr sz="2000">
                <a:solidFill>
                  <a:schemeClr val="bg1"/>
                </a:solidFill>
              </a:defRPr>
            </a:lvl2pPr>
            <a:lvl3pPr>
              <a:defRPr sz="2000">
                <a:solidFill>
                  <a:schemeClr val="bg1"/>
                </a:solidFill>
              </a:defRPr>
            </a:lvl3pPr>
            <a:lvl4pPr>
              <a:defRPr>
                <a:solidFill>
                  <a:schemeClr val="bg1"/>
                </a:solidFill>
              </a:defRPr>
            </a:lvl4pPr>
            <a:lvl5pPr>
              <a:defRPr>
                <a:solidFill>
                  <a:schemeClr val="bg1"/>
                </a:solidFill>
              </a:defRPr>
            </a:lvl5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4" name="Straight Connector 3">
            <a:extLst>
              <a:ext uri="{FF2B5EF4-FFF2-40B4-BE49-F238E27FC236}">
                <a16:creationId xmlns:a16="http://schemas.microsoft.com/office/drawing/2014/main" id="{8BD00DE6-08A6-7A45-A18C-B34A6E83F58C}"/>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6A4C8556-0DE8-A047-B297-1854FF0F2B72}"/>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5574891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9F88E8F0-9CC1-B646-8F54-AA7A5F94984B}"/>
              </a:ext>
            </a:extLst>
          </p:cNvPr>
          <p:cNvSpPr>
            <a:spLocks noGrp="1"/>
          </p:cNvSpPr>
          <p:nvPr>
            <p:ph type="subTitle" idx="1" hasCustomPrompt="1"/>
          </p:nvPr>
        </p:nvSpPr>
        <p:spPr>
          <a:xfrm>
            <a:off x="316523" y="617501"/>
            <a:ext cx="8593014"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7" name="Picture Placeholder 13">
            <a:extLst>
              <a:ext uri="{FF2B5EF4-FFF2-40B4-BE49-F238E27FC236}">
                <a16:creationId xmlns:a16="http://schemas.microsoft.com/office/drawing/2014/main" id="{43EDF62A-A062-384B-B539-5BBDE585AB96}"/>
              </a:ext>
            </a:extLst>
          </p:cNvPr>
          <p:cNvSpPr>
            <a:spLocks noGrp="1"/>
          </p:cNvSpPr>
          <p:nvPr>
            <p:ph type="pic" sz="quarter" idx="12" hasCustomPrompt="1"/>
          </p:nvPr>
        </p:nvSpPr>
        <p:spPr>
          <a:xfrm>
            <a:off x="316526" y="1311769"/>
            <a:ext cx="2649415" cy="3932734"/>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A5772D32-DBCA-F44F-A16F-858F16D8AB9C}"/>
              </a:ext>
            </a:extLst>
          </p:cNvPr>
          <p:cNvSpPr>
            <a:spLocks noGrp="1"/>
          </p:cNvSpPr>
          <p:nvPr>
            <p:ph type="body" sz="quarter" idx="11" hasCustomPrompt="1"/>
          </p:nvPr>
        </p:nvSpPr>
        <p:spPr>
          <a:xfrm>
            <a:off x="316526"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9" name="Picture Placeholder 13">
            <a:extLst>
              <a:ext uri="{FF2B5EF4-FFF2-40B4-BE49-F238E27FC236}">
                <a16:creationId xmlns:a16="http://schemas.microsoft.com/office/drawing/2014/main" id="{AC3CAB8C-91F8-1048-B249-64D83EC77007}"/>
              </a:ext>
            </a:extLst>
          </p:cNvPr>
          <p:cNvSpPr>
            <a:spLocks noGrp="1"/>
          </p:cNvSpPr>
          <p:nvPr>
            <p:ph type="pic" sz="quarter" idx="13" hasCustomPrompt="1"/>
          </p:nvPr>
        </p:nvSpPr>
        <p:spPr>
          <a:xfrm>
            <a:off x="3247295" y="1311769"/>
            <a:ext cx="2649415" cy="3932734"/>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0" name="Text Placeholder 11">
            <a:extLst>
              <a:ext uri="{FF2B5EF4-FFF2-40B4-BE49-F238E27FC236}">
                <a16:creationId xmlns:a16="http://schemas.microsoft.com/office/drawing/2014/main" id="{1DBE8F78-73A4-5D45-920E-4CCF68E77DA1}"/>
              </a:ext>
            </a:extLst>
          </p:cNvPr>
          <p:cNvSpPr>
            <a:spLocks noGrp="1"/>
          </p:cNvSpPr>
          <p:nvPr>
            <p:ph type="body" sz="quarter" idx="15" hasCustomPrompt="1"/>
          </p:nvPr>
        </p:nvSpPr>
        <p:spPr>
          <a:xfrm>
            <a:off x="3247294"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11" name="Picture Placeholder 13">
            <a:extLst>
              <a:ext uri="{FF2B5EF4-FFF2-40B4-BE49-F238E27FC236}">
                <a16:creationId xmlns:a16="http://schemas.microsoft.com/office/drawing/2014/main" id="{6A3903AF-F462-134E-BA27-03848D811745}"/>
              </a:ext>
            </a:extLst>
          </p:cNvPr>
          <p:cNvSpPr>
            <a:spLocks noGrp="1"/>
          </p:cNvSpPr>
          <p:nvPr>
            <p:ph type="pic" sz="quarter" idx="14" hasCustomPrompt="1"/>
          </p:nvPr>
        </p:nvSpPr>
        <p:spPr>
          <a:xfrm>
            <a:off x="6260126" y="1311769"/>
            <a:ext cx="2649415" cy="3932734"/>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2" name="Text Placeholder 11">
            <a:extLst>
              <a:ext uri="{FF2B5EF4-FFF2-40B4-BE49-F238E27FC236}">
                <a16:creationId xmlns:a16="http://schemas.microsoft.com/office/drawing/2014/main" id="{0F5278E3-E42D-E443-8E2D-F856C2701E74}"/>
              </a:ext>
            </a:extLst>
          </p:cNvPr>
          <p:cNvSpPr>
            <a:spLocks noGrp="1"/>
          </p:cNvSpPr>
          <p:nvPr>
            <p:ph type="body" sz="quarter" idx="16" hasCustomPrompt="1"/>
          </p:nvPr>
        </p:nvSpPr>
        <p:spPr>
          <a:xfrm>
            <a:off x="6260125" y="5408500"/>
            <a:ext cx="264941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cxnSp>
        <p:nvCxnSpPr>
          <p:cNvPr id="4" name="Straight Connector 3">
            <a:extLst>
              <a:ext uri="{FF2B5EF4-FFF2-40B4-BE49-F238E27FC236}">
                <a16:creationId xmlns:a16="http://schemas.microsoft.com/office/drawing/2014/main" id="{8BD00DE6-08A6-7A45-A18C-B34A6E83F58C}"/>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6A4C8556-0DE8-A047-B297-1854FF0F2B72}"/>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3473969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6F6F6078-5D29-7A44-BFEF-F0EEB2D10488}"/>
              </a:ext>
            </a:extLst>
          </p:cNvPr>
          <p:cNvSpPr>
            <a:spLocks noGrp="1"/>
          </p:cNvSpPr>
          <p:nvPr>
            <p:ph type="subTitle" idx="1" hasCustomPrompt="1"/>
          </p:nvPr>
        </p:nvSpPr>
        <p:spPr>
          <a:xfrm>
            <a:off x="316523" y="617501"/>
            <a:ext cx="8593014"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chemeClr val="bg1"/>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7" name="Picture Placeholder 13">
            <a:extLst>
              <a:ext uri="{FF2B5EF4-FFF2-40B4-BE49-F238E27FC236}">
                <a16:creationId xmlns:a16="http://schemas.microsoft.com/office/drawing/2014/main" id="{1C7DD883-3E82-B94C-81EC-1E669B9345D6}"/>
              </a:ext>
            </a:extLst>
          </p:cNvPr>
          <p:cNvSpPr>
            <a:spLocks noGrp="1"/>
          </p:cNvSpPr>
          <p:nvPr>
            <p:ph type="pic" sz="quarter" idx="12" hasCustomPrompt="1"/>
          </p:nvPr>
        </p:nvSpPr>
        <p:spPr>
          <a:xfrm>
            <a:off x="316525" y="1382044"/>
            <a:ext cx="4132385" cy="3862461"/>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D520DC23-3023-EC4F-B319-9C278EC923DE}"/>
              </a:ext>
            </a:extLst>
          </p:cNvPr>
          <p:cNvSpPr>
            <a:spLocks noGrp="1"/>
          </p:cNvSpPr>
          <p:nvPr>
            <p:ph type="body" sz="quarter" idx="11" hasCustomPrompt="1"/>
          </p:nvPr>
        </p:nvSpPr>
        <p:spPr>
          <a:xfrm>
            <a:off x="316525" y="5408500"/>
            <a:ext cx="4132385"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sp>
        <p:nvSpPr>
          <p:cNvPr id="9" name="Picture Placeholder 13">
            <a:extLst>
              <a:ext uri="{FF2B5EF4-FFF2-40B4-BE49-F238E27FC236}">
                <a16:creationId xmlns:a16="http://schemas.microsoft.com/office/drawing/2014/main" id="{70CAC6BD-1036-F243-83C5-42847089F9F3}"/>
              </a:ext>
            </a:extLst>
          </p:cNvPr>
          <p:cNvSpPr>
            <a:spLocks noGrp="1"/>
          </p:cNvSpPr>
          <p:nvPr>
            <p:ph type="pic" sz="quarter" idx="13" hasCustomPrompt="1"/>
          </p:nvPr>
        </p:nvSpPr>
        <p:spPr>
          <a:xfrm>
            <a:off x="4706817" y="1382044"/>
            <a:ext cx="4120659" cy="3862461"/>
          </a:xfrm>
        </p:spPr>
        <p:txBody>
          <a:bodyPr anchor="ctr">
            <a:normAutofit/>
          </a:bodyPr>
          <a:lstStyle>
            <a:lvl1pPr algn="ctr">
              <a:defRPr sz="2000" baseline="0">
                <a:solidFill>
                  <a:schemeClr val="bg1"/>
                </a:solidFill>
              </a:defRPr>
            </a:lvl1pPr>
          </a:lstStyle>
          <a:p>
            <a:r>
              <a:rPr lang="en-US" dirty="0"/>
              <a:t>Drag image  to placeholder or click icon to add</a:t>
            </a:r>
          </a:p>
        </p:txBody>
      </p:sp>
      <p:sp>
        <p:nvSpPr>
          <p:cNvPr id="10" name="Text Placeholder 11">
            <a:extLst>
              <a:ext uri="{FF2B5EF4-FFF2-40B4-BE49-F238E27FC236}">
                <a16:creationId xmlns:a16="http://schemas.microsoft.com/office/drawing/2014/main" id="{4C581CE3-AF4D-4942-9F52-995B610E0BB0}"/>
              </a:ext>
            </a:extLst>
          </p:cNvPr>
          <p:cNvSpPr>
            <a:spLocks noGrp="1"/>
          </p:cNvSpPr>
          <p:nvPr>
            <p:ph type="body" sz="quarter" idx="15" hasCustomPrompt="1"/>
          </p:nvPr>
        </p:nvSpPr>
        <p:spPr>
          <a:xfrm>
            <a:off x="4706817" y="5408500"/>
            <a:ext cx="4120659" cy="791135"/>
          </a:xfrm>
        </p:spPr>
        <p:txBody>
          <a:bodyPr>
            <a:normAutofit/>
          </a:bodyPr>
          <a:lstStyle>
            <a:lvl1pPr marL="0" indent="0">
              <a:buSzPct val="80000"/>
              <a:buFont typeface="Wingdings" charset="2"/>
              <a:buNone/>
              <a:defRPr sz="1400" cap="none">
                <a:solidFill>
                  <a:schemeClr val="bg1"/>
                </a:solidFill>
              </a:defRPr>
            </a:lvl1pPr>
          </a:lstStyle>
          <a:p>
            <a:pPr lvl="0"/>
            <a:r>
              <a:rPr lang="en-GB" dirty="0"/>
              <a:t>Caption</a:t>
            </a:r>
          </a:p>
        </p:txBody>
      </p:sp>
      <p:cxnSp>
        <p:nvCxnSpPr>
          <p:cNvPr id="4" name="Straight Connector 3">
            <a:extLst>
              <a:ext uri="{FF2B5EF4-FFF2-40B4-BE49-F238E27FC236}">
                <a16:creationId xmlns:a16="http://schemas.microsoft.com/office/drawing/2014/main" id="{8BD00DE6-08A6-7A45-A18C-B34A6E83F58C}"/>
              </a:ext>
            </a:extLst>
          </p:cNvPr>
          <p:cNvCxnSpPr/>
          <p:nvPr userDrawn="1"/>
        </p:nvCxnSpPr>
        <p:spPr>
          <a:xfrm>
            <a:off x="293080" y="6527623"/>
            <a:ext cx="8534397" cy="0"/>
          </a:xfrm>
          <a:prstGeom prst="line">
            <a:avLst/>
          </a:prstGeom>
          <a:ln w="3175">
            <a:solidFill>
              <a:schemeClr val="bg1"/>
            </a:solidFill>
          </a:ln>
          <a:effectLst/>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6A4C8556-0DE8-A047-B297-1854FF0F2B72}"/>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504920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BE5FF-0A36-5941-B090-5D173EB25FBF}"/>
              </a:ext>
            </a:extLst>
          </p:cNvPr>
          <p:cNvSpPr>
            <a:spLocks noGrp="1"/>
          </p:cNvSpPr>
          <p:nvPr>
            <p:ph type="ctrTitle" hasCustomPrompt="1"/>
          </p:nvPr>
        </p:nvSpPr>
        <p:spPr>
          <a:xfrm>
            <a:off x="293077" y="790902"/>
            <a:ext cx="4887260"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E1E62499-AB70-BA4F-9FAB-BF6F04F4EF1A}"/>
              </a:ext>
            </a:extLst>
          </p:cNvPr>
          <p:cNvSpPr>
            <a:spLocks noGrp="1"/>
          </p:cNvSpPr>
          <p:nvPr>
            <p:ph type="subTitle" idx="1" hasCustomPrompt="1"/>
          </p:nvPr>
        </p:nvSpPr>
        <p:spPr>
          <a:xfrm>
            <a:off x="293077" y="1561815"/>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8436CE43-A78F-4F42-9DF7-5A7775604AEA}"/>
              </a:ext>
            </a:extLst>
          </p:cNvPr>
          <p:cNvSpPr>
            <a:spLocks noGrp="1"/>
          </p:cNvSpPr>
          <p:nvPr>
            <p:ph type="body" sz="quarter" idx="10" hasCustomPrompt="1"/>
          </p:nvPr>
        </p:nvSpPr>
        <p:spPr>
          <a:xfrm>
            <a:off x="293217" y="2120082"/>
            <a:ext cx="4887120"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033AC6C9-07E8-BE43-B396-8662154E8496}"/>
              </a:ext>
            </a:extLst>
          </p:cNvPr>
          <p:cNvSpPr>
            <a:spLocks noGrp="1"/>
          </p:cNvSpPr>
          <p:nvPr>
            <p:ph type="body" sz="quarter" idx="13" hasCustomPrompt="1"/>
          </p:nvPr>
        </p:nvSpPr>
        <p:spPr>
          <a:xfrm>
            <a:off x="293217" y="2605058"/>
            <a:ext cx="4887120" cy="3462043"/>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6" name="Picture Placeholder 13">
            <a:extLst>
              <a:ext uri="{FF2B5EF4-FFF2-40B4-BE49-F238E27FC236}">
                <a16:creationId xmlns:a16="http://schemas.microsoft.com/office/drawing/2014/main" id="{3A74539A-C0AD-114C-8A1F-DEB3D9587725}"/>
              </a:ext>
            </a:extLst>
          </p:cNvPr>
          <p:cNvSpPr>
            <a:spLocks noGrp="1"/>
          </p:cNvSpPr>
          <p:nvPr>
            <p:ph type="pic" sz="quarter" idx="12" hasCustomPrompt="1"/>
          </p:nvPr>
        </p:nvSpPr>
        <p:spPr>
          <a:xfrm>
            <a:off x="5675205" y="1522137"/>
            <a:ext cx="3057841" cy="4544962"/>
          </a:xfrm>
        </p:spPr>
        <p:txBody>
          <a:bodyPr anchor="ctr">
            <a:normAutofit/>
          </a:bodyPr>
          <a:lstStyle>
            <a:lvl1pPr algn="ctr">
              <a:defRPr sz="2000" baseline="0"/>
            </a:lvl1pPr>
          </a:lstStyle>
          <a:p>
            <a:r>
              <a:rPr lang="en-US" dirty="0"/>
              <a:t>Drag image  to placeholder or click icon to add</a:t>
            </a:r>
          </a:p>
        </p:txBody>
      </p:sp>
      <p:cxnSp>
        <p:nvCxnSpPr>
          <p:cNvPr id="7" name="Straight Connector 6">
            <a:extLst>
              <a:ext uri="{FF2B5EF4-FFF2-40B4-BE49-F238E27FC236}">
                <a16:creationId xmlns:a16="http://schemas.microsoft.com/office/drawing/2014/main" id="{FC007277-66AE-3B40-9663-B35BDC71F5AA}"/>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071DC1AE-B772-6C49-869B-D5C90D2603B6}"/>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48571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A3E69-592D-874A-B618-C0B7994AF61E}"/>
              </a:ext>
            </a:extLst>
          </p:cNvPr>
          <p:cNvSpPr>
            <a:spLocks noGrp="1"/>
          </p:cNvSpPr>
          <p:nvPr>
            <p:ph type="ctrTitle" hasCustomPrompt="1"/>
          </p:nvPr>
        </p:nvSpPr>
        <p:spPr>
          <a:xfrm>
            <a:off x="298917" y="795603"/>
            <a:ext cx="4887260" cy="770913"/>
          </a:xfrm>
        </p:spPr>
        <p:txBody>
          <a:bodyPr>
            <a:normAutofit/>
          </a:bodyPr>
          <a:lstStyle>
            <a:lvl1pPr>
              <a:defRPr sz="3800" baseline="0"/>
            </a:lvl1pPr>
          </a:lstStyle>
          <a:p>
            <a:r>
              <a:rPr lang="en-GB" dirty="0"/>
              <a:t>Header style</a:t>
            </a:r>
            <a:endParaRPr lang="en-US" dirty="0"/>
          </a:p>
        </p:txBody>
      </p:sp>
      <p:sp>
        <p:nvSpPr>
          <p:cNvPr id="3" name="Subtitle 2">
            <a:extLst>
              <a:ext uri="{FF2B5EF4-FFF2-40B4-BE49-F238E27FC236}">
                <a16:creationId xmlns:a16="http://schemas.microsoft.com/office/drawing/2014/main" id="{9B63F8AA-0291-7D40-806D-16AAFE7DC34A}"/>
              </a:ext>
            </a:extLst>
          </p:cNvPr>
          <p:cNvSpPr>
            <a:spLocks noGrp="1"/>
          </p:cNvSpPr>
          <p:nvPr>
            <p:ph type="subTitle" idx="1" hasCustomPrompt="1"/>
          </p:nvPr>
        </p:nvSpPr>
        <p:spPr>
          <a:xfrm>
            <a:off x="300786" y="1566517"/>
            <a:ext cx="7775027"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4" name="Text Placeholder 9">
            <a:extLst>
              <a:ext uri="{FF2B5EF4-FFF2-40B4-BE49-F238E27FC236}">
                <a16:creationId xmlns:a16="http://schemas.microsoft.com/office/drawing/2014/main" id="{D82B9556-EE2A-3C44-B892-35D650A2CF7F}"/>
              </a:ext>
            </a:extLst>
          </p:cNvPr>
          <p:cNvSpPr>
            <a:spLocks noGrp="1"/>
          </p:cNvSpPr>
          <p:nvPr>
            <p:ph type="body" sz="quarter" idx="10" hasCustomPrompt="1"/>
          </p:nvPr>
        </p:nvSpPr>
        <p:spPr>
          <a:xfrm>
            <a:off x="300924" y="2124783"/>
            <a:ext cx="7774886"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5" name="Text Placeholder 11">
            <a:extLst>
              <a:ext uri="{FF2B5EF4-FFF2-40B4-BE49-F238E27FC236}">
                <a16:creationId xmlns:a16="http://schemas.microsoft.com/office/drawing/2014/main" id="{3066FEBB-8149-494C-88C7-8948E502DC1E}"/>
              </a:ext>
            </a:extLst>
          </p:cNvPr>
          <p:cNvSpPr>
            <a:spLocks noGrp="1"/>
          </p:cNvSpPr>
          <p:nvPr>
            <p:ph type="body" sz="quarter" idx="11" hasCustomPrompt="1"/>
          </p:nvPr>
        </p:nvSpPr>
        <p:spPr>
          <a:xfrm>
            <a:off x="299058" y="2609759"/>
            <a:ext cx="3812488" cy="3457340"/>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sp>
        <p:nvSpPr>
          <p:cNvPr id="6" name="Text Placeholder 11">
            <a:extLst>
              <a:ext uri="{FF2B5EF4-FFF2-40B4-BE49-F238E27FC236}">
                <a16:creationId xmlns:a16="http://schemas.microsoft.com/office/drawing/2014/main" id="{7A467F76-BC22-814B-B023-954080FD88B7}"/>
              </a:ext>
            </a:extLst>
          </p:cNvPr>
          <p:cNvSpPr>
            <a:spLocks noGrp="1"/>
          </p:cNvSpPr>
          <p:nvPr>
            <p:ph type="body" sz="quarter" idx="12" hasCustomPrompt="1"/>
          </p:nvPr>
        </p:nvSpPr>
        <p:spPr>
          <a:xfrm>
            <a:off x="4582513" y="2609759"/>
            <a:ext cx="3878317" cy="3457340"/>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a:t>
            </a:r>
          </a:p>
        </p:txBody>
      </p:sp>
      <p:cxnSp>
        <p:nvCxnSpPr>
          <p:cNvPr id="7" name="Straight Connector 6">
            <a:extLst>
              <a:ext uri="{FF2B5EF4-FFF2-40B4-BE49-F238E27FC236}">
                <a16:creationId xmlns:a16="http://schemas.microsoft.com/office/drawing/2014/main" id="{56DEB611-B430-3F40-857F-84E43CF78AC4}"/>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8A570697-D9EA-D843-A797-E5991517D49F}"/>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206099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A643CBF0-32F5-E34A-93A6-8025C20B51FC}"/>
              </a:ext>
            </a:extLst>
          </p:cNvPr>
          <p:cNvSpPr>
            <a:spLocks noGrp="1"/>
          </p:cNvSpPr>
          <p:nvPr>
            <p:ph type="subTitle" idx="1" hasCustomPrompt="1"/>
          </p:nvPr>
        </p:nvSpPr>
        <p:spPr>
          <a:xfrm>
            <a:off x="316524" y="624952"/>
            <a:ext cx="6529754"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3" name="Picture Placeholder 13">
            <a:extLst>
              <a:ext uri="{FF2B5EF4-FFF2-40B4-BE49-F238E27FC236}">
                <a16:creationId xmlns:a16="http://schemas.microsoft.com/office/drawing/2014/main" id="{5C2B71C7-36FE-CD45-8A21-320B361CECC9}"/>
              </a:ext>
            </a:extLst>
          </p:cNvPr>
          <p:cNvSpPr>
            <a:spLocks noGrp="1"/>
          </p:cNvSpPr>
          <p:nvPr>
            <p:ph type="pic" sz="quarter" idx="12" hasCustomPrompt="1"/>
          </p:nvPr>
        </p:nvSpPr>
        <p:spPr>
          <a:xfrm>
            <a:off x="316526" y="1382044"/>
            <a:ext cx="2649415" cy="3862461"/>
          </a:xfrm>
        </p:spPr>
        <p:txBody>
          <a:bodyPr anchor="ctr">
            <a:normAutofit/>
          </a:bodyPr>
          <a:lstStyle>
            <a:lvl1pPr algn="ctr">
              <a:defRPr sz="2000" baseline="0"/>
            </a:lvl1pPr>
          </a:lstStyle>
          <a:p>
            <a:r>
              <a:rPr lang="en-US" dirty="0"/>
              <a:t>Drag image  to placeholder or click icon to add</a:t>
            </a:r>
          </a:p>
        </p:txBody>
      </p:sp>
      <p:sp>
        <p:nvSpPr>
          <p:cNvPr id="4" name="Text Placeholder 11">
            <a:extLst>
              <a:ext uri="{FF2B5EF4-FFF2-40B4-BE49-F238E27FC236}">
                <a16:creationId xmlns:a16="http://schemas.microsoft.com/office/drawing/2014/main" id="{E3456179-9F07-954A-A554-E014F34E5D81}"/>
              </a:ext>
            </a:extLst>
          </p:cNvPr>
          <p:cNvSpPr>
            <a:spLocks noGrp="1"/>
          </p:cNvSpPr>
          <p:nvPr>
            <p:ph type="body" sz="quarter" idx="11" hasCustomPrompt="1"/>
          </p:nvPr>
        </p:nvSpPr>
        <p:spPr>
          <a:xfrm>
            <a:off x="316526"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5" name="Picture Placeholder 13">
            <a:extLst>
              <a:ext uri="{FF2B5EF4-FFF2-40B4-BE49-F238E27FC236}">
                <a16:creationId xmlns:a16="http://schemas.microsoft.com/office/drawing/2014/main" id="{EEC4357A-0F0F-8D44-AAC0-CBFE72F31BAD}"/>
              </a:ext>
            </a:extLst>
          </p:cNvPr>
          <p:cNvSpPr>
            <a:spLocks noGrp="1"/>
          </p:cNvSpPr>
          <p:nvPr>
            <p:ph type="pic" sz="quarter" idx="13" hasCustomPrompt="1"/>
          </p:nvPr>
        </p:nvSpPr>
        <p:spPr>
          <a:xfrm>
            <a:off x="3247295" y="1382044"/>
            <a:ext cx="2649415" cy="3862461"/>
          </a:xfrm>
        </p:spPr>
        <p:txBody>
          <a:bodyPr anchor="ctr">
            <a:normAutofit/>
          </a:bodyPr>
          <a:lstStyle>
            <a:lvl1pPr algn="ctr">
              <a:defRPr sz="2000" baseline="0"/>
            </a:lvl1pPr>
          </a:lstStyle>
          <a:p>
            <a:r>
              <a:rPr lang="en-US" dirty="0"/>
              <a:t>Drag image  to placeholder or click icon to add</a:t>
            </a:r>
          </a:p>
        </p:txBody>
      </p:sp>
      <p:sp>
        <p:nvSpPr>
          <p:cNvPr id="6" name="Text Placeholder 11">
            <a:extLst>
              <a:ext uri="{FF2B5EF4-FFF2-40B4-BE49-F238E27FC236}">
                <a16:creationId xmlns:a16="http://schemas.microsoft.com/office/drawing/2014/main" id="{83582C00-A35E-474E-BC49-B3592EEB3B65}"/>
              </a:ext>
            </a:extLst>
          </p:cNvPr>
          <p:cNvSpPr>
            <a:spLocks noGrp="1"/>
          </p:cNvSpPr>
          <p:nvPr>
            <p:ph type="body" sz="quarter" idx="15" hasCustomPrompt="1"/>
          </p:nvPr>
        </p:nvSpPr>
        <p:spPr>
          <a:xfrm>
            <a:off x="3247294"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7" name="Picture Placeholder 13">
            <a:extLst>
              <a:ext uri="{FF2B5EF4-FFF2-40B4-BE49-F238E27FC236}">
                <a16:creationId xmlns:a16="http://schemas.microsoft.com/office/drawing/2014/main" id="{6411A3FC-A754-B541-A794-469E425C6B63}"/>
              </a:ext>
            </a:extLst>
          </p:cNvPr>
          <p:cNvSpPr>
            <a:spLocks noGrp="1"/>
          </p:cNvSpPr>
          <p:nvPr>
            <p:ph type="pic" sz="quarter" idx="14" hasCustomPrompt="1"/>
          </p:nvPr>
        </p:nvSpPr>
        <p:spPr>
          <a:xfrm>
            <a:off x="6178063" y="1382044"/>
            <a:ext cx="2649415" cy="3862461"/>
          </a:xfrm>
        </p:spPr>
        <p:txBody>
          <a:bodyPr anchor="ctr">
            <a:normAutofit/>
          </a:bodyPr>
          <a:lstStyle>
            <a:lvl1pPr algn="ctr">
              <a:defRPr sz="2000" baseline="0"/>
            </a:lvl1pPr>
          </a:lstStyle>
          <a:p>
            <a:r>
              <a:rPr lang="en-US" dirty="0"/>
              <a:t>Drag image  to placeholder or click icon to add</a:t>
            </a:r>
          </a:p>
        </p:txBody>
      </p:sp>
      <p:sp>
        <p:nvSpPr>
          <p:cNvPr id="8" name="Text Placeholder 11">
            <a:extLst>
              <a:ext uri="{FF2B5EF4-FFF2-40B4-BE49-F238E27FC236}">
                <a16:creationId xmlns:a16="http://schemas.microsoft.com/office/drawing/2014/main" id="{371B6A85-E438-154E-BBD2-113DD3F000AC}"/>
              </a:ext>
            </a:extLst>
          </p:cNvPr>
          <p:cNvSpPr>
            <a:spLocks noGrp="1"/>
          </p:cNvSpPr>
          <p:nvPr>
            <p:ph type="body" sz="quarter" idx="16" hasCustomPrompt="1"/>
          </p:nvPr>
        </p:nvSpPr>
        <p:spPr>
          <a:xfrm>
            <a:off x="6178062" y="5408500"/>
            <a:ext cx="2649415" cy="791135"/>
          </a:xfrm>
        </p:spPr>
        <p:txBody>
          <a:bodyPr>
            <a:normAutofit/>
          </a:bodyPr>
          <a:lstStyle>
            <a:lvl1pPr marL="0" indent="0">
              <a:buSzPct val="80000"/>
              <a:buFont typeface="Wingdings" charset="2"/>
              <a:buNone/>
              <a:defRPr sz="1400" cap="none"/>
            </a:lvl1pPr>
          </a:lstStyle>
          <a:p>
            <a:pPr lvl="0"/>
            <a:r>
              <a:rPr lang="en-GB" dirty="0"/>
              <a:t>Caption</a:t>
            </a:r>
          </a:p>
        </p:txBody>
      </p:sp>
      <p:cxnSp>
        <p:nvCxnSpPr>
          <p:cNvPr id="9" name="Straight Connector 8">
            <a:extLst>
              <a:ext uri="{FF2B5EF4-FFF2-40B4-BE49-F238E27FC236}">
                <a16:creationId xmlns:a16="http://schemas.microsoft.com/office/drawing/2014/main" id="{2B328653-DB8A-A040-BDB3-25C599CB8316}"/>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E0CAE859-70D5-EC43-9921-CB382E60EE97}"/>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2291888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3B8D0AF1-E733-284F-8E97-C7104E585D5B}"/>
              </a:ext>
            </a:extLst>
          </p:cNvPr>
          <p:cNvSpPr>
            <a:spLocks noGrp="1"/>
          </p:cNvSpPr>
          <p:nvPr>
            <p:ph type="subTitle" idx="1" hasCustomPrompt="1"/>
          </p:nvPr>
        </p:nvSpPr>
        <p:spPr>
          <a:xfrm>
            <a:off x="316524" y="624952"/>
            <a:ext cx="6529754"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3" name="Picture Placeholder 13">
            <a:extLst>
              <a:ext uri="{FF2B5EF4-FFF2-40B4-BE49-F238E27FC236}">
                <a16:creationId xmlns:a16="http://schemas.microsoft.com/office/drawing/2014/main" id="{1571DEE9-427A-D742-BD90-F1203C241749}"/>
              </a:ext>
            </a:extLst>
          </p:cNvPr>
          <p:cNvSpPr>
            <a:spLocks noGrp="1"/>
          </p:cNvSpPr>
          <p:nvPr>
            <p:ph type="pic" sz="quarter" idx="12" hasCustomPrompt="1"/>
          </p:nvPr>
        </p:nvSpPr>
        <p:spPr>
          <a:xfrm>
            <a:off x="316525" y="1382044"/>
            <a:ext cx="4132385" cy="3862461"/>
          </a:xfrm>
        </p:spPr>
        <p:txBody>
          <a:bodyPr anchor="ctr">
            <a:normAutofit/>
          </a:bodyPr>
          <a:lstStyle>
            <a:lvl1pPr algn="ctr">
              <a:defRPr sz="2000" baseline="0"/>
            </a:lvl1pPr>
          </a:lstStyle>
          <a:p>
            <a:r>
              <a:rPr lang="en-US" dirty="0"/>
              <a:t>Drag image  to placeholder or click icon to add</a:t>
            </a:r>
          </a:p>
        </p:txBody>
      </p:sp>
      <p:sp>
        <p:nvSpPr>
          <p:cNvPr id="4" name="Text Placeholder 11">
            <a:extLst>
              <a:ext uri="{FF2B5EF4-FFF2-40B4-BE49-F238E27FC236}">
                <a16:creationId xmlns:a16="http://schemas.microsoft.com/office/drawing/2014/main" id="{2D4F1173-9DA2-FF4D-B1EC-227D5134C272}"/>
              </a:ext>
            </a:extLst>
          </p:cNvPr>
          <p:cNvSpPr>
            <a:spLocks noGrp="1"/>
          </p:cNvSpPr>
          <p:nvPr>
            <p:ph type="body" sz="quarter" idx="11" hasCustomPrompt="1"/>
          </p:nvPr>
        </p:nvSpPr>
        <p:spPr>
          <a:xfrm>
            <a:off x="316525" y="5408500"/>
            <a:ext cx="4132385" cy="791135"/>
          </a:xfrm>
        </p:spPr>
        <p:txBody>
          <a:bodyPr>
            <a:normAutofit/>
          </a:bodyPr>
          <a:lstStyle>
            <a:lvl1pPr marL="0" indent="0">
              <a:buSzPct val="80000"/>
              <a:buFont typeface="Wingdings" charset="2"/>
              <a:buNone/>
              <a:defRPr sz="1400" cap="none"/>
            </a:lvl1pPr>
          </a:lstStyle>
          <a:p>
            <a:pPr lvl="0"/>
            <a:r>
              <a:rPr lang="en-GB" dirty="0"/>
              <a:t>Caption</a:t>
            </a:r>
          </a:p>
        </p:txBody>
      </p:sp>
      <p:sp>
        <p:nvSpPr>
          <p:cNvPr id="5" name="Picture Placeholder 13">
            <a:extLst>
              <a:ext uri="{FF2B5EF4-FFF2-40B4-BE49-F238E27FC236}">
                <a16:creationId xmlns:a16="http://schemas.microsoft.com/office/drawing/2014/main" id="{05BCCD19-C807-4C43-9569-E56C08E08FE6}"/>
              </a:ext>
            </a:extLst>
          </p:cNvPr>
          <p:cNvSpPr>
            <a:spLocks noGrp="1"/>
          </p:cNvSpPr>
          <p:nvPr>
            <p:ph type="pic" sz="quarter" idx="13" hasCustomPrompt="1"/>
          </p:nvPr>
        </p:nvSpPr>
        <p:spPr>
          <a:xfrm>
            <a:off x="4706817" y="1382044"/>
            <a:ext cx="4120659" cy="3862461"/>
          </a:xfrm>
        </p:spPr>
        <p:txBody>
          <a:bodyPr anchor="ctr">
            <a:normAutofit/>
          </a:bodyPr>
          <a:lstStyle>
            <a:lvl1pPr algn="ctr">
              <a:defRPr sz="2000" baseline="0"/>
            </a:lvl1pPr>
          </a:lstStyle>
          <a:p>
            <a:r>
              <a:rPr lang="en-US" dirty="0"/>
              <a:t>Drag image  to placeholder or click icon to add</a:t>
            </a:r>
          </a:p>
        </p:txBody>
      </p:sp>
      <p:sp>
        <p:nvSpPr>
          <p:cNvPr id="6" name="Text Placeholder 11">
            <a:extLst>
              <a:ext uri="{FF2B5EF4-FFF2-40B4-BE49-F238E27FC236}">
                <a16:creationId xmlns:a16="http://schemas.microsoft.com/office/drawing/2014/main" id="{DC84F5A7-B57F-A34A-A0FA-FF13A213C78F}"/>
              </a:ext>
            </a:extLst>
          </p:cNvPr>
          <p:cNvSpPr>
            <a:spLocks noGrp="1"/>
          </p:cNvSpPr>
          <p:nvPr>
            <p:ph type="body" sz="quarter" idx="15" hasCustomPrompt="1"/>
          </p:nvPr>
        </p:nvSpPr>
        <p:spPr>
          <a:xfrm>
            <a:off x="4706817" y="5408500"/>
            <a:ext cx="4120659" cy="791135"/>
          </a:xfrm>
        </p:spPr>
        <p:txBody>
          <a:bodyPr>
            <a:normAutofit/>
          </a:bodyPr>
          <a:lstStyle>
            <a:lvl1pPr marL="0" indent="0">
              <a:buSzPct val="80000"/>
              <a:buFont typeface="Wingdings" charset="2"/>
              <a:buNone/>
              <a:defRPr sz="1400" cap="none"/>
            </a:lvl1pPr>
          </a:lstStyle>
          <a:p>
            <a:pPr lvl="0"/>
            <a:r>
              <a:rPr lang="en-GB" dirty="0"/>
              <a:t>Caption</a:t>
            </a:r>
          </a:p>
        </p:txBody>
      </p:sp>
      <p:cxnSp>
        <p:nvCxnSpPr>
          <p:cNvPr id="7" name="Straight Connector 6">
            <a:extLst>
              <a:ext uri="{FF2B5EF4-FFF2-40B4-BE49-F238E27FC236}">
                <a16:creationId xmlns:a16="http://schemas.microsoft.com/office/drawing/2014/main" id="{EC531EE1-FAD1-B145-B5A5-4FD204071B57}"/>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47A4A40A-BA13-F645-B326-61A71AEC20A1}"/>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51274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1" y="2276667"/>
            <a:ext cx="8229600" cy="1143000"/>
          </a:xfrm>
        </p:spPr>
        <p:txBody>
          <a:bodyPr>
            <a:normAutofit/>
          </a:bodyPr>
          <a:lstStyle>
            <a:lvl1pPr>
              <a:defRPr sz="5483"/>
            </a:lvl1pPr>
          </a:lstStyle>
          <a:p>
            <a:r>
              <a:rPr lang="en-GB" dirty="0"/>
              <a:t>Header style</a:t>
            </a:r>
            <a:endParaRPr lang="en-US" dirty="0"/>
          </a:p>
        </p:txBody>
      </p:sp>
      <p:sp>
        <p:nvSpPr>
          <p:cNvPr id="5" name="Text Placeholder 4"/>
          <p:cNvSpPr>
            <a:spLocks noGrp="1"/>
          </p:cNvSpPr>
          <p:nvPr>
            <p:ph type="body" sz="quarter" idx="10" hasCustomPrompt="1"/>
          </p:nvPr>
        </p:nvSpPr>
        <p:spPr>
          <a:xfrm>
            <a:off x="456921" y="3290636"/>
            <a:ext cx="4778117" cy="1344596"/>
          </a:xfrm>
        </p:spPr>
        <p:txBody>
          <a:bodyPr/>
          <a:lstStyle/>
          <a:p>
            <a:pPr lvl="0"/>
            <a:r>
              <a:rPr lang="en-GB" dirty="0"/>
              <a:t>Sub-header Style</a:t>
            </a:r>
          </a:p>
        </p:txBody>
      </p:sp>
      <p:cxnSp>
        <p:nvCxnSpPr>
          <p:cNvPr id="6" name="Straight Connector 5">
            <a:extLst>
              <a:ext uri="{FF2B5EF4-FFF2-40B4-BE49-F238E27FC236}">
                <a16:creationId xmlns:a16="http://schemas.microsoft.com/office/drawing/2014/main" id="{F9568A1E-52A1-B742-8CF3-D6A57B471377}"/>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E2C4FB2F-95F6-2040-810B-09152FB0EB57}"/>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185551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34850E7-476E-7A4B-87F6-80486843CEE5}"/>
              </a:ext>
            </a:extLst>
          </p:cNvPr>
          <p:cNvSpPr>
            <a:spLocks noGrp="1"/>
          </p:cNvSpPr>
          <p:nvPr>
            <p:ph type="ctrTitle" hasCustomPrompt="1"/>
          </p:nvPr>
        </p:nvSpPr>
        <p:spPr>
          <a:xfrm>
            <a:off x="293077" y="794644"/>
            <a:ext cx="4887260" cy="770913"/>
          </a:xfrm>
        </p:spPr>
        <p:txBody>
          <a:bodyPr>
            <a:normAutofit/>
          </a:bodyPr>
          <a:lstStyle>
            <a:lvl1pPr>
              <a:defRPr sz="3800" baseline="0"/>
            </a:lvl1pPr>
          </a:lstStyle>
          <a:p>
            <a:r>
              <a:rPr lang="en-GB" dirty="0"/>
              <a:t>Header style</a:t>
            </a:r>
            <a:endParaRPr lang="en-US" dirty="0"/>
          </a:p>
        </p:txBody>
      </p:sp>
      <p:sp>
        <p:nvSpPr>
          <p:cNvPr id="7" name="Subtitle 2">
            <a:extLst>
              <a:ext uri="{FF2B5EF4-FFF2-40B4-BE49-F238E27FC236}">
                <a16:creationId xmlns:a16="http://schemas.microsoft.com/office/drawing/2014/main" id="{04B02B81-6DDE-394C-9AB2-8D1BB79CE35C}"/>
              </a:ext>
            </a:extLst>
          </p:cNvPr>
          <p:cNvSpPr>
            <a:spLocks noGrp="1"/>
          </p:cNvSpPr>
          <p:nvPr>
            <p:ph type="subTitle" idx="1" hasCustomPrompt="1"/>
          </p:nvPr>
        </p:nvSpPr>
        <p:spPr>
          <a:xfrm>
            <a:off x="293077" y="1565557"/>
            <a:ext cx="4887260" cy="545868"/>
          </a:xfrm>
        </p:spPr>
        <p:txBody>
          <a:bodyPr>
            <a:normAutofit/>
          </a:bodyPr>
          <a:lstStyle>
            <a:lvl1pPr marL="0" marR="0" indent="0" algn="l" defTabSz="408334" rtl="0" eaLnBrk="1" fontAlgn="auto" latinLnBrk="0" hangingPunct="1">
              <a:lnSpc>
                <a:spcPct val="100000"/>
              </a:lnSpc>
              <a:spcBef>
                <a:spcPct val="20000"/>
              </a:spcBef>
              <a:spcAft>
                <a:spcPts val="0"/>
              </a:spcAft>
              <a:buClrTx/>
              <a:buSzTx/>
              <a:buFont typeface="Arial"/>
              <a:buNone/>
              <a:tabLst/>
              <a:defRPr sz="2500" cap="none">
                <a:solidFill>
                  <a:srgbClr val="25303B"/>
                </a:solidFill>
              </a:defRPr>
            </a:lvl1pPr>
            <a:lvl2pPr marL="408334" indent="0" algn="ctr">
              <a:buNone/>
              <a:defRPr>
                <a:solidFill>
                  <a:schemeClr val="tx1">
                    <a:tint val="75000"/>
                  </a:schemeClr>
                </a:solidFill>
              </a:defRPr>
            </a:lvl2pPr>
            <a:lvl3pPr marL="816667" indent="0" algn="ctr">
              <a:buNone/>
              <a:defRPr>
                <a:solidFill>
                  <a:schemeClr val="tx1">
                    <a:tint val="75000"/>
                  </a:schemeClr>
                </a:solidFill>
              </a:defRPr>
            </a:lvl3pPr>
            <a:lvl4pPr marL="1225002" indent="0" algn="ctr">
              <a:buNone/>
              <a:defRPr>
                <a:solidFill>
                  <a:schemeClr val="tx1">
                    <a:tint val="75000"/>
                  </a:schemeClr>
                </a:solidFill>
              </a:defRPr>
            </a:lvl4pPr>
            <a:lvl5pPr marL="1633336" indent="0" algn="ctr">
              <a:buNone/>
              <a:defRPr>
                <a:solidFill>
                  <a:schemeClr val="tx1">
                    <a:tint val="75000"/>
                  </a:schemeClr>
                </a:solidFill>
              </a:defRPr>
            </a:lvl5pPr>
            <a:lvl6pPr marL="2041669" indent="0" algn="ctr">
              <a:buNone/>
              <a:defRPr>
                <a:solidFill>
                  <a:schemeClr val="tx1">
                    <a:tint val="75000"/>
                  </a:schemeClr>
                </a:solidFill>
              </a:defRPr>
            </a:lvl6pPr>
            <a:lvl7pPr marL="2450003" indent="0" algn="ctr">
              <a:buNone/>
              <a:defRPr>
                <a:solidFill>
                  <a:schemeClr val="tx1">
                    <a:tint val="75000"/>
                  </a:schemeClr>
                </a:solidFill>
              </a:defRPr>
            </a:lvl7pPr>
            <a:lvl8pPr marL="2858338" indent="0" algn="ctr">
              <a:buNone/>
              <a:defRPr>
                <a:solidFill>
                  <a:schemeClr val="tx1">
                    <a:tint val="75000"/>
                  </a:schemeClr>
                </a:solidFill>
              </a:defRPr>
            </a:lvl8pPr>
            <a:lvl9pPr marL="3266670" indent="0" algn="ctr">
              <a:buNone/>
              <a:defRPr>
                <a:solidFill>
                  <a:schemeClr val="tx1">
                    <a:tint val="75000"/>
                  </a:schemeClr>
                </a:solidFill>
              </a:defRPr>
            </a:lvl9pPr>
          </a:lstStyle>
          <a:p>
            <a:pPr lvl="0"/>
            <a:r>
              <a:rPr lang="en-GB" dirty="0"/>
              <a:t>Sub-header style</a:t>
            </a:r>
          </a:p>
        </p:txBody>
      </p:sp>
      <p:sp>
        <p:nvSpPr>
          <p:cNvPr id="8" name="Text Placeholder 9">
            <a:extLst>
              <a:ext uri="{FF2B5EF4-FFF2-40B4-BE49-F238E27FC236}">
                <a16:creationId xmlns:a16="http://schemas.microsoft.com/office/drawing/2014/main" id="{AB0D32F3-01F8-F446-BBD5-3D4BEE6C8005}"/>
              </a:ext>
            </a:extLst>
          </p:cNvPr>
          <p:cNvSpPr>
            <a:spLocks noGrp="1"/>
          </p:cNvSpPr>
          <p:nvPr>
            <p:ph type="body" sz="quarter" idx="10" hasCustomPrompt="1"/>
          </p:nvPr>
        </p:nvSpPr>
        <p:spPr>
          <a:xfrm>
            <a:off x="293217" y="2123824"/>
            <a:ext cx="4887120" cy="484975"/>
          </a:xfrm>
        </p:spPr>
        <p:txBody>
          <a:bodyPr>
            <a:noAutofit/>
          </a:bodyPr>
          <a:lstStyle>
            <a:lvl1pPr>
              <a:defRPr sz="2000" cap="none" baseline="0"/>
            </a:lvl1pPr>
            <a:lvl2pPr marL="408334" indent="0">
              <a:buNone/>
              <a:defRPr/>
            </a:lvl2pPr>
            <a:lvl3pPr>
              <a:defRPr sz="2000"/>
            </a:lvl3pPr>
            <a:lvl4pPr>
              <a:defRPr sz="2000"/>
            </a:lvl4pPr>
            <a:lvl5pPr>
              <a:defRPr sz="2000"/>
            </a:lvl5pPr>
          </a:lstStyle>
          <a:p>
            <a:pPr lvl="0"/>
            <a:r>
              <a:rPr lang="en-GB" dirty="0"/>
              <a:t>Body text style</a:t>
            </a:r>
          </a:p>
        </p:txBody>
      </p:sp>
      <p:sp>
        <p:nvSpPr>
          <p:cNvPr id="9" name="Text Placeholder 11">
            <a:extLst>
              <a:ext uri="{FF2B5EF4-FFF2-40B4-BE49-F238E27FC236}">
                <a16:creationId xmlns:a16="http://schemas.microsoft.com/office/drawing/2014/main" id="{447CBFEE-595E-2349-9842-70C777E04AF1}"/>
              </a:ext>
            </a:extLst>
          </p:cNvPr>
          <p:cNvSpPr>
            <a:spLocks noGrp="1"/>
          </p:cNvSpPr>
          <p:nvPr>
            <p:ph type="body" sz="quarter" idx="11" hasCustomPrompt="1"/>
          </p:nvPr>
        </p:nvSpPr>
        <p:spPr>
          <a:xfrm>
            <a:off x="293217" y="2608799"/>
            <a:ext cx="8223598" cy="3465942"/>
          </a:xfrm>
        </p:spPr>
        <p:txBody>
          <a:bodyPr>
            <a:noAutofit/>
          </a:bodyPr>
          <a:lstStyle>
            <a:lvl1pPr marL="0" indent="-266861">
              <a:buSzPct val="80000"/>
              <a:buFont typeface="Wingdings" charset="2"/>
              <a:buChar char="§"/>
              <a:defRPr sz="2000" cap="none"/>
            </a:lvl1pPr>
            <a:lvl2pPr>
              <a:defRPr sz="2000"/>
            </a:lvl2pPr>
            <a:lvl3pPr>
              <a:defRPr sz="2000"/>
            </a:lvl3pPr>
            <a:lvl4pPr>
              <a:defRPr/>
            </a:lvl4pPr>
          </a:lstStyle>
          <a:p>
            <a:pPr lvl="0"/>
            <a:r>
              <a:rPr lang="en-GB" dirty="0"/>
              <a:t>Bullet text style</a:t>
            </a:r>
          </a:p>
          <a:p>
            <a:pPr lvl="1"/>
            <a:r>
              <a:rPr lang="en-GB" dirty="0"/>
              <a:t>Style</a:t>
            </a:r>
          </a:p>
          <a:p>
            <a:pPr lvl="2"/>
            <a:r>
              <a:rPr lang="en-GB" dirty="0"/>
              <a:t>Style</a:t>
            </a:r>
          </a:p>
          <a:p>
            <a:pPr lvl="3"/>
            <a:r>
              <a:rPr lang="en-GB" dirty="0"/>
              <a:t>Style</a:t>
            </a:r>
          </a:p>
          <a:p>
            <a:pPr lvl="4"/>
            <a:r>
              <a:rPr lang="en-GB" dirty="0"/>
              <a:t>style </a:t>
            </a:r>
          </a:p>
        </p:txBody>
      </p:sp>
      <p:cxnSp>
        <p:nvCxnSpPr>
          <p:cNvPr id="10" name="Straight Connector 9">
            <a:extLst>
              <a:ext uri="{FF2B5EF4-FFF2-40B4-BE49-F238E27FC236}">
                <a16:creationId xmlns:a16="http://schemas.microsoft.com/office/drawing/2014/main" id="{746A4608-BA91-434A-BB05-A5BE7104170A}"/>
              </a:ext>
            </a:extLst>
          </p:cNvPr>
          <p:cNvCxnSpPr/>
          <p:nvPr userDrawn="1"/>
        </p:nvCxnSpPr>
        <p:spPr>
          <a:xfrm>
            <a:off x="293080" y="6527623"/>
            <a:ext cx="8534397" cy="0"/>
          </a:xfrm>
          <a:prstGeom prst="line">
            <a:avLst/>
          </a:prstGeom>
          <a:ln w="3175">
            <a:solidFill>
              <a:schemeClr val="tx2">
                <a:lumMod val="10000"/>
              </a:schemeClr>
            </a:solidFill>
          </a:ln>
          <a:effectLst/>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49D1C26C-1B26-0745-BF7B-B3A5FD7A349F}"/>
              </a:ext>
            </a:extLst>
          </p:cNvPr>
          <p:cNvSpPr txBox="1"/>
          <p:nvPr userDrawn="1"/>
        </p:nvSpPr>
        <p:spPr>
          <a:xfrm>
            <a:off x="8417170" y="6527625"/>
            <a:ext cx="515816" cy="246221"/>
          </a:xfrm>
          <a:prstGeom prst="rect">
            <a:avLst/>
          </a:prstGeom>
          <a:noFill/>
        </p:spPr>
        <p:txBody>
          <a:bodyPr wrap="square" rtlCol="0">
            <a:spAutoFit/>
          </a:bodyPr>
          <a:lstStyle/>
          <a:p>
            <a:pPr algn="r"/>
            <a:fld id="{2DC2D543-F72A-EC44-943D-E96FED3B01D7}" type="slidenum">
              <a:rPr lang="en-US" sz="1000" smtClean="0">
                <a:solidFill>
                  <a:schemeClr val="tx2">
                    <a:lumMod val="10000"/>
                  </a:schemeClr>
                </a:solidFill>
              </a:rPr>
              <a:pPr algn="r"/>
              <a:t>‹#›</a:t>
            </a:fld>
            <a:endParaRPr lang="en-US" sz="1000" dirty="0">
              <a:solidFill>
                <a:schemeClr val="tx2">
                  <a:lumMod val="10000"/>
                </a:schemeClr>
              </a:solidFill>
            </a:endParaRPr>
          </a:p>
        </p:txBody>
      </p:sp>
    </p:spTree>
    <p:extLst>
      <p:ext uri="{BB962C8B-B14F-4D97-AF65-F5344CB8AC3E}">
        <p14:creationId xmlns:p14="http://schemas.microsoft.com/office/powerpoint/2010/main" val="311683522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276667"/>
            <a:ext cx="8229600" cy="1143000"/>
          </a:xfrm>
          <a:prstGeom prst="rect">
            <a:avLst/>
          </a:prstGeom>
        </p:spPr>
        <p:txBody>
          <a:bodyPr vert="horz" lIns="81666" tIns="40833" rIns="81666" bIns="40833" rtlCol="0" anchor="ctr">
            <a:normAutofit/>
          </a:bodyPr>
          <a:lstStyle/>
          <a:p>
            <a:r>
              <a:rPr lang="en-GB" dirty="0"/>
              <a:t>Header style</a:t>
            </a:r>
            <a:endParaRPr lang="en-US" dirty="0"/>
          </a:p>
        </p:txBody>
      </p:sp>
      <p:sp>
        <p:nvSpPr>
          <p:cNvPr id="3" name="Text Placeholder 2"/>
          <p:cNvSpPr>
            <a:spLocks noGrp="1"/>
          </p:cNvSpPr>
          <p:nvPr>
            <p:ph type="body" idx="1"/>
          </p:nvPr>
        </p:nvSpPr>
        <p:spPr>
          <a:xfrm>
            <a:off x="457201" y="3554643"/>
            <a:ext cx="8229600" cy="676467"/>
          </a:xfrm>
          <a:prstGeom prst="rect">
            <a:avLst/>
          </a:prstGeom>
        </p:spPr>
        <p:txBody>
          <a:bodyPr vert="horz" lIns="81666" tIns="40833" rIns="81666" bIns="40833" rtlCol="0">
            <a:normAutofit/>
          </a:bodyPr>
          <a:lstStyle/>
          <a:p>
            <a:pPr lvl="0"/>
            <a:r>
              <a:rPr lang="en-GB" dirty="0"/>
              <a:t>Sub-header style</a:t>
            </a:r>
          </a:p>
        </p:txBody>
      </p:sp>
    </p:spTree>
    <p:extLst>
      <p:ext uri="{BB962C8B-B14F-4D97-AF65-F5344CB8AC3E}">
        <p14:creationId xmlns:p14="http://schemas.microsoft.com/office/powerpoint/2010/main" val="261989722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 id="2147483717" r:id="rId19"/>
    <p:sldLayoutId id="2147483658"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730" r:id="rId33"/>
    <p:sldLayoutId id="2147483731" r:id="rId34"/>
    <p:sldLayoutId id="2147483732" r:id="rId35"/>
    <p:sldLayoutId id="2147483733" r:id="rId36"/>
    <p:sldLayoutId id="2147483734" r:id="rId37"/>
    <p:sldLayoutId id="2147483735" r:id="rId38"/>
    <p:sldLayoutId id="2147483736" r:id="rId39"/>
  </p:sldLayoutIdLst>
  <p:hf hdr="0" ftr="0" dt="0"/>
  <p:txStyles>
    <p:titleStyle>
      <a:lvl1pPr algn="l" defTabSz="408334" rtl="0" eaLnBrk="1" latinLnBrk="0" hangingPunct="1">
        <a:spcBef>
          <a:spcPct val="0"/>
        </a:spcBef>
        <a:buNone/>
        <a:defRPr sz="4900" b="1" kern="1200">
          <a:solidFill>
            <a:schemeClr val="tx1"/>
          </a:solidFill>
          <a:latin typeface="Cambria"/>
          <a:ea typeface="+mj-ea"/>
          <a:cs typeface="Cambria"/>
        </a:defRPr>
      </a:lvl1pPr>
    </p:titleStyle>
    <p:bodyStyle>
      <a:lvl1pPr marL="0" indent="0" algn="l" defTabSz="408334" rtl="0" eaLnBrk="1" latinLnBrk="0" hangingPunct="1">
        <a:spcBef>
          <a:spcPct val="20000"/>
        </a:spcBef>
        <a:buFont typeface="Arial"/>
        <a:buNone/>
        <a:defRPr sz="3000" kern="1200" cap="none" baseline="0">
          <a:solidFill>
            <a:srgbClr val="25303B"/>
          </a:solidFill>
          <a:latin typeface="+mn-lt"/>
          <a:ea typeface="+mn-ea"/>
          <a:cs typeface="+mn-cs"/>
        </a:defRPr>
      </a:lvl1pPr>
      <a:lvl2pPr marL="663543" indent="-255209" algn="l" defTabSz="408334" rtl="0" eaLnBrk="1" latinLnBrk="0" hangingPunct="1">
        <a:spcBef>
          <a:spcPct val="20000"/>
        </a:spcBef>
        <a:buFont typeface="Arial"/>
        <a:buChar char="–"/>
        <a:defRPr sz="2500" kern="1200">
          <a:solidFill>
            <a:schemeClr val="tx1"/>
          </a:solidFill>
          <a:latin typeface="+mn-lt"/>
          <a:ea typeface="+mn-ea"/>
          <a:cs typeface="+mn-cs"/>
        </a:defRPr>
      </a:lvl2pPr>
      <a:lvl3pPr marL="1020835" indent="-204168" algn="l" defTabSz="408334" rtl="0" eaLnBrk="1" latinLnBrk="0" hangingPunct="1">
        <a:spcBef>
          <a:spcPct val="20000"/>
        </a:spcBef>
        <a:buFont typeface="Arial"/>
        <a:buChar char="•"/>
        <a:defRPr sz="2100" kern="1200">
          <a:solidFill>
            <a:schemeClr val="tx1"/>
          </a:solidFill>
          <a:latin typeface="+mn-lt"/>
          <a:ea typeface="+mn-ea"/>
          <a:cs typeface="+mn-cs"/>
        </a:defRPr>
      </a:lvl3pPr>
      <a:lvl4pPr marL="1429168" indent="-204168" algn="l" defTabSz="408334" rtl="0" eaLnBrk="1" latinLnBrk="0" hangingPunct="1">
        <a:spcBef>
          <a:spcPct val="20000"/>
        </a:spcBef>
        <a:buFont typeface="Arial"/>
        <a:buChar char="–"/>
        <a:defRPr sz="1800" kern="1200">
          <a:solidFill>
            <a:schemeClr val="tx1"/>
          </a:solidFill>
          <a:latin typeface="+mn-lt"/>
          <a:ea typeface="+mn-ea"/>
          <a:cs typeface="+mn-cs"/>
        </a:defRPr>
      </a:lvl4pPr>
      <a:lvl5pPr marL="1837503" indent="-204168" algn="l" defTabSz="408334" rtl="0" eaLnBrk="1" latinLnBrk="0" hangingPunct="1">
        <a:spcBef>
          <a:spcPct val="20000"/>
        </a:spcBef>
        <a:buFont typeface="Arial"/>
        <a:buChar char="»"/>
        <a:defRPr sz="1800" kern="1200">
          <a:solidFill>
            <a:schemeClr val="tx1"/>
          </a:solidFill>
          <a:latin typeface="+mn-lt"/>
          <a:ea typeface="+mn-ea"/>
          <a:cs typeface="+mn-cs"/>
        </a:defRPr>
      </a:lvl5pPr>
      <a:lvl6pPr marL="2245835" indent="-204168" algn="l" defTabSz="408334" rtl="0" eaLnBrk="1" latinLnBrk="0" hangingPunct="1">
        <a:spcBef>
          <a:spcPct val="20000"/>
        </a:spcBef>
        <a:buFont typeface="Arial"/>
        <a:buChar char="•"/>
        <a:defRPr sz="1800" kern="1200">
          <a:solidFill>
            <a:schemeClr val="tx1"/>
          </a:solidFill>
          <a:latin typeface="+mn-lt"/>
          <a:ea typeface="+mn-ea"/>
          <a:cs typeface="+mn-cs"/>
        </a:defRPr>
      </a:lvl6pPr>
      <a:lvl7pPr marL="2654170" indent="-204168" algn="l" defTabSz="408334" rtl="0" eaLnBrk="1" latinLnBrk="0" hangingPunct="1">
        <a:spcBef>
          <a:spcPct val="20000"/>
        </a:spcBef>
        <a:buFont typeface="Arial"/>
        <a:buChar char="•"/>
        <a:defRPr sz="1800" kern="1200">
          <a:solidFill>
            <a:schemeClr val="tx1"/>
          </a:solidFill>
          <a:latin typeface="+mn-lt"/>
          <a:ea typeface="+mn-ea"/>
          <a:cs typeface="+mn-cs"/>
        </a:defRPr>
      </a:lvl7pPr>
      <a:lvl8pPr marL="3062504" indent="-204168" algn="l" defTabSz="408334" rtl="0" eaLnBrk="1" latinLnBrk="0" hangingPunct="1">
        <a:spcBef>
          <a:spcPct val="20000"/>
        </a:spcBef>
        <a:buFont typeface="Arial"/>
        <a:buChar char="•"/>
        <a:defRPr sz="1800" kern="1200">
          <a:solidFill>
            <a:schemeClr val="tx1"/>
          </a:solidFill>
          <a:latin typeface="+mn-lt"/>
          <a:ea typeface="+mn-ea"/>
          <a:cs typeface="+mn-cs"/>
        </a:defRPr>
      </a:lvl8pPr>
      <a:lvl9pPr marL="3470838" indent="-204168" algn="l" defTabSz="408334"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08334" rtl="0" eaLnBrk="1" latinLnBrk="0" hangingPunct="1">
        <a:defRPr sz="1600" kern="1200">
          <a:solidFill>
            <a:schemeClr val="tx1"/>
          </a:solidFill>
          <a:latin typeface="+mn-lt"/>
          <a:ea typeface="+mn-ea"/>
          <a:cs typeface="+mn-cs"/>
        </a:defRPr>
      </a:lvl1pPr>
      <a:lvl2pPr marL="408334" algn="l" defTabSz="408334" rtl="0" eaLnBrk="1" latinLnBrk="0" hangingPunct="1">
        <a:defRPr sz="1600" kern="1200">
          <a:solidFill>
            <a:schemeClr val="tx1"/>
          </a:solidFill>
          <a:latin typeface="+mn-lt"/>
          <a:ea typeface="+mn-ea"/>
          <a:cs typeface="+mn-cs"/>
        </a:defRPr>
      </a:lvl2pPr>
      <a:lvl3pPr marL="816667" algn="l" defTabSz="408334" rtl="0" eaLnBrk="1" latinLnBrk="0" hangingPunct="1">
        <a:defRPr sz="1600" kern="1200">
          <a:solidFill>
            <a:schemeClr val="tx1"/>
          </a:solidFill>
          <a:latin typeface="+mn-lt"/>
          <a:ea typeface="+mn-ea"/>
          <a:cs typeface="+mn-cs"/>
        </a:defRPr>
      </a:lvl3pPr>
      <a:lvl4pPr marL="1225002" algn="l" defTabSz="408334" rtl="0" eaLnBrk="1" latinLnBrk="0" hangingPunct="1">
        <a:defRPr sz="1600" kern="1200">
          <a:solidFill>
            <a:schemeClr val="tx1"/>
          </a:solidFill>
          <a:latin typeface="+mn-lt"/>
          <a:ea typeface="+mn-ea"/>
          <a:cs typeface="+mn-cs"/>
        </a:defRPr>
      </a:lvl4pPr>
      <a:lvl5pPr marL="1633336" algn="l" defTabSz="408334" rtl="0" eaLnBrk="1" latinLnBrk="0" hangingPunct="1">
        <a:defRPr sz="1600" kern="1200">
          <a:solidFill>
            <a:schemeClr val="tx1"/>
          </a:solidFill>
          <a:latin typeface="+mn-lt"/>
          <a:ea typeface="+mn-ea"/>
          <a:cs typeface="+mn-cs"/>
        </a:defRPr>
      </a:lvl5pPr>
      <a:lvl6pPr marL="2041669" algn="l" defTabSz="408334" rtl="0" eaLnBrk="1" latinLnBrk="0" hangingPunct="1">
        <a:defRPr sz="1600" kern="1200">
          <a:solidFill>
            <a:schemeClr val="tx1"/>
          </a:solidFill>
          <a:latin typeface="+mn-lt"/>
          <a:ea typeface="+mn-ea"/>
          <a:cs typeface="+mn-cs"/>
        </a:defRPr>
      </a:lvl6pPr>
      <a:lvl7pPr marL="2450003" algn="l" defTabSz="408334" rtl="0" eaLnBrk="1" latinLnBrk="0" hangingPunct="1">
        <a:defRPr sz="1600" kern="1200">
          <a:solidFill>
            <a:schemeClr val="tx1"/>
          </a:solidFill>
          <a:latin typeface="+mn-lt"/>
          <a:ea typeface="+mn-ea"/>
          <a:cs typeface="+mn-cs"/>
        </a:defRPr>
      </a:lvl7pPr>
      <a:lvl8pPr marL="2858338" algn="l" defTabSz="408334" rtl="0" eaLnBrk="1" latinLnBrk="0" hangingPunct="1">
        <a:defRPr sz="1600" kern="1200">
          <a:solidFill>
            <a:schemeClr val="tx1"/>
          </a:solidFill>
          <a:latin typeface="+mn-lt"/>
          <a:ea typeface="+mn-ea"/>
          <a:cs typeface="+mn-cs"/>
        </a:defRPr>
      </a:lvl8pPr>
      <a:lvl9pPr marL="3266670" algn="l" defTabSz="408334"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822" userDrawn="1">
          <p15:clr>
            <a:srgbClr val="F26B43"/>
          </p15:clr>
        </p15:guide>
        <p15:guide id="2" pos="2880" userDrawn="1">
          <p15:clr>
            <a:srgbClr val="F26B43"/>
          </p15:clr>
        </p15:guide>
        <p15:guide id="3" orient="horz" pos="49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news.sky.com/story/coronavirus-care-homes-faced-funding-cut-if-they-didnt-take-in-covid-19-patients-11986578" TargetMode="Externa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371C7-B197-C641-A73D-A9086788B4E1}"/>
              </a:ext>
            </a:extLst>
          </p:cNvPr>
          <p:cNvSpPr>
            <a:spLocks noGrp="1"/>
          </p:cNvSpPr>
          <p:nvPr>
            <p:ph type="title"/>
          </p:nvPr>
        </p:nvSpPr>
        <p:spPr/>
        <p:txBody>
          <a:bodyPr>
            <a:noAutofit/>
          </a:bodyPr>
          <a:lstStyle/>
          <a:p>
            <a:r>
              <a:rPr lang="en-GB" sz="3200" dirty="0"/>
              <a:t>Discounting older disabled people in care homes during the COVID-19 pandemic: The English government’s breaches of care, equality and human rights laws.</a:t>
            </a:r>
            <a:endParaRPr lang="en-US" sz="3200" dirty="0"/>
          </a:p>
        </p:txBody>
      </p:sp>
      <p:sp>
        <p:nvSpPr>
          <p:cNvPr id="3" name="Text Placeholder 2">
            <a:extLst>
              <a:ext uri="{FF2B5EF4-FFF2-40B4-BE49-F238E27FC236}">
                <a16:creationId xmlns:a16="http://schemas.microsoft.com/office/drawing/2014/main" id="{4B1C43CA-E78B-7449-99B9-A1BD5D9187AE}"/>
              </a:ext>
            </a:extLst>
          </p:cNvPr>
          <p:cNvSpPr>
            <a:spLocks noGrp="1"/>
          </p:cNvSpPr>
          <p:nvPr>
            <p:ph type="body" sz="quarter" idx="10"/>
          </p:nvPr>
        </p:nvSpPr>
        <p:spPr>
          <a:xfrm>
            <a:off x="293355" y="3935001"/>
            <a:ext cx="4778117" cy="1335641"/>
          </a:xfrm>
        </p:spPr>
        <p:txBody>
          <a:bodyPr/>
          <a:lstStyle/>
          <a:p>
            <a:endParaRPr lang="en-US" dirty="0"/>
          </a:p>
          <a:p>
            <a:r>
              <a:rPr lang="en-US" sz="2800" dirty="0"/>
              <a:t>Dr Sue Westwood</a:t>
            </a:r>
          </a:p>
        </p:txBody>
      </p:sp>
    </p:spTree>
    <p:extLst>
      <p:ext uri="{BB962C8B-B14F-4D97-AF65-F5344CB8AC3E}">
        <p14:creationId xmlns:p14="http://schemas.microsoft.com/office/powerpoint/2010/main" val="2081365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Regulations (3)</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Equality Act 2010</a:t>
            </a:r>
          </a:p>
          <a:p>
            <a:pPr indent="0">
              <a:buNone/>
            </a:pPr>
            <a:r>
              <a:rPr lang="en-GB" dirty="0"/>
              <a:t>Prohibits direct and indirect discrimination, harassment and victimisation based on nine protected characteristics: </a:t>
            </a:r>
            <a:r>
              <a:rPr lang="en-GB" b="1" dirty="0"/>
              <a:t>age; disability</a:t>
            </a:r>
            <a:r>
              <a:rPr lang="en-GB" dirty="0"/>
              <a:t>; gender reassignment; marriage and civil partnership; pregnancy and maternity; race; religion or belief; and sex. Public Sector Equality Duty (s147) requires public bodies to have due regard to the need to: ‘eliminate unlawful discrimination, harassment and victimisation’</a:t>
            </a:r>
          </a:p>
          <a:p>
            <a:pPr marL="342900" indent="-342900"/>
            <a:r>
              <a:rPr lang="en-GB" b="1" dirty="0"/>
              <a:t>UN Convention on the Rights of Persons with Disabilities (CRPD)</a:t>
            </a:r>
          </a:p>
          <a:p>
            <a:pPr indent="0">
              <a:buNone/>
            </a:pPr>
            <a:r>
              <a:rPr lang="en-GB" dirty="0"/>
              <a:t>Respect for dignity &amp; autonomy; non-discrimination; full inclusion in society; respect for difference. Take into account protection &amp; promotion of human rights of persons with disabilities ‘in all policies &amp; programmes’. Art 10: right to life ‘on an equal basis with others’. Art 11: protection &amp; safety of persons with disabilities in situations of risk. Art 14: liberty &amp; security.</a:t>
            </a:r>
          </a:p>
          <a:p>
            <a:pPr indent="0">
              <a:buNone/>
            </a:pPr>
            <a:r>
              <a:rPr lang="en-GB" dirty="0"/>
              <a:t> UN 2017 review scathing of UK’s performance under Convention.</a:t>
            </a:r>
          </a:p>
        </p:txBody>
      </p:sp>
    </p:spTree>
    <p:extLst>
      <p:ext uri="{BB962C8B-B14F-4D97-AF65-F5344CB8AC3E}">
        <p14:creationId xmlns:p14="http://schemas.microsoft.com/office/powerpoint/2010/main" val="153830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Regulations (4)</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Convention against Torture and Other Cruel, Inhuman or Degrading Treatment or Punishment</a:t>
            </a:r>
          </a:p>
          <a:p>
            <a:pPr indent="0">
              <a:buNone/>
            </a:pPr>
            <a:r>
              <a:rPr lang="en-GB" b="1" i="1" dirty="0"/>
              <a:t>Article 16: </a:t>
            </a:r>
            <a:r>
              <a:rPr lang="en-GB" dirty="0"/>
              <a:t>Each State Party shall undertake to prevent in any territory under its jurisdiction other acts of cruel, inhuman or degrading treatment or punishment…committed by or at the instigation of or with the consent or acquiescence of a public official or other person acting in an official capacity. </a:t>
            </a:r>
            <a:endParaRPr lang="en-GB" b="1" dirty="0"/>
          </a:p>
          <a:p>
            <a:pPr marL="342900" indent="-342900"/>
            <a:r>
              <a:rPr lang="en-GB" b="1" dirty="0"/>
              <a:t>International Covenant on Economic, Social and Cultural Rights (ICESCR)</a:t>
            </a:r>
          </a:p>
          <a:p>
            <a:pPr indent="0">
              <a:buNone/>
            </a:pPr>
            <a:r>
              <a:rPr lang="en-GB" dirty="0"/>
              <a:t>Wide-ranging (education; working conditions; standard of living; standard of health; social security). Article 12 (right to health) - states must take steps to ‘achieve the full realization of this right’ including for ‘prevention, treatment and control of epidemic, endemic, occupational and other diseases’ and access to ‘all medical service and medical attention in the event of sickness.’</a:t>
            </a:r>
          </a:p>
        </p:txBody>
      </p:sp>
    </p:spTree>
    <p:extLst>
      <p:ext uri="{BB962C8B-B14F-4D97-AF65-F5344CB8AC3E}">
        <p14:creationId xmlns:p14="http://schemas.microsoft.com/office/powerpoint/2010/main" val="19839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Regulations (5)</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United Nations Principles for Older Persons</a:t>
            </a:r>
          </a:p>
          <a:p>
            <a:pPr indent="0">
              <a:buNone/>
            </a:pPr>
            <a:r>
              <a:rPr lang="en-GB" dirty="0"/>
              <a:t>Declarative only – no treaty on older people’s human rights. ‘Encourages’ governments to incorporate 18 principles, e.g.  access to adequate health care (Principle 1); live in safe environments (Principle 5); ‘benefit from family and community care and protection’ (Principle 10); ‘have access to social and legal services to enhance their autonomy, protection and care’ (Principle 12); ‘enjoy human rights and fundamental freedoms’ in care homes (Principle 14).</a:t>
            </a:r>
          </a:p>
        </p:txBody>
      </p:sp>
    </p:spTree>
    <p:extLst>
      <p:ext uri="{BB962C8B-B14F-4D97-AF65-F5344CB8AC3E}">
        <p14:creationId xmlns:p14="http://schemas.microsoft.com/office/powerpoint/2010/main" val="90584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1AF57920-EC3A-9C41-B0FE-81E13345DFB9}"/>
              </a:ext>
            </a:extLst>
          </p:cNvPr>
          <p:cNvSpPr>
            <a:spLocks noGrp="1"/>
          </p:cNvSpPr>
          <p:nvPr>
            <p:ph type="title"/>
          </p:nvPr>
        </p:nvSpPr>
        <p:spPr/>
        <p:txBody>
          <a:bodyPr>
            <a:noAutofit/>
          </a:bodyPr>
          <a:lstStyle/>
          <a:p>
            <a:r>
              <a:rPr lang="en-GB" sz="3200" dirty="0"/>
              <a:t>Acts of commission/omission</a:t>
            </a:r>
            <a:endParaRPr lang="en-US" sz="3200" dirty="0"/>
          </a:p>
        </p:txBody>
      </p:sp>
    </p:spTree>
    <p:extLst>
      <p:ext uri="{BB962C8B-B14F-4D97-AF65-F5344CB8AC3E}">
        <p14:creationId xmlns:p14="http://schemas.microsoft.com/office/powerpoint/2010/main" val="1937235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fontScale="90000"/>
          </a:bodyPr>
          <a:lstStyle/>
          <a:p>
            <a:r>
              <a:rPr lang="en-GB" dirty="0"/>
              <a:t>Commission/Omission (1)</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Slow response</a:t>
            </a:r>
          </a:p>
          <a:p>
            <a:pPr indent="0">
              <a:buNone/>
            </a:pPr>
            <a:r>
              <a:rPr lang="en-GB" dirty="0"/>
              <a:t>Government guidance in February 2020  stated ‘it remains very unlikely that people receiving care in a care home or the community will become infected’  and ‘there is no need to do anything differently in any care setting at present’.   Consequently, there was little strategizing in relation to care homes for older people in the early months of COVID-19</a:t>
            </a:r>
            <a:r>
              <a:rPr lang="en-GB" b="1" dirty="0"/>
              <a:t>.  </a:t>
            </a:r>
            <a:r>
              <a:rPr lang="en-GB" dirty="0"/>
              <a:t>(Daly, 2020)</a:t>
            </a:r>
          </a:p>
          <a:p>
            <a:pPr marL="342900" indent="-342900"/>
            <a:r>
              <a:rPr lang="en-GB" b="1" dirty="0"/>
              <a:t>Under-reporting</a:t>
            </a:r>
          </a:p>
          <a:p>
            <a:pPr indent="0">
              <a:buNone/>
            </a:pPr>
            <a:r>
              <a:rPr lang="en-GB" dirty="0"/>
              <a:t>Although care homes have been the leading site of all COVID deaths, initially care home deaths were not reported by  government in overall figures for COVID-related deaths. This both under-reported the total number of deaths and obscured the fact that the majority of COVID deaths were taking place in care homes . We still do not know precisely how many older people living in care homes died due to COVID-19. Booth (2020a) claimed that care home deaths ‘literally “didn’t count” in mortality figures’.</a:t>
            </a:r>
          </a:p>
        </p:txBody>
      </p:sp>
    </p:spTree>
    <p:extLst>
      <p:ext uri="{BB962C8B-B14F-4D97-AF65-F5344CB8AC3E}">
        <p14:creationId xmlns:p14="http://schemas.microsoft.com/office/powerpoint/2010/main" val="335793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fontScale="90000"/>
          </a:bodyPr>
          <a:lstStyle/>
          <a:p>
            <a:r>
              <a:rPr lang="en-GB" dirty="0"/>
              <a:t>Commission/Omission (2)</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Lack of/insufficient health protection</a:t>
            </a:r>
          </a:p>
          <a:p>
            <a:pPr marL="1006443" lvl="1" indent="-342900"/>
            <a:r>
              <a:rPr lang="en-GB" b="1" i="1" dirty="0"/>
              <a:t>Delayed lockdown</a:t>
            </a:r>
          </a:p>
          <a:p>
            <a:pPr lvl="1" indent="0">
              <a:buNone/>
            </a:pPr>
            <a:r>
              <a:rPr lang="en-GB" dirty="0"/>
              <a:t>Slow to instigate care home lockdown policy, leaving older people exposed to increased risk. Even after lockdown policy, agency workers were spreading the virus between homes.</a:t>
            </a:r>
          </a:p>
          <a:p>
            <a:pPr marL="1006443" lvl="1" indent="-342900"/>
            <a:r>
              <a:rPr lang="en-GB" b="1" i="1" dirty="0"/>
              <a:t>Lack of/inadequate PPE</a:t>
            </a:r>
          </a:p>
          <a:p>
            <a:pPr lvl="1" indent="0">
              <a:buNone/>
            </a:pPr>
            <a:r>
              <a:rPr lang="en-GB" dirty="0"/>
              <a:t>Care homes lacked personal protective equipment (PPE) during early months of outbreak. Later, subsequently under-supplied (unlike NHS hospitals). Some care workers  - lowest paid in UK – had to pay for theirs. Led to increased spread of virus &amp; COVID care home deaths. </a:t>
            </a:r>
          </a:p>
          <a:p>
            <a:pPr marL="1006443" lvl="1" indent="-342900"/>
            <a:r>
              <a:rPr lang="en-GB" b="1" i="1" dirty="0"/>
              <a:t>Untested hospital transfers into care homes</a:t>
            </a:r>
          </a:p>
          <a:p>
            <a:pPr lvl="1" indent="0">
              <a:buNone/>
            </a:pPr>
            <a:r>
              <a:rPr lang="en-GB" dirty="0"/>
              <a:t>Government pressured care homes to admit older people with COVID from hospital, amounting to ‘importing death into care homes’ (Holland, 2020)</a:t>
            </a:r>
          </a:p>
        </p:txBody>
      </p:sp>
    </p:spTree>
    <p:extLst>
      <p:ext uri="{BB962C8B-B14F-4D97-AF65-F5344CB8AC3E}">
        <p14:creationId xmlns:p14="http://schemas.microsoft.com/office/powerpoint/2010/main" val="262853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500"/>
                                        <p:tgtEl>
                                          <p:spTgt spid="7">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fade">
                                      <p:cBhvr>
                                        <p:cTn id="31"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fontScale="90000"/>
          </a:bodyPr>
          <a:lstStyle/>
          <a:p>
            <a:r>
              <a:rPr lang="en-GB" dirty="0"/>
              <a:t>Commission/Omission (3)</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Inadequate end-of-life planning and provision</a:t>
            </a:r>
          </a:p>
          <a:p>
            <a:pPr marL="1006443" lvl="1" indent="-342900"/>
            <a:r>
              <a:rPr lang="en-GB" b="1" i="1" dirty="0"/>
              <a:t>Poor end-of-life (</a:t>
            </a:r>
            <a:r>
              <a:rPr lang="en-GB" b="1" i="1" dirty="0" err="1"/>
              <a:t>EoL</a:t>
            </a:r>
            <a:r>
              <a:rPr lang="en-GB" b="1" i="1" dirty="0"/>
              <a:t>) care</a:t>
            </a:r>
          </a:p>
          <a:p>
            <a:pPr lvl="1" indent="0">
              <a:buNone/>
            </a:pPr>
            <a:r>
              <a:rPr lang="en-GB" dirty="0"/>
              <a:t>Denied access to skilled nursing care &amp; medico-pharmacological interventions to ease pain/distress at end of life: ‘no palliation, no fluids, no syringe drivers &amp; no staff with </a:t>
            </a:r>
            <a:r>
              <a:rPr lang="en-GB" dirty="0" err="1"/>
              <a:t>EoL</a:t>
            </a:r>
            <a:r>
              <a:rPr lang="en-GB" dirty="0"/>
              <a:t> training’ (Hudson, 2020, 2).</a:t>
            </a:r>
          </a:p>
          <a:p>
            <a:pPr marL="1006443" lvl="1" indent="-342900"/>
            <a:r>
              <a:rPr lang="en-GB" b="1" i="1" dirty="0"/>
              <a:t>Family/friend exclusions</a:t>
            </a:r>
          </a:p>
          <a:p>
            <a:pPr lvl="1" indent="0">
              <a:buNone/>
            </a:pPr>
            <a:r>
              <a:rPr lang="en-GB" dirty="0"/>
              <a:t>Many families and friends were not allowed to visit dying loved ones during the early COVID months. Had to say goodbye via Facetime.</a:t>
            </a:r>
          </a:p>
          <a:p>
            <a:pPr marL="1006443" lvl="1" indent="-342900"/>
            <a:r>
              <a:rPr lang="en-GB" b="1" i="1" dirty="0"/>
              <a:t>Inappropriate use of ‘Do Not Attempt Resuscitation (DNAR)’ orders.</a:t>
            </a:r>
          </a:p>
          <a:p>
            <a:pPr lvl="1" indent="0">
              <a:buNone/>
            </a:pPr>
            <a:r>
              <a:rPr lang="en-GB" dirty="0"/>
              <a:t>Coerced/compulsory mass use without usual safeguards and consents.</a:t>
            </a:r>
          </a:p>
          <a:p>
            <a:pPr lvl="1" indent="0">
              <a:buNone/>
            </a:pPr>
            <a:endParaRPr lang="en-GB" dirty="0"/>
          </a:p>
        </p:txBody>
      </p:sp>
    </p:spTree>
    <p:extLst>
      <p:ext uri="{BB962C8B-B14F-4D97-AF65-F5344CB8AC3E}">
        <p14:creationId xmlns:p14="http://schemas.microsoft.com/office/powerpoint/2010/main" val="20644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500"/>
                                        <p:tgtEl>
                                          <p:spTgt spid="7">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fade">
                                      <p:cBhvr>
                                        <p:cTn id="31"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fontScale="90000"/>
          </a:bodyPr>
          <a:lstStyle/>
          <a:p>
            <a:r>
              <a:rPr lang="en-GB" dirty="0"/>
              <a:t>Commission/Omission (4)</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Restrictions on movement and family contact</a:t>
            </a:r>
          </a:p>
          <a:p>
            <a:pPr marL="1006443" lvl="1" indent="-342900"/>
            <a:r>
              <a:rPr lang="en-GB" b="1" i="1" dirty="0"/>
              <a:t>Restrictions on movement</a:t>
            </a:r>
          </a:p>
          <a:p>
            <a:pPr lvl="1" indent="0">
              <a:buNone/>
            </a:pPr>
            <a:r>
              <a:rPr lang="en-GB" dirty="0"/>
              <a:t>Care home residents with capacity were detained in care homes without their consent. They were not allowed to leave to go and live with their families. Many without capacity were detained without advocacy or due process. Many were forced to stay, alone, in their bedrooms, amounting to solitary confinement, with associated emotional  &amp; psychological distress &amp; deterioration</a:t>
            </a:r>
          </a:p>
          <a:p>
            <a:pPr marL="1006443" lvl="1" indent="-342900"/>
            <a:r>
              <a:rPr lang="en-GB" b="1" i="1" dirty="0"/>
              <a:t>Family/friend exclusions</a:t>
            </a:r>
          </a:p>
          <a:p>
            <a:pPr lvl="1" indent="0">
              <a:buNone/>
            </a:pPr>
            <a:r>
              <a:rPr lang="en-GB" dirty="0"/>
              <a:t>Blanket bans on families and friends visiting, even with safety measures in place. Reports of residents ‘losing the will to live’ as a result.</a:t>
            </a:r>
          </a:p>
          <a:p>
            <a:pPr marL="342900" indent="-342900"/>
            <a:r>
              <a:rPr lang="en-GB" b="1" dirty="0"/>
              <a:t>Insufficient regulatory scrutiny</a:t>
            </a:r>
          </a:p>
          <a:p>
            <a:pPr lvl="1" indent="0">
              <a:buNone/>
            </a:pPr>
            <a:r>
              <a:rPr lang="en-GB" dirty="0"/>
              <a:t>The CQC stopped visiting at the beginning of the pandemic, and this continued across lockdowns, meaning no regulatory oversight.</a:t>
            </a:r>
          </a:p>
        </p:txBody>
      </p:sp>
    </p:spTree>
    <p:extLst>
      <p:ext uri="{BB962C8B-B14F-4D97-AF65-F5344CB8AC3E}">
        <p14:creationId xmlns:p14="http://schemas.microsoft.com/office/powerpoint/2010/main" val="1117738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1AF57920-EC3A-9C41-B0FE-81E13345DFB9}"/>
              </a:ext>
            </a:extLst>
          </p:cNvPr>
          <p:cNvSpPr>
            <a:spLocks noGrp="1"/>
          </p:cNvSpPr>
          <p:nvPr>
            <p:ph type="title"/>
          </p:nvPr>
        </p:nvSpPr>
        <p:spPr/>
        <p:txBody>
          <a:bodyPr>
            <a:noAutofit/>
          </a:bodyPr>
          <a:lstStyle/>
          <a:p>
            <a:r>
              <a:rPr lang="en-GB" sz="3200" dirty="0"/>
              <a:t>Regulatory implications</a:t>
            </a:r>
            <a:endParaRPr lang="en-US" sz="3200" dirty="0"/>
          </a:p>
        </p:txBody>
      </p:sp>
    </p:spTree>
    <p:extLst>
      <p:ext uri="{BB962C8B-B14F-4D97-AF65-F5344CB8AC3E}">
        <p14:creationId xmlns:p14="http://schemas.microsoft.com/office/powerpoint/2010/main" val="1272653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Regulatory implications</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dirty="0"/>
              <a:t>According to Amnesty International’s report ‘As if Expendable… (2020)</a:t>
            </a:r>
          </a:p>
          <a:p>
            <a:pPr lvl="1" indent="0">
              <a:buNone/>
            </a:pPr>
            <a:r>
              <a:rPr lang="en-GB" dirty="0"/>
              <a:t>The UK government, national agencies, and local-level bodies have taken decisions and adopted policies during the COVID-19 pandemic that have directly violated the human rights of older residents of care homes in England—notably their </a:t>
            </a:r>
            <a:r>
              <a:rPr lang="en-GB" b="1" dirty="0"/>
              <a:t>right to life</a:t>
            </a:r>
            <a:r>
              <a:rPr lang="en-GB" dirty="0"/>
              <a:t>, their </a:t>
            </a:r>
            <a:r>
              <a:rPr lang="en-GB" b="1" dirty="0"/>
              <a:t>right to health</a:t>
            </a:r>
            <a:r>
              <a:rPr lang="en-GB" dirty="0"/>
              <a:t>, and their </a:t>
            </a:r>
            <a:r>
              <a:rPr lang="en-GB" b="1" dirty="0"/>
              <a:t>right to non-discrimination</a:t>
            </a:r>
            <a:r>
              <a:rPr lang="en-GB" dirty="0"/>
              <a:t>. These decisions and policies have also impacted the </a:t>
            </a:r>
            <a:r>
              <a:rPr lang="en-GB" b="1" dirty="0"/>
              <a:t>rights of care home residents to private and family life</a:t>
            </a:r>
            <a:r>
              <a:rPr lang="en-GB" dirty="0"/>
              <a:t>, and may have violated their right not to be subjected </a:t>
            </a:r>
            <a:r>
              <a:rPr lang="en-GB" b="1" dirty="0"/>
              <a:t>to inhuman or degrading treatment</a:t>
            </a:r>
            <a:r>
              <a:rPr lang="en-GB" dirty="0"/>
              <a:t>. (5-6)</a:t>
            </a:r>
          </a:p>
          <a:p>
            <a:pPr marL="342900" indent="-342900"/>
            <a:r>
              <a:rPr lang="en-GB" dirty="0"/>
              <a:t>The UK Joint Committee on Human Rights conducting an inquiry into the human rights implications of the UK Government’s COVID-19 response.</a:t>
            </a:r>
          </a:p>
          <a:p>
            <a:pPr marL="342900" indent="-342900"/>
            <a:r>
              <a:rPr lang="en-GB" dirty="0"/>
              <a:t>There are multiple Judicial Reviews underway addressing alleged government failings resulting in avoidable deaths, including in care homes.</a:t>
            </a:r>
          </a:p>
        </p:txBody>
      </p:sp>
    </p:spTree>
    <p:extLst>
      <p:ext uri="{BB962C8B-B14F-4D97-AF65-F5344CB8AC3E}">
        <p14:creationId xmlns:p14="http://schemas.microsoft.com/office/powerpoint/2010/main" val="161321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fontScale="90000"/>
          </a:bodyPr>
          <a:lstStyle/>
          <a:p>
            <a:r>
              <a:rPr lang="en-GB" dirty="0"/>
              <a:t>Discounting older disabled people in care homes during the COVID-19 </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p:txBody>
          <a:bodyPr/>
          <a:lstStyle/>
          <a:p>
            <a:r>
              <a:rPr lang="en-GB" sz="2400" dirty="0"/>
              <a:t>Many acts of commission/omission occurred in relation to care homes during initial months of the pandemic in 2020-1.</a:t>
            </a:r>
          </a:p>
          <a:p>
            <a:r>
              <a:rPr lang="en-GB" sz="2400" dirty="0"/>
              <a:t>It has been alleged – and sadly seems very likely – that these state-supported acts led to many unnecessary deaths among older people, particularly those living in long-term care facilities (LTCs) which are called ‘care homes’/nursing homes in UK. </a:t>
            </a:r>
          </a:p>
          <a:p>
            <a:r>
              <a:rPr lang="en-GB" sz="2400" dirty="0"/>
              <a:t>This article explores this in an English context, considering, in particular, key human rights and equality implications.</a:t>
            </a:r>
            <a:endParaRPr lang="en-US" sz="2400" dirty="0"/>
          </a:p>
        </p:txBody>
      </p:sp>
    </p:spTree>
    <p:extLst>
      <p:ext uri="{BB962C8B-B14F-4D97-AF65-F5344CB8AC3E}">
        <p14:creationId xmlns:p14="http://schemas.microsoft.com/office/powerpoint/2010/main" val="312003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Key Concerns (1 of 6)</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Right to life</a:t>
            </a:r>
          </a:p>
          <a:p>
            <a:pPr indent="0">
              <a:buNone/>
            </a:pPr>
            <a:r>
              <a:rPr lang="en-GB" i="1" dirty="0">
                <a:solidFill>
                  <a:schemeClr val="accent6"/>
                </a:solidFill>
              </a:rPr>
              <a:t>Human Rights Act 1998/European Convention on Human Rights [Article 2, right to life); Equality Act 2010 [Age/Disability Discrimination]; Convention on the Rights of Persons with Disabilities (CRPD) [Article 10, right to life ‘on an equal basis with others’]; Convention against Torture and Other Cruel, Inhuman or Degrading Treatment or Punishment; United Nations Principles for Older Persons</a:t>
            </a:r>
          </a:p>
          <a:p>
            <a:pPr marL="1006443" lvl="1" indent="-342900"/>
            <a:r>
              <a:rPr lang="en-GB" dirty="0"/>
              <a:t>Delayed government response</a:t>
            </a:r>
          </a:p>
          <a:p>
            <a:pPr marL="1006443" lvl="1" indent="-342900"/>
            <a:r>
              <a:rPr lang="en-GB" dirty="0"/>
              <a:t>Discounting of care home deaths</a:t>
            </a:r>
          </a:p>
          <a:p>
            <a:pPr marL="1006443" lvl="1" indent="-342900"/>
            <a:r>
              <a:rPr lang="en-GB" dirty="0"/>
              <a:t>Lack of/insufficient health protection</a:t>
            </a:r>
          </a:p>
          <a:p>
            <a:pPr marL="1006443" lvl="1" indent="-342900"/>
            <a:r>
              <a:rPr lang="en-GB" dirty="0"/>
              <a:t>Enforced receipt of hospital transfers</a:t>
            </a:r>
          </a:p>
          <a:p>
            <a:pPr indent="0" algn="ctr">
              <a:buNone/>
            </a:pPr>
            <a:endParaRPr lang="en-GB" dirty="0"/>
          </a:p>
        </p:txBody>
      </p:sp>
    </p:spTree>
    <p:extLst>
      <p:ext uri="{BB962C8B-B14F-4D97-AF65-F5344CB8AC3E}">
        <p14:creationId xmlns:p14="http://schemas.microsoft.com/office/powerpoint/2010/main" val="3052935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Key Concerns (2 of 6)</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Right to health</a:t>
            </a:r>
          </a:p>
          <a:p>
            <a:pPr indent="0" algn="ctr">
              <a:buNone/>
            </a:pPr>
            <a:r>
              <a:rPr lang="en-GB" i="1" dirty="0">
                <a:solidFill>
                  <a:schemeClr val="accent6"/>
                </a:solidFill>
              </a:rPr>
              <a:t>Equality Act 2010 [Age and Disability discrimination]; Convention on the Rights of Persons with Disabilities (CRPD) [Article 25 ‘persons with disabilities have the right to the enjoyment of the highest attainable standard of health’]; Convention against Torture and Other Cruel, Inhuman or Degrading Treatment or Punishment; International Covenant on Economic, Social and Cultural Rights (ICESCR) [‘right to health’]; United Nations Principles for Older Persons [Principle 11, access to healthcare]</a:t>
            </a:r>
          </a:p>
          <a:p>
            <a:pPr indent="0">
              <a:buNone/>
            </a:pPr>
            <a:endParaRPr lang="en-GB" i="1" dirty="0"/>
          </a:p>
          <a:p>
            <a:pPr marL="1006443" lvl="1" indent="-342900"/>
            <a:r>
              <a:rPr lang="en-GB" dirty="0"/>
              <a:t>Failure to act in ways which mitigated risk and promoted well-being</a:t>
            </a:r>
          </a:p>
          <a:p>
            <a:pPr marL="1006443" lvl="1" indent="-342900"/>
            <a:r>
              <a:rPr lang="en-GB" dirty="0"/>
              <a:t>Acting in ways which increased risk</a:t>
            </a:r>
          </a:p>
          <a:p>
            <a:pPr lvl="1" indent="0">
              <a:buNone/>
            </a:pPr>
            <a:endParaRPr lang="en-GB" dirty="0"/>
          </a:p>
          <a:p>
            <a:pPr indent="0">
              <a:buNone/>
            </a:pPr>
            <a:endParaRPr lang="en-GB" dirty="0"/>
          </a:p>
        </p:txBody>
      </p:sp>
    </p:spTree>
    <p:extLst>
      <p:ext uri="{BB962C8B-B14F-4D97-AF65-F5344CB8AC3E}">
        <p14:creationId xmlns:p14="http://schemas.microsoft.com/office/powerpoint/2010/main" val="2398509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Key Concerns (3 of 6)</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Right to non-discrimination</a:t>
            </a:r>
          </a:p>
          <a:p>
            <a:pPr indent="0" algn="ctr">
              <a:buNone/>
            </a:pPr>
            <a:r>
              <a:rPr lang="en-GB" i="1" dirty="0">
                <a:solidFill>
                  <a:schemeClr val="accent6"/>
                </a:solidFill>
              </a:rPr>
              <a:t>Care Act 2014 [non-discrimination]; Human Rights Act 1998 (European Convention on Human Rights Art 14 non-discrimination); Equality Act 2010 [Age/Disability discrimination]; Convention on the Rights of Persons with Disabilities (CRPD) [Article 11- states shall take ‘all necessary measures to ensure the protection and safety of persons with disabilities in situations of risk’; United Nations Principles for Older Persons [Principle 18: ‘Older persons should be treated fairly regardless of age… and be valued independently of their economic contribution’]</a:t>
            </a:r>
          </a:p>
          <a:p>
            <a:pPr marL="1006443" lvl="1" indent="-342900"/>
            <a:r>
              <a:rPr lang="en-GB" dirty="0"/>
              <a:t>Older people in care homes, many of whom also have disabilities, treated less well then </a:t>
            </a:r>
          </a:p>
          <a:p>
            <a:pPr marL="1363735" lvl="2" indent="-342900"/>
            <a:r>
              <a:rPr lang="en-GB" dirty="0"/>
              <a:t>Older people in hospital </a:t>
            </a:r>
          </a:p>
          <a:p>
            <a:pPr marL="1363735" lvl="2" indent="-342900"/>
            <a:r>
              <a:rPr lang="en-GB" dirty="0"/>
              <a:t>Older people in the community</a:t>
            </a:r>
          </a:p>
          <a:p>
            <a:pPr marL="1363735" lvl="2" indent="-342900"/>
            <a:r>
              <a:rPr lang="en-GB" dirty="0"/>
              <a:t>Youngers and/or non-disabled adults</a:t>
            </a:r>
          </a:p>
        </p:txBody>
      </p:sp>
    </p:spTree>
    <p:extLst>
      <p:ext uri="{BB962C8B-B14F-4D97-AF65-F5344CB8AC3E}">
        <p14:creationId xmlns:p14="http://schemas.microsoft.com/office/powerpoint/2010/main" val="3835711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Key Concerns (4 of 6)</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Right to private and family life</a:t>
            </a:r>
          </a:p>
          <a:p>
            <a:pPr indent="0" algn="ctr">
              <a:buNone/>
            </a:pPr>
            <a:r>
              <a:rPr lang="en-GB" i="1" dirty="0">
                <a:solidFill>
                  <a:schemeClr val="accent6"/>
                </a:solidFill>
              </a:rPr>
              <a:t>Human Rights Act 1998 (European Convention on Human Rights Article 8, right to private and family life); Convention on the Rights of Persons with Disabilities (CRPD) [Article 23: Respect for home and the family]; United Nations Principles for Older Persons [Principle 10: ‘Older persons should benefit from family and community care and protection…’]</a:t>
            </a:r>
          </a:p>
          <a:p>
            <a:pPr lvl="1" indent="0">
              <a:buNone/>
            </a:pPr>
            <a:endParaRPr lang="en-GB" dirty="0"/>
          </a:p>
          <a:p>
            <a:pPr marL="1006443" lvl="1" indent="-342900"/>
            <a:r>
              <a:rPr lang="en-GB" dirty="0"/>
              <a:t>Older people denied access to their families, even when dying</a:t>
            </a:r>
          </a:p>
          <a:p>
            <a:pPr marL="1006443" lvl="1" indent="-342900"/>
            <a:r>
              <a:rPr lang="en-GB" dirty="0"/>
              <a:t>Older people in voluntary placements not allowed to go home to live with their families</a:t>
            </a:r>
          </a:p>
        </p:txBody>
      </p:sp>
    </p:spTree>
    <p:extLst>
      <p:ext uri="{BB962C8B-B14F-4D97-AF65-F5344CB8AC3E}">
        <p14:creationId xmlns:p14="http://schemas.microsoft.com/office/powerpoint/2010/main" val="433097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Key Concerns (5 of 6)</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Right not to be subjected to inhuman or degrading treatment.</a:t>
            </a:r>
          </a:p>
          <a:p>
            <a:pPr indent="0" algn="ctr">
              <a:buNone/>
            </a:pPr>
            <a:r>
              <a:rPr lang="en-GB" i="1" dirty="0">
                <a:solidFill>
                  <a:schemeClr val="accent6"/>
                </a:solidFill>
              </a:rPr>
              <a:t>Health and Social Care Act 2008 (Regulated Activities) Regulations 2014 [dignity]; Care Act 2014; Human Rights Act 1998 (European Convention on Human Rights, Article ); Equality Act 2010 [Age/Disability Discrimination]; Convention on the Rights of Persons with Disabilities (CRPD) [Multiple Articles]; Convention against Torture and Other Cruel, Inhuman or Degrading 	Treatment or Punishment; United Nations Principles for Older Persons [Principle 17. Older persons should be able to live in dignity and security and be free of exploitation and physical or mental abuse.’]</a:t>
            </a:r>
          </a:p>
          <a:p>
            <a:pPr marL="1006443" lvl="1" indent="-342900"/>
            <a:r>
              <a:rPr lang="en-GB" dirty="0"/>
              <a:t>Older people in care homes denied appropriate end-of-life care, including pain relief.</a:t>
            </a:r>
          </a:p>
          <a:p>
            <a:pPr marL="1006443" lvl="1" indent="-342900"/>
            <a:r>
              <a:rPr lang="en-GB" dirty="0"/>
              <a:t>Older people in care homes kept in solitary confinement.</a:t>
            </a:r>
          </a:p>
          <a:p>
            <a:pPr marL="1006443" lvl="1" indent="-342900"/>
            <a:r>
              <a:rPr lang="en-GB" dirty="0"/>
              <a:t>Older people in care homes experienced enforced separations from their families and friends</a:t>
            </a:r>
          </a:p>
          <a:p>
            <a:pPr marL="1006443" lvl="1" indent="-342900"/>
            <a:endParaRPr lang="en-GB" dirty="0"/>
          </a:p>
          <a:p>
            <a:pPr marL="1006443" lvl="1" indent="-342900"/>
            <a:endParaRPr lang="en-GB" dirty="0"/>
          </a:p>
        </p:txBody>
      </p:sp>
    </p:spTree>
    <p:extLst>
      <p:ext uri="{BB962C8B-B14F-4D97-AF65-F5344CB8AC3E}">
        <p14:creationId xmlns:p14="http://schemas.microsoft.com/office/powerpoint/2010/main" val="1974262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Key Concerns (6 of 6)</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Deprivation of liberty</a:t>
            </a:r>
          </a:p>
          <a:p>
            <a:pPr indent="0" algn="ctr">
              <a:buNone/>
            </a:pPr>
            <a:r>
              <a:rPr lang="en-GB" i="1" dirty="0">
                <a:solidFill>
                  <a:schemeClr val="accent6"/>
                </a:solidFill>
              </a:rPr>
              <a:t>Health and Social Care Act 2008 (Regulated Activities) Regulations 2014 [CQC Inspections] ; Mental Capacity Act 2005 [Deprivation of Liberty Safeguards]; Care Act 2014 [autonomy choice and control]; Human Rights Act 1998 (ECHR Article 5 ‘right to liberty’ ); Equality Act 2010 [Age/Disability discrimination]; Convention on the Rights of Persons with Disabilities (CRPD) [Article 13, Access to Justice; Article 14 ‘liberty and security of person’]; Convention against Torture and Other Cruel, Inhuman or Degrading Treatment or Punishment; United Nations Principles for Older Persons</a:t>
            </a:r>
          </a:p>
          <a:p>
            <a:pPr marL="1006443" lvl="1" indent="-342900"/>
            <a:r>
              <a:rPr lang="en-GB" dirty="0"/>
              <a:t>Older people confined to their rooms/care homes without due legal process or representation</a:t>
            </a:r>
          </a:p>
          <a:p>
            <a:pPr marL="1006443" lvl="1" indent="-342900"/>
            <a:r>
              <a:rPr lang="en-GB" dirty="0"/>
              <a:t>Absence of legal oversight (CQC/ Court of Protection/ Local Authorities.</a:t>
            </a:r>
          </a:p>
          <a:p>
            <a:pPr lvl="1" indent="0">
              <a:buNone/>
            </a:pPr>
            <a:endParaRPr lang="en-GB" dirty="0"/>
          </a:p>
        </p:txBody>
      </p:sp>
    </p:spTree>
    <p:extLst>
      <p:ext uri="{BB962C8B-B14F-4D97-AF65-F5344CB8AC3E}">
        <p14:creationId xmlns:p14="http://schemas.microsoft.com/office/powerpoint/2010/main" val="1183628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1AF57920-EC3A-9C41-B0FE-81E13345DFB9}"/>
              </a:ext>
            </a:extLst>
          </p:cNvPr>
          <p:cNvSpPr>
            <a:spLocks noGrp="1"/>
          </p:cNvSpPr>
          <p:nvPr>
            <p:ph type="title"/>
          </p:nvPr>
        </p:nvSpPr>
        <p:spPr/>
        <p:txBody>
          <a:bodyPr>
            <a:noAutofit/>
          </a:bodyPr>
          <a:lstStyle/>
          <a:p>
            <a:r>
              <a:rPr lang="en-GB" sz="3200" dirty="0"/>
              <a:t>Conclusion </a:t>
            </a:r>
            <a:endParaRPr lang="en-US" sz="3200" dirty="0"/>
          </a:p>
        </p:txBody>
      </p:sp>
    </p:spTree>
    <p:extLst>
      <p:ext uri="{BB962C8B-B14F-4D97-AF65-F5344CB8AC3E}">
        <p14:creationId xmlns:p14="http://schemas.microsoft.com/office/powerpoint/2010/main" val="3620925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Conclusion</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dirty="0"/>
              <a:t>The English government’s inactions lay bare the enduring cultural devaluation of older people.</a:t>
            </a:r>
          </a:p>
          <a:p>
            <a:pPr marL="342900" indent="-342900"/>
            <a:r>
              <a:rPr lang="en-GB" dirty="0"/>
              <a:t>They show how, during the COVID-19 crisis, older people’s lives mattered less than other people’s lives, especially older people living in care homes.</a:t>
            </a:r>
          </a:p>
          <a:p>
            <a:pPr marL="342900" indent="-342900"/>
            <a:r>
              <a:rPr lang="en-GB" dirty="0"/>
              <a:t>They reflect the Conservative government’s wider failure to address the needs and rights of people with disabilities, not only during a public health crisis but more broadly.</a:t>
            </a:r>
          </a:p>
          <a:p>
            <a:pPr marL="342900" indent="-342900"/>
            <a:r>
              <a:rPr lang="en-GB" dirty="0"/>
              <a:t>This in turn can be understood in terms of the privileging of those who are productive vs those who are unproductive, reviving political economy critiques of the social exclusions of older people (</a:t>
            </a:r>
            <a:r>
              <a:rPr lang="en-GB" dirty="0" err="1"/>
              <a:t>Minkler</a:t>
            </a:r>
            <a:r>
              <a:rPr lang="en-GB" dirty="0"/>
              <a:t> &amp; Estes, 2020).</a:t>
            </a:r>
          </a:p>
          <a:p>
            <a:pPr marL="342900" indent="-342900"/>
            <a:r>
              <a:rPr lang="en-GB" dirty="0"/>
              <a:t>Action essential to ensure older people are never again discounted to death during a public health crisis. </a:t>
            </a:r>
          </a:p>
          <a:p>
            <a:pPr marL="342900" indent="-342900"/>
            <a:r>
              <a:rPr lang="en-GB" dirty="0"/>
              <a:t>Unfortunately, the Prime Minister Boris Johnson has delayed an inquiry until next year, and appears politically immune to these concerns.</a:t>
            </a:r>
          </a:p>
          <a:p>
            <a:pPr marL="342900" indent="-342900"/>
            <a:endParaRPr lang="en-GB" dirty="0"/>
          </a:p>
          <a:p>
            <a:pPr marL="1006443" lvl="1" indent="-342900"/>
            <a:endParaRPr lang="en-GB" dirty="0"/>
          </a:p>
        </p:txBody>
      </p:sp>
    </p:spTree>
    <p:extLst>
      <p:ext uri="{BB962C8B-B14F-4D97-AF65-F5344CB8AC3E}">
        <p14:creationId xmlns:p14="http://schemas.microsoft.com/office/powerpoint/2010/main" val="42447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075EC0BD-1986-424B-AF68-C706BA28FD24}"/>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rcRect l="5521" r="5521"/>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249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1AF57920-EC3A-9C41-B0FE-81E13345DFB9}"/>
              </a:ext>
            </a:extLst>
          </p:cNvPr>
          <p:cNvSpPr>
            <a:spLocks noGrp="1"/>
          </p:cNvSpPr>
          <p:nvPr>
            <p:ph type="title"/>
          </p:nvPr>
        </p:nvSpPr>
        <p:spPr/>
        <p:txBody>
          <a:bodyPr>
            <a:noAutofit/>
          </a:bodyPr>
          <a:lstStyle/>
          <a:p>
            <a:r>
              <a:rPr lang="en-GB" sz="3200" dirty="0"/>
              <a:t>Thank you for your attention </a:t>
            </a:r>
            <a:r>
              <a:rPr lang="en-GB" sz="3200" dirty="0">
                <a:sym typeface="Wingdings" panose="05000000000000000000" pitchFamily="2" charset="2"/>
              </a:rPr>
              <a:t></a:t>
            </a:r>
            <a:r>
              <a:rPr lang="en-GB" sz="3200" dirty="0"/>
              <a:t> </a:t>
            </a:r>
            <a:endParaRPr lang="en-US" sz="3200" dirty="0"/>
          </a:p>
        </p:txBody>
      </p:sp>
    </p:spTree>
    <p:extLst>
      <p:ext uri="{BB962C8B-B14F-4D97-AF65-F5344CB8AC3E}">
        <p14:creationId xmlns:p14="http://schemas.microsoft.com/office/powerpoint/2010/main" val="180612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Structure</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2712378"/>
            <a:ext cx="8223598" cy="3354723"/>
          </a:xfrm>
        </p:spPr>
        <p:txBody>
          <a:bodyPr/>
          <a:lstStyle/>
          <a:p>
            <a:r>
              <a:rPr lang="en-GB" sz="2400" dirty="0"/>
              <a:t>Outline of ageing/care context</a:t>
            </a:r>
          </a:p>
          <a:p>
            <a:r>
              <a:rPr lang="en-GB" sz="2400" dirty="0"/>
              <a:t>Outline of regulatory context</a:t>
            </a:r>
          </a:p>
          <a:p>
            <a:r>
              <a:rPr lang="en-GB" sz="2400" dirty="0"/>
              <a:t>Overview of main acts of commission/omission</a:t>
            </a:r>
          </a:p>
          <a:p>
            <a:r>
              <a:rPr lang="en-GB" sz="2400" dirty="0"/>
              <a:t>Consideration of regulatory implications</a:t>
            </a:r>
          </a:p>
        </p:txBody>
      </p:sp>
    </p:spTree>
    <p:extLst>
      <p:ext uri="{BB962C8B-B14F-4D97-AF65-F5344CB8AC3E}">
        <p14:creationId xmlns:p14="http://schemas.microsoft.com/office/powerpoint/2010/main" val="173119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61E614-E93A-FA42-BC14-F45D658CB888}"/>
              </a:ext>
            </a:extLst>
          </p:cNvPr>
          <p:cNvSpPr>
            <a:spLocks noGrp="1"/>
          </p:cNvSpPr>
          <p:nvPr>
            <p:ph type="ctrTitle"/>
          </p:nvPr>
        </p:nvSpPr>
        <p:spPr>
          <a:xfrm>
            <a:off x="293077" y="328774"/>
            <a:ext cx="4887260" cy="678094"/>
          </a:xfrm>
        </p:spPr>
        <p:txBody>
          <a:bodyPr>
            <a:normAutofit/>
          </a:bodyPr>
          <a:lstStyle/>
          <a:p>
            <a:r>
              <a:rPr lang="en-US" sz="2000" dirty="0"/>
              <a:t>References</a:t>
            </a:r>
          </a:p>
        </p:txBody>
      </p:sp>
      <p:sp>
        <p:nvSpPr>
          <p:cNvPr id="7" name="Text Placeholder 6">
            <a:extLst>
              <a:ext uri="{FF2B5EF4-FFF2-40B4-BE49-F238E27FC236}">
                <a16:creationId xmlns:a16="http://schemas.microsoft.com/office/drawing/2014/main" id="{C51EA6A3-AC4D-B443-BDCD-9FA7A59CB980}"/>
              </a:ext>
            </a:extLst>
          </p:cNvPr>
          <p:cNvSpPr>
            <a:spLocks noGrp="1"/>
          </p:cNvSpPr>
          <p:nvPr>
            <p:ph type="body" sz="quarter" idx="11"/>
          </p:nvPr>
        </p:nvSpPr>
        <p:spPr>
          <a:xfrm>
            <a:off x="293217" y="1202076"/>
            <a:ext cx="8223598" cy="4865023"/>
          </a:xfrm>
        </p:spPr>
        <p:txBody>
          <a:bodyPr/>
          <a:lstStyle/>
          <a:p>
            <a:r>
              <a:rPr lang="en-GB" sz="1400" dirty="0"/>
              <a:t> Amnesty International (2020) As If Expendable: The UK Government’s Failure to Protect Older People in Care Homes During the Covid-19 Pandemic. London: Amnesty International: https://www.amnesty.org.uk/files/2020-10/Care%20Homes%20Report.pdf?</a:t>
            </a:r>
          </a:p>
          <a:p>
            <a:r>
              <a:rPr lang="en-GB" sz="1400" dirty="0"/>
              <a:t>Booth, R. (2020a) Agency staff were spreading Covid-19 between care homes, PHE found in April, </a:t>
            </a:r>
            <a:r>
              <a:rPr lang="en-GB" sz="1400" i="1" dirty="0"/>
              <a:t>The Guardian </a:t>
            </a:r>
            <a:r>
              <a:rPr lang="en-GB" sz="1400" dirty="0"/>
              <a:t>(online) 18th May, https://www.theguardian.com/world/2020/apr/09/covid-19-hundreds-of-uk-care-home-deaths-not-added-to-official-toll</a:t>
            </a:r>
          </a:p>
          <a:p>
            <a:r>
              <a:rPr lang="en-GB" sz="1400" dirty="0"/>
              <a:t>Booth, R. (2020b) Rights watchdog backs court action over COVID deaths in English care homes, The Guardian (online) 3rd September, https://www.theguardian.com/society/2020/sep/03/rights-watchdog-backs-court-action-over-covid-deaths-in-english-care-homes (Accessed 20th September 2020)</a:t>
            </a:r>
          </a:p>
          <a:p>
            <a:r>
              <a:rPr lang="en-GB" sz="1400" dirty="0"/>
              <a:t>  British Association of Social Workers (BASW) (2020) Upholding Human Rights during Covid-19. London: BASW, https://www.basw.co.uk/media/news/2020/apr/upholding-human-rights-during-covid-19 (Accessed 19th September, 2020) </a:t>
            </a:r>
          </a:p>
          <a:p>
            <a:r>
              <a:rPr lang="en-GB" sz="1400" dirty="0">
                <a:effectLst/>
                <a:ea typeface="Calibri" panose="020F0502020204030204" pitchFamily="34" charset="0"/>
              </a:rPr>
              <a:t>Daly, M. (2020). COVID</a:t>
            </a:r>
            <a:r>
              <a:rPr lang="en-GB" sz="1400" dirty="0">
                <a:solidFill>
                  <a:schemeClr val="bg1"/>
                </a:solidFill>
                <a:effectLst/>
                <a:ea typeface="Calibri" panose="020F0502020204030204" pitchFamily="34" charset="0"/>
              </a:rPr>
              <a:t>‐19 and care homes in England: What happened and why?. </a:t>
            </a:r>
            <a:r>
              <a:rPr lang="en-GB" sz="1400" i="1" dirty="0">
                <a:solidFill>
                  <a:schemeClr val="bg1"/>
                </a:solidFill>
                <a:effectLst/>
                <a:ea typeface="Calibri" panose="020F0502020204030204" pitchFamily="34" charset="0"/>
              </a:rPr>
              <a:t>Social Policy &amp; Administration</a:t>
            </a:r>
            <a:r>
              <a:rPr lang="en-GB" sz="1400" dirty="0">
                <a:solidFill>
                  <a:schemeClr val="bg1"/>
                </a:solidFill>
                <a:effectLst/>
                <a:ea typeface="Calibri" panose="020F0502020204030204" pitchFamily="34" charset="0"/>
              </a:rPr>
              <a:t>, 54(7), 985-998. </a:t>
            </a:r>
            <a:endParaRPr lang="en-GB" sz="1400" dirty="0">
              <a:solidFill>
                <a:schemeClr val="bg1"/>
              </a:solidFill>
              <a:ea typeface="Calibri" panose="020F0502020204030204" pitchFamily="34" charset="0"/>
            </a:endParaRPr>
          </a:p>
          <a:p>
            <a:r>
              <a:rPr lang="en-GB" sz="1400" dirty="0">
                <a:effectLst/>
                <a:ea typeface="Calibri" panose="020F0502020204030204" pitchFamily="34" charset="0"/>
              </a:rPr>
              <a:t>Holland, L. (2020) Coronavirus: Care homes faced funding cut if they didn't take in COVID-19 patients</a:t>
            </a:r>
            <a:r>
              <a:rPr lang="en-GB" sz="1400" i="1" dirty="0">
                <a:effectLst/>
                <a:ea typeface="Calibri" panose="020F0502020204030204" pitchFamily="34" charset="0"/>
              </a:rPr>
              <a:t>. Sky News</a:t>
            </a:r>
            <a:r>
              <a:rPr lang="en-GB" sz="1400" dirty="0">
                <a:effectLst/>
                <a:ea typeface="Calibri" panose="020F0502020204030204" pitchFamily="34" charset="0"/>
              </a:rPr>
              <a:t> [Online] 12</a:t>
            </a:r>
            <a:r>
              <a:rPr lang="en-GB" sz="1400" baseline="30000" dirty="0">
                <a:effectLst/>
                <a:ea typeface="Calibri" panose="020F0502020204030204" pitchFamily="34" charset="0"/>
              </a:rPr>
              <a:t>th</a:t>
            </a:r>
            <a:r>
              <a:rPr lang="en-GB" sz="1400" dirty="0">
                <a:effectLst/>
                <a:ea typeface="Calibri" panose="020F0502020204030204" pitchFamily="34" charset="0"/>
              </a:rPr>
              <a:t> May </a:t>
            </a:r>
            <a:r>
              <a:rPr lang="en-GB" sz="1400" u="sng" dirty="0">
                <a:solidFill>
                  <a:srgbClr val="0000FF"/>
                </a:solidFill>
                <a:effectLst/>
                <a:ea typeface="Calibri" panose="020F0502020204030204" pitchFamily="34" charset="0"/>
                <a:cs typeface="Arial" panose="020B0604020202020204" pitchFamily="34" charset="0"/>
                <a:hlinkClick r:id="rId2"/>
              </a:rPr>
              <a:t>https://news.sky.com/story/coronavirus-care-homes-faced-funding-cut-if-they-didnt-take-in-covid-19-patients-11986578</a:t>
            </a:r>
            <a:r>
              <a:rPr lang="en-GB" sz="1400" dirty="0">
                <a:effectLst/>
                <a:ea typeface="Calibri" panose="020F0502020204030204" pitchFamily="34" charset="0"/>
              </a:rPr>
              <a:t> </a:t>
            </a:r>
          </a:p>
          <a:p>
            <a:r>
              <a:rPr lang="en-GB" sz="1400" dirty="0"/>
              <a:t> Joint Committee on Human Rights (2020) The Government’s response to COVID-19: human rights implications. https://committees.parliament.uk/work/218/</a:t>
            </a:r>
            <a:r>
              <a:rPr lang="en-GB" sz="1400" dirty="0">
                <a:solidFill>
                  <a:schemeClr val="bg1"/>
                </a:solidFill>
              </a:rPr>
              <a:t>the-governments-response-to-covid19-human-rights-implications/ (Accessed 11th September 2020)</a:t>
            </a:r>
          </a:p>
          <a:p>
            <a:r>
              <a:rPr lang="en-GB" sz="1200" b="0" i="0" dirty="0" err="1">
                <a:solidFill>
                  <a:schemeClr val="bg1"/>
                </a:solidFill>
                <a:effectLst/>
                <a:latin typeface="Arial" panose="020B0604020202020204" pitchFamily="34" charset="0"/>
              </a:rPr>
              <a:t>Minkler</a:t>
            </a:r>
            <a:r>
              <a:rPr lang="en-GB" sz="1200" b="0" i="0" dirty="0">
                <a:solidFill>
                  <a:schemeClr val="bg1"/>
                </a:solidFill>
                <a:effectLst/>
                <a:latin typeface="Arial" panose="020B0604020202020204" pitchFamily="34" charset="0"/>
              </a:rPr>
              <a:t>, M., &amp; Estes, C. L. (2020). </a:t>
            </a:r>
            <a:r>
              <a:rPr lang="en-GB" sz="1200" b="0" i="1" dirty="0">
                <a:solidFill>
                  <a:schemeClr val="bg1"/>
                </a:solidFill>
                <a:effectLst/>
                <a:latin typeface="Arial" panose="020B0604020202020204" pitchFamily="34" charset="0"/>
              </a:rPr>
              <a:t>Critical perspectives on aging: The political and moral economy of growing old</a:t>
            </a:r>
            <a:r>
              <a:rPr lang="en-GB" sz="1200" b="0" i="0" dirty="0">
                <a:solidFill>
                  <a:schemeClr val="bg1"/>
                </a:solidFill>
                <a:effectLst/>
                <a:latin typeface="Arial" panose="020B0604020202020204" pitchFamily="34" charset="0"/>
              </a:rPr>
              <a:t>. Routledge.</a:t>
            </a:r>
            <a:endParaRPr lang="en-US" sz="1200" b="0" i="0" dirty="0">
              <a:solidFill>
                <a:schemeClr val="bg1"/>
              </a:solidFill>
              <a:effectLst/>
              <a:latin typeface="Arial" panose="020B0604020202020204" pitchFamily="34" charset="0"/>
            </a:endParaRPr>
          </a:p>
          <a:p>
            <a:pPr indent="0">
              <a:buNone/>
            </a:pPr>
            <a:r>
              <a:rPr lang="en-US" sz="1200" dirty="0">
                <a:solidFill>
                  <a:schemeClr val="bg1"/>
                </a:solidFill>
                <a:latin typeface="Arial" panose="020B0604020202020204" pitchFamily="34" charset="0"/>
                <a:ea typeface="Calibri" panose="020F0502020204030204" pitchFamily="34" charset="0"/>
              </a:rPr>
              <a:t>CARTOON © DAWSON, THE TIMES:</a:t>
            </a:r>
            <a:endParaRPr lang="en-GB" sz="1400" dirty="0">
              <a:solidFill>
                <a:schemeClr val="bg1"/>
              </a:solidFill>
              <a:effectLst/>
              <a:ea typeface="Calibri" panose="020F0502020204030204" pitchFamily="34" charset="0"/>
            </a:endParaRPr>
          </a:p>
        </p:txBody>
      </p:sp>
    </p:spTree>
    <p:extLst>
      <p:ext uri="{BB962C8B-B14F-4D97-AF65-F5344CB8AC3E}">
        <p14:creationId xmlns:p14="http://schemas.microsoft.com/office/powerpoint/2010/main" val="1177661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1AF57920-EC3A-9C41-B0FE-81E13345DFB9}"/>
              </a:ext>
            </a:extLst>
          </p:cNvPr>
          <p:cNvSpPr>
            <a:spLocks noGrp="1"/>
          </p:cNvSpPr>
          <p:nvPr>
            <p:ph type="title"/>
          </p:nvPr>
        </p:nvSpPr>
        <p:spPr/>
        <p:txBody>
          <a:bodyPr>
            <a:noAutofit/>
          </a:bodyPr>
          <a:lstStyle/>
          <a:p>
            <a:r>
              <a:rPr lang="en-GB" sz="3200" dirty="0"/>
              <a:t>Ageing/ care context</a:t>
            </a:r>
            <a:endParaRPr lang="en-US" sz="3200" dirty="0"/>
          </a:p>
        </p:txBody>
      </p:sp>
    </p:spTree>
    <p:extLst>
      <p:ext uri="{BB962C8B-B14F-4D97-AF65-F5344CB8AC3E}">
        <p14:creationId xmlns:p14="http://schemas.microsoft.com/office/powerpoint/2010/main" val="58966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Ageing/care context</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dirty="0"/>
              <a:t>With an ageing population, more of us are living into older age, and that older age is becoming extended, i.e. more living into ‘very old’ age.</a:t>
            </a:r>
          </a:p>
          <a:p>
            <a:pPr marL="342900" indent="-342900"/>
            <a:r>
              <a:rPr lang="en-GB" dirty="0"/>
              <a:t>Extended duration of life not matched by extended quality of life, especially in ‘very old’ age, depicted by complex multi-morbidities and cognitive and/or physical disabilities.</a:t>
            </a:r>
          </a:p>
          <a:p>
            <a:pPr marL="342900" indent="-342900"/>
            <a:r>
              <a:rPr lang="en-GB" dirty="0"/>
              <a:t>Many of the ‘very old’ need regular and ongoing assistance with ‘activities of daily living’ (washing, dressing, toileting, eating, drinking, etc).</a:t>
            </a:r>
          </a:p>
          <a:p>
            <a:pPr marL="342900" indent="-342900"/>
            <a:r>
              <a:rPr lang="en-GB" dirty="0"/>
              <a:t>Women are more likely than men to be among the ‘very old’, primarily because they live longer. Women are therefore also disproportionately affected by age-related dementia.</a:t>
            </a:r>
          </a:p>
          <a:p>
            <a:pPr marL="342900" indent="-342900"/>
            <a:r>
              <a:rPr lang="en-GB" dirty="0"/>
              <a:t>Many older people spend their final years in LTCs (more women than men)</a:t>
            </a:r>
          </a:p>
          <a:p>
            <a:pPr marL="342900" indent="-342900"/>
            <a:r>
              <a:rPr lang="en-GB" dirty="0"/>
              <a:t>Pre-COVID concerns about quality of life/human rights in care homes.</a:t>
            </a:r>
          </a:p>
          <a:p>
            <a:pPr marL="190339" indent="-457200">
              <a:buFont typeface="+mj-lt"/>
              <a:buAutoNum type="arabicPeriod"/>
            </a:pPr>
            <a:endParaRPr lang="en-GB" dirty="0"/>
          </a:p>
        </p:txBody>
      </p:sp>
    </p:spTree>
    <p:extLst>
      <p:ext uri="{BB962C8B-B14F-4D97-AF65-F5344CB8AC3E}">
        <p14:creationId xmlns:p14="http://schemas.microsoft.com/office/powerpoint/2010/main" val="425472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1AF57920-EC3A-9C41-B0FE-81E13345DFB9}"/>
              </a:ext>
            </a:extLst>
          </p:cNvPr>
          <p:cNvSpPr>
            <a:spLocks noGrp="1"/>
          </p:cNvSpPr>
          <p:nvPr>
            <p:ph type="title"/>
          </p:nvPr>
        </p:nvSpPr>
        <p:spPr/>
        <p:txBody>
          <a:bodyPr>
            <a:noAutofit/>
          </a:bodyPr>
          <a:lstStyle/>
          <a:p>
            <a:r>
              <a:rPr lang="en-GB" sz="3200" dirty="0"/>
              <a:t>Regulatory context</a:t>
            </a:r>
            <a:endParaRPr lang="en-US" sz="3200" dirty="0"/>
          </a:p>
        </p:txBody>
      </p:sp>
    </p:spTree>
    <p:extLst>
      <p:ext uri="{BB962C8B-B14F-4D97-AF65-F5344CB8AC3E}">
        <p14:creationId xmlns:p14="http://schemas.microsoft.com/office/powerpoint/2010/main" val="1793248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Regulatory context</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indent="0">
              <a:buNone/>
            </a:pPr>
            <a:r>
              <a:rPr lang="en-GB" b="1" dirty="0"/>
              <a:t>National</a:t>
            </a:r>
          </a:p>
          <a:p>
            <a:pPr marL="190339" indent="-457200">
              <a:buFont typeface="+mj-lt"/>
              <a:buAutoNum type="arabicPeriod"/>
            </a:pPr>
            <a:r>
              <a:rPr lang="en-GB" dirty="0"/>
              <a:t>Health and Social Care Act 2008 (Regulated Activities) Regulations 2014</a:t>
            </a:r>
          </a:p>
          <a:p>
            <a:pPr marL="190339" indent="-457200">
              <a:buFont typeface="+mj-lt"/>
              <a:buAutoNum type="arabicPeriod"/>
            </a:pPr>
            <a:r>
              <a:rPr lang="en-GB" dirty="0"/>
              <a:t>Mental Capacity Act 2005 </a:t>
            </a:r>
          </a:p>
          <a:p>
            <a:pPr marL="190339" indent="-457200">
              <a:buFont typeface="+mj-lt"/>
              <a:buAutoNum type="arabicPeriod"/>
            </a:pPr>
            <a:r>
              <a:rPr lang="en-GB" dirty="0"/>
              <a:t>Care Act 2014</a:t>
            </a:r>
          </a:p>
          <a:p>
            <a:pPr marL="190339" indent="-457200">
              <a:buFont typeface="+mj-lt"/>
              <a:buAutoNum type="arabicPeriod"/>
            </a:pPr>
            <a:r>
              <a:rPr lang="en-GB" dirty="0"/>
              <a:t>Human Rights Act 1998 (European Convention on Human Rights)</a:t>
            </a:r>
          </a:p>
          <a:p>
            <a:pPr marL="190339" indent="-457200">
              <a:buFont typeface="+mj-lt"/>
              <a:buAutoNum type="arabicPeriod"/>
            </a:pPr>
            <a:r>
              <a:rPr lang="en-GB" dirty="0"/>
              <a:t>Equality Act 2010</a:t>
            </a:r>
          </a:p>
          <a:p>
            <a:pPr indent="0">
              <a:buNone/>
            </a:pPr>
            <a:r>
              <a:rPr lang="en-GB" b="1" dirty="0"/>
              <a:t>International</a:t>
            </a:r>
          </a:p>
          <a:p>
            <a:pPr marL="190339" indent="-457200">
              <a:buFont typeface="+mj-lt"/>
              <a:buAutoNum type="arabicPeriod"/>
            </a:pPr>
            <a:r>
              <a:rPr lang="en-GB" dirty="0"/>
              <a:t>European Convention on Human Rights</a:t>
            </a:r>
          </a:p>
          <a:p>
            <a:pPr marL="190339" indent="-457200">
              <a:buFont typeface="+mj-lt"/>
              <a:buAutoNum type="arabicPeriod"/>
            </a:pPr>
            <a:r>
              <a:rPr lang="en-GB" dirty="0"/>
              <a:t>Convention on the Rights of Persons with Disabilities (CRPD) </a:t>
            </a:r>
          </a:p>
          <a:p>
            <a:pPr marL="190339" indent="-457200">
              <a:buFont typeface="+mj-lt"/>
              <a:buAutoNum type="arabicPeriod"/>
            </a:pPr>
            <a:r>
              <a:rPr lang="en-GB" dirty="0"/>
              <a:t>Convention against Torture and Other Cruel, Inhuman or Degrading 	Treatment or Punishment</a:t>
            </a:r>
          </a:p>
          <a:p>
            <a:pPr marL="190339" indent="-457200">
              <a:buFont typeface="+mj-lt"/>
              <a:buAutoNum type="arabicPeriod"/>
            </a:pPr>
            <a:r>
              <a:rPr lang="en-GB" dirty="0"/>
              <a:t>International Covenant on Economic, Social and Cultural Rights (ICESCR)</a:t>
            </a:r>
          </a:p>
          <a:p>
            <a:pPr marL="190339" indent="-457200">
              <a:buFont typeface="+mj-lt"/>
              <a:buAutoNum type="arabicPeriod"/>
            </a:pPr>
            <a:r>
              <a:rPr lang="en-GB" dirty="0"/>
              <a:t>United Nations Principles for Older Persons</a:t>
            </a:r>
          </a:p>
          <a:p>
            <a:pPr marL="190339" indent="-457200">
              <a:buFont typeface="+mj-lt"/>
              <a:buAutoNum type="arabicPeriod"/>
            </a:pPr>
            <a:endParaRPr lang="en-GB" dirty="0"/>
          </a:p>
        </p:txBody>
      </p:sp>
    </p:spTree>
    <p:extLst>
      <p:ext uri="{BB962C8B-B14F-4D97-AF65-F5344CB8AC3E}">
        <p14:creationId xmlns:p14="http://schemas.microsoft.com/office/powerpoint/2010/main" val="46436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Regulations (1)</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Health and Social Care Act 2008 (Regulated Activities) Regulations 2014</a:t>
            </a:r>
          </a:p>
          <a:p>
            <a:pPr indent="0">
              <a:buNone/>
            </a:pPr>
            <a:r>
              <a:rPr lang="en-GB" dirty="0"/>
              <a:t>Core standards re. person-centred care  &amp; ‘dignity &amp; respect’.  The Care Quality Commission (CQC) regulates all health and social care services in England, ensuring compliance with Regulations &amp; reporting on state of care in England. CQC inspections review care home procedures, practices &amp; cultures, with powers to require changes to/close care homes. </a:t>
            </a:r>
          </a:p>
          <a:p>
            <a:pPr marL="342900" indent="-342900"/>
            <a:r>
              <a:rPr lang="en-GB" b="1" dirty="0"/>
              <a:t>Mental Capacity Act 2005 </a:t>
            </a:r>
          </a:p>
          <a:p>
            <a:pPr indent="0">
              <a:buNone/>
            </a:pPr>
            <a:r>
              <a:rPr lang="en-GB" dirty="0"/>
              <a:t>Rights of people who may lack mental capacity and ‘Deprivation of Liberty Safeguards’ (</a:t>
            </a:r>
            <a:r>
              <a:rPr lang="en-GB" dirty="0" err="1"/>
              <a:t>DoLs</a:t>
            </a:r>
            <a:r>
              <a:rPr lang="en-GB" dirty="0"/>
              <a:t>). A person who lacks mental capacity can only be denied their liberty under strict provisos. In 2017, CQC reported widespread unlawful misuse of </a:t>
            </a:r>
            <a:r>
              <a:rPr lang="en-GB" dirty="0" err="1"/>
              <a:t>DoLs</a:t>
            </a:r>
            <a:r>
              <a:rPr lang="en-GB" dirty="0"/>
              <a:t> in care homes, calling them ‘a paper exercise’. Also in 2017, the Law Commission reported that thousands of older people were being held unlawfully in care homes,  resulting in a subsequent media outcry. </a:t>
            </a:r>
          </a:p>
          <a:p>
            <a:pPr indent="0">
              <a:buNone/>
            </a:pPr>
            <a:endParaRPr lang="en-GB" dirty="0"/>
          </a:p>
        </p:txBody>
      </p:sp>
    </p:spTree>
    <p:extLst>
      <p:ext uri="{BB962C8B-B14F-4D97-AF65-F5344CB8AC3E}">
        <p14:creationId xmlns:p14="http://schemas.microsoft.com/office/powerpoint/2010/main" val="1368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B2F-1692-304A-8C48-10422E097890}"/>
              </a:ext>
            </a:extLst>
          </p:cNvPr>
          <p:cNvSpPr>
            <a:spLocks noGrp="1"/>
          </p:cNvSpPr>
          <p:nvPr>
            <p:ph type="ctrTitle"/>
          </p:nvPr>
        </p:nvSpPr>
        <p:spPr>
          <a:xfrm>
            <a:off x="293077" y="790902"/>
            <a:ext cx="5635112" cy="770913"/>
          </a:xfrm>
        </p:spPr>
        <p:txBody>
          <a:bodyPr>
            <a:normAutofit/>
          </a:bodyPr>
          <a:lstStyle/>
          <a:p>
            <a:r>
              <a:rPr lang="en-GB" dirty="0"/>
              <a:t>Regulations (2)</a:t>
            </a:r>
            <a:endParaRPr lang="en-US" dirty="0"/>
          </a:p>
        </p:txBody>
      </p:sp>
      <p:sp>
        <p:nvSpPr>
          <p:cNvPr id="7" name="Text Placeholder 6">
            <a:extLst>
              <a:ext uri="{FF2B5EF4-FFF2-40B4-BE49-F238E27FC236}">
                <a16:creationId xmlns:a16="http://schemas.microsoft.com/office/drawing/2014/main" id="{4D66E9D1-CCC8-324E-887B-AB5DC5CB36AA}"/>
              </a:ext>
            </a:extLst>
          </p:cNvPr>
          <p:cNvSpPr>
            <a:spLocks noGrp="1"/>
          </p:cNvSpPr>
          <p:nvPr>
            <p:ph type="body" sz="quarter" idx="13"/>
          </p:nvPr>
        </p:nvSpPr>
        <p:spPr>
          <a:xfrm>
            <a:off x="293217" y="1849348"/>
            <a:ext cx="8223598" cy="4217753"/>
          </a:xfrm>
        </p:spPr>
        <p:txBody>
          <a:bodyPr/>
          <a:lstStyle/>
          <a:p>
            <a:pPr marL="342900" indent="-342900"/>
            <a:r>
              <a:rPr lang="en-GB" b="1" dirty="0"/>
              <a:t>Care Act 2014</a:t>
            </a:r>
          </a:p>
          <a:p>
            <a:pPr indent="0">
              <a:buNone/>
            </a:pPr>
            <a:r>
              <a:rPr lang="en-GB" dirty="0"/>
              <a:t>Primary regulatory mechanism relating to UK adult social (‘community’) care. Formal legal framework ‘so key organizations and individuals with responsibilities for adult safeguarding can agree on how they must work together and what roles they must play to keep adults at risk safe’. Emphasis on individual choice contrasting with previous protectionist approach. </a:t>
            </a:r>
          </a:p>
          <a:p>
            <a:pPr marL="342900" indent="-342900"/>
            <a:r>
              <a:rPr lang="en-GB" b="1" dirty="0"/>
              <a:t>Human Rights Act 1998 (‘HRA’) </a:t>
            </a:r>
          </a:p>
          <a:p>
            <a:pPr indent="0">
              <a:buNone/>
            </a:pPr>
            <a:r>
              <a:rPr lang="en-GB" dirty="0"/>
              <a:t>Incorporated European Convention on Human Rights into UK law. Some Convention rights are absolute and non-</a:t>
            </a:r>
            <a:r>
              <a:rPr lang="en-GB" dirty="0" err="1"/>
              <a:t>derogable</a:t>
            </a:r>
            <a:r>
              <a:rPr lang="en-GB" dirty="0"/>
              <a:t>, i.e. cannot be violated under any circumstances including in times of emergency or war. Other rights are limited or qualified i.e. they can be contravened under certain specific circumstances. Contraventions must be lawful (there is a law which allows the restriction), legitimate (justifiable) &amp; proportionate (least restrictive option). </a:t>
            </a:r>
          </a:p>
        </p:txBody>
      </p:sp>
    </p:spTree>
    <p:extLst>
      <p:ext uri="{BB962C8B-B14F-4D97-AF65-F5344CB8AC3E}">
        <p14:creationId xmlns:p14="http://schemas.microsoft.com/office/powerpoint/2010/main" val="266074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University of York Colour Palette">
      <a:dk1>
        <a:srgbClr val="25303B"/>
      </a:dk1>
      <a:lt1>
        <a:srgbClr val="FFFFFF"/>
      </a:lt1>
      <a:dk2>
        <a:srgbClr val="E3E6E5"/>
      </a:dk2>
      <a:lt2>
        <a:srgbClr val="00627D"/>
      </a:lt2>
      <a:accent1>
        <a:srgbClr val="5AB031"/>
      </a:accent1>
      <a:accent2>
        <a:srgbClr val="9067A9"/>
      </a:accent2>
      <a:accent3>
        <a:srgbClr val="E2388C"/>
      </a:accent3>
      <a:accent4>
        <a:srgbClr val="E62A32"/>
      </a:accent4>
      <a:accent5>
        <a:srgbClr val="F18626"/>
      </a:accent5>
      <a:accent6>
        <a:srgbClr val="00ABAA"/>
      </a:accent6>
      <a:hlink>
        <a:srgbClr val="0096D6"/>
      </a:hlink>
      <a:folHlink>
        <a:srgbClr val="E238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uoy-powerpoint-widescreen</Template>
  <TotalTime>570</TotalTime>
  <Words>3121</Words>
  <Application>Microsoft Office PowerPoint</Application>
  <PresentationFormat>On-screen Show (4:3)</PresentationFormat>
  <Paragraphs>150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Cambria</vt:lpstr>
      <vt:lpstr>Wingdings</vt:lpstr>
      <vt:lpstr>Office Theme</vt:lpstr>
      <vt:lpstr>Discounting older disabled people in care homes during the COVID-19 pandemic: The English government’s breaches of care, equality and human rights laws.</vt:lpstr>
      <vt:lpstr>Discounting older disabled people in care homes during the COVID-19 </vt:lpstr>
      <vt:lpstr>Structure</vt:lpstr>
      <vt:lpstr>Ageing/ care context</vt:lpstr>
      <vt:lpstr>Ageing/care context</vt:lpstr>
      <vt:lpstr>Regulatory context</vt:lpstr>
      <vt:lpstr>Regulatory context</vt:lpstr>
      <vt:lpstr>Regulations (1)</vt:lpstr>
      <vt:lpstr>Regulations (2)</vt:lpstr>
      <vt:lpstr>Regulations (3)</vt:lpstr>
      <vt:lpstr>Regulations (4)</vt:lpstr>
      <vt:lpstr>Regulations (5)</vt:lpstr>
      <vt:lpstr>Acts of commission/omission</vt:lpstr>
      <vt:lpstr>Commission/Omission (1)</vt:lpstr>
      <vt:lpstr>Commission/Omission (2)</vt:lpstr>
      <vt:lpstr>Commission/Omission (3)</vt:lpstr>
      <vt:lpstr>Commission/Omission (4)</vt:lpstr>
      <vt:lpstr>Regulatory implications</vt:lpstr>
      <vt:lpstr>Regulatory implications</vt:lpstr>
      <vt:lpstr>Key Concerns (1 of 6)</vt:lpstr>
      <vt:lpstr>Key Concerns (2 of 6)</vt:lpstr>
      <vt:lpstr>Key Concerns (3 of 6)</vt:lpstr>
      <vt:lpstr>Key Concerns (4 of 6)</vt:lpstr>
      <vt:lpstr>Key Concerns (5 of 6)</vt:lpstr>
      <vt:lpstr>Key Concerns (6 of 6)</vt:lpstr>
      <vt:lpstr>Conclusion </vt:lpstr>
      <vt:lpstr>Conclusion</vt:lpstr>
      <vt:lpstr>PowerPoint Presentation</vt:lpstr>
      <vt:lpstr>Thank you for your attention 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Sue Westwood</cp:lastModifiedBy>
  <cp:revision>68</cp:revision>
  <dcterms:created xsi:type="dcterms:W3CDTF">2018-04-16T10:49:56Z</dcterms:created>
  <dcterms:modified xsi:type="dcterms:W3CDTF">2021-05-26T14:45:08Z</dcterms:modified>
</cp:coreProperties>
</file>