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0" d="100"/>
          <a:sy n="140" d="100"/>
        </p:scale>
        <p:origin x="-1938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4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3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6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5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7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9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8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97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7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78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60B89-C3AE-4F0A-8FE9-4046985870A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6EB4-AC04-4BB5-8CAB-95BD348BEC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7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444010" y="2179211"/>
            <a:ext cx="5303980" cy="2499577"/>
            <a:chOff x="3444010" y="2179211"/>
            <a:chExt cx="5303980" cy="249957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44010" y="2179211"/>
              <a:ext cx="5303980" cy="249957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702629" y="3489959"/>
              <a:ext cx="53122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EBA Cores</a:t>
              </a:r>
              <a:endParaRPr lang="en-GB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82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Poulton</dc:creator>
  <cp:lastModifiedBy>Simon Poulton</cp:lastModifiedBy>
  <cp:revision>2</cp:revision>
  <dcterms:created xsi:type="dcterms:W3CDTF">2021-01-16T09:58:17Z</dcterms:created>
  <dcterms:modified xsi:type="dcterms:W3CDTF">2021-01-16T10:29:56Z</dcterms:modified>
</cp:coreProperties>
</file>