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s.leeds.ac.uk\staff\staff9\earsp\Roothoogte-Timeball%20Hill\Science%20manuscript\EBA%20Final%20data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ds.leeds.ac.uk\staff\staff9\earsp\Roothoogte-Timeball%20Hill\Science%20manuscript\EBA%20Final%20dat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ds.leeds.ac.uk\staff\staff9\earsp\Roothoogte-Timeball%20Hill\Science%20manuscript\EBA%20Final%20data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s.leeds.ac.uk\staff\staff9\earsp\Roothoogte-Timeball%20Hill\Science%20manuscript\EBA%20Final%20data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17222602567345"/>
          <c:y val="2.4411198600174978E-2"/>
          <c:w val="0.84916278651601707"/>
          <c:h val="0.82157161684836733"/>
        </c:manualLayout>
      </c:layout>
      <c:scatterChart>
        <c:scatterStyle val="lineMarker"/>
        <c:varyColors val="0"/>
        <c:ser>
          <c:idx val="4"/>
          <c:order val="0"/>
          <c:spPr>
            <a:ln w="12700" cap="rnd">
              <a:solidFill>
                <a:sysClr val="window" lastClr="FFFFFF">
                  <a:lumMod val="50000"/>
                </a:sysClr>
              </a:solidFill>
              <a:prstDash val="sysDot"/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'diabase free'!$AQ$12:$AQ$14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'diabase free'!$AR$12:$AR$14</c:f>
              <c:numCache>
                <c:formatCode>General</c:formatCode>
                <c:ptCount val="3"/>
                <c:pt idx="0">
                  <c:v>-4</c:v>
                </c:pt>
                <c:pt idx="1">
                  <c:v>3</c:v>
                </c:pt>
                <c:pt idx="2">
                  <c:v>3</c:v>
                </c:pt>
              </c:numCache>
            </c:numRef>
          </c:yVal>
          <c:smooth val="0"/>
        </c:ser>
        <c:ser>
          <c:idx val="5"/>
          <c:order val="1"/>
          <c:spPr>
            <a:ln w="28575">
              <a:noFill/>
            </a:ln>
          </c:spPr>
          <c:marker>
            <c:symbol val="none"/>
          </c:marker>
          <c:trendline>
            <c:spPr>
              <a:ln w="12700" cap="rnd">
                <a:solidFill>
                  <a:sysClr val="window" lastClr="FFFFFF">
                    <a:lumMod val="50000"/>
                  </a:sys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'diabase free'!$AS$12:$AS$14</c:f>
              <c:numCache>
                <c:formatCode>General</c:formatCode>
                <c:ptCount val="3"/>
                <c:pt idx="0">
                  <c:v>-3</c:v>
                </c:pt>
                <c:pt idx="1">
                  <c:v>-3</c:v>
                </c:pt>
                <c:pt idx="2">
                  <c:v>10</c:v>
                </c:pt>
              </c:numCache>
            </c:numRef>
          </c:xVal>
          <c:yVal>
            <c:numRef>
              <c:f>'diabase free'!$AT$12:$AT$14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ser>
          <c:idx val="1"/>
          <c:order val="2"/>
          <c:tx>
            <c:v>Post-GOE</c:v>
          </c:tx>
          <c:spPr>
            <a:ln w="28575">
              <a:noFill/>
            </a:ln>
          </c:spPr>
          <c:marker>
            <c:symbol val="circle"/>
            <c:size val="5"/>
            <c:spPr>
              <a:gradFill flip="none" rotWithShape="1">
                <a:gsLst>
                  <a:gs pos="0">
                    <a:schemeClr val="accent2">
                      <a:lumMod val="0"/>
                      <a:lumOff val="100000"/>
                    </a:schemeClr>
                  </a:gs>
                  <a:gs pos="35000">
                    <a:schemeClr val="accent2">
                      <a:lumMod val="0"/>
                      <a:lumOff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2">
                    <a:lumMod val="60000"/>
                    <a:lumOff val="40000"/>
                  </a:schemeClr>
                </a:solidFill>
                <a:prstDash val="sysDot"/>
              </a:ln>
              <a:effectLst/>
            </c:spPr>
            <c:trendlineType val="linear"/>
            <c:backward val="0.2"/>
            <c:dispRSqr val="1"/>
            <c:dispEq val="1"/>
            <c:trendlineLbl>
              <c:layout>
                <c:manualLayout>
                  <c:x val="0.16363429571303587"/>
                  <c:y val="3.658304339864493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Post-GOE slope = -7.2</a:t>
                    </a:r>
                    <a:endParaRPr lang="en-US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</c:trendlineLbl>
          </c:trendline>
          <c:xVal>
            <c:numRef>
              <c:f>'[1]ALL GI (2)'!$R$2:$R$227</c:f>
              <c:numCache>
                <c:formatCode>General</c:formatCode>
                <c:ptCount val="226"/>
                <c:pt idx="0">
                  <c:v>0.10100000000000001</c:v>
                </c:pt>
                <c:pt idx="1">
                  <c:v>0.114</c:v>
                </c:pt>
                <c:pt idx="2">
                  <c:v>0.109</c:v>
                </c:pt>
                <c:pt idx="3">
                  <c:v>9.8000000000000004E-2</c:v>
                </c:pt>
                <c:pt idx="4">
                  <c:v>0.122</c:v>
                </c:pt>
                <c:pt idx="5">
                  <c:v>0.123</c:v>
                </c:pt>
                <c:pt idx="6">
                  <c:v>9.8000000000000004E-2</c:v>
                </c:pt>
                <c:pt idx="7">
                  <c:v>0.1</c:v>
                </c:pt>
                <c:pt idx="8">
                  <c:v>0.111</c:v>
                </c:pt>
                <c:pt idx="9">
                  <c:v>0.13</c:v>
                </c:pt>
                <c:pt idx="10">
                  <c:v>0.115</c:v>
                </c:pt>
                <c:pt idx="11">
                  <c:v>0.33800000000000002</c:v>
                </c:pt>
                <c:pt idx="12">
                  <c:v>0.316</c:v>
                </c:pt>
                <c:pt idx="13">
                  <c:v>0.27100000000000002</c:v>
                </c:pt>
                <c:pt idx="14">
                  <c:v>0.28499999999999998</c:v>
                </c:pt>
                <c:pt idx="15">
                  <c:v>0.27</c:v>
                </c:pt>
                <c:pt idx="16">
                  <c:v>0.30499999999999999</c:v>
                </c:pt>
                <c:pt idx="17">
                  <c:v>0.28599999999999998</c:v>
                </c:pt>
                <c:pt idx="18">
                  <c:v>0.33600000000000002</c:v>
                </c:pt>
                <c:pt idx="19">
                  <c:v>0.10199999999999999</c:v>
                </c:pt>
                <c:pt idx="20">
                  <c:v>0.109</c:v>
                </c:pt>
                <c:pt idx="21">
                  <c:v>0.10100000000000001</c:v>
                </c:pt>
                <c:pt idx="22">
                  <c:v>9.8000000000000004E-2</c:v>
                </c:pt>
                <c:pt idx="23">
                  <c:v>0.09</c:v>
                </c:pt>
                <c:pt idx="24">
                  <c:v>9.0999999999999998E-2</c:v>
                </c:pt>
                <c:pt idx="25">
                  <c:v>8.1000000000000003E-2</c:v>
                </c:pt>
                <c:pt idx="26">
                  <c:v>6.6000000000000003E-2</c:v>
                </c:pt>
                <c:pt idx="27">
                  <c:v>5.6000000000000001E-2</c:v>
                </c:pt>
                <c:pt idx="28">
                  <c:v>-0.11</c:v>
                </c:pt>
                <c:pt idx="29">
                  <c:v>4.2999999999999997E-2</c:v>
                </c:pt>
                <c:pt idx="30">
                  <c:v>0.04</c:v>
                </c:pt>
                <c:pt idx="31">
                  <c:v>5.8000000000000003E-2</c:v>
                </c:pt>
                <c:pt idx="32">
                  <c:v>0.10299999999999999</c:v>
                </c:pt>
                <c:pt idx="33">
                  <c:v>8.3000000000000004E-2</c:v>
                </c:pt>
                <c:pt idx="34">
                  <c:v>-3.6999999999999998E-2</c:v>
                </c:pt>
                <c:pt idx="35">
                  <c:v>7.0000000000000007E-2</c:v>
                </c:pt>
                <c:pt idx="36">
                  <c:v>-1.6E-2</c:v>
                </c:pt>
                <c:pt idx="37">
                  <c:v>4.1000000000000002E-2</c:v>
                </c:pt>
                <c:pt idx="38">
                  <c:v>1.2E-2</c:v>
                </c:pt>
                <c:pt idx="39">
                  <c:v>3.6999999999999998E-2</c:v>
                </c:pt>
                <c:pt idx="40">
                  <c:v>-3.5000000000000003E-2</c:v>
                </c:pt>
                <c:pt idx="41">
                  <c:v>-4.3999999999999997E-2</c:v>
                </c:pt>
                <c:pt idx="42">
                  <c:v>-2.5999999999999999E-2</c:v>
                </c:pt>
                <c:pt idx="43">
                  <c:v>-5.3999999999999999E-2</c:v>
                </c:pt>
                <c:pt idx="44">
                  <c:v>-4.1000000000000002E-2</c:v>
                </c:pt>
                <c:pt idx="45">
                  <c:v>-4.5999999999999999E-2</c:v>
                </c:pt>
                <c:pt idx="46">
                  <c:v>-3.4000000000000002E-2</c:v>
                </c:pt>
                <c:pt idx="47">
                  <c:v>-4.5999999999999999E-2</c:v>
                </c:pt>
                <c:pt idx="48">
                  <c:v>-5.2999999999999999E-2</c:v>
                </c:pt>
                <c:pt idx="49">
                  <c:v>4.8000000000000001E-2</c:v>
                </c:pt>
                <c:pt idx="50">
                  <c:v>-3.6999999999999998E-2</c:v>
                </c:pt>
                <c:pt idx="51">
                  <c:v>0.125</c:v>
                </c:pt>
                <c:pt idx="52">
                  <c:v>4.9000000000000002E-2</c:v>
                </c:pt>
                <c:pt idx="53">
                  <c:v>2.1000000000000001E-2</c:v>
                </c:pt>
                <c:pt idx="54">
                  <c:v>1.4E-2</c:v>
                </c:pt>
                <c:pt idx="55">
                  <c:v>9.7000000000000003E-2</c:v>
                </c:pt>
                <c:pt idx="56">
                  <c:v>-3.6999999999999998E-2</c:v>
                </c:pt>
                <c:pt idx="57">
                  <c:v>1.2E-2</c:v>
                </c:pt>
                <c:pt idx="58">
                  <c:v>-1.2E-2</c:v>
                </c:pt>
                <c:pt idx="59">
                  <c:v>-1.9E-2</c:v>
                </c:pt>
                <c:pt idx="60">
                  <c:v>-2.5999999999999999E-2</c:v>
                </c:pt>
                <c:pt idx="61">
                  <c:v>-4.8000000000000001E-2</c:v>
                </c:pt>
                <c:pt idx="62">
                  <c:v>-3.6999999999999998E-2</c:v>
                </c:pt>
                <c:pt idx="63">
                  <c:v>-2.5000000000000001E-2</c:v>
                </c:pt>
                <c:pt idx="64">
                  <c:v>-2.8000000000000001E-2</c:v>
                </c:pt>
                <c:pt idx="65">
                  <c:v>-3.5999999999999997E-2</c:v>
                </c:pt>
                <c:pt idx="66">
                  <c:v>-0.04</c:v>
                </c:pt>
                <c:pt idx="67">
                  <c:v>-5.6000000000000001E-2</c:v>
                </c:pt>
                <c:pt idx="68">
                  <c:v>-0.04</c:v>
                </c:pt>
                <c:pt idx="69">
                  <c:v>-3.5999999999999997E-2</c:v>
                </c:pt>
                <c:pt idx="70">
                  <c:v>-4.4999999999999998E-2</c:v>
                </c:pt>
                <c:pt idx="71">
                  <c:v>-1.4999999999999999E-2</c:v>
                </c:pt>
                <c:pt idx="72">
                  <c:v>-1.6E-2</c:v>
                </c:pt>
                <c:pt idx="73">
                  <c:v>-8.0000000000000002E-3</c:v>
                </c:pt>
                <c:pt idx="74">
                  <c:v>-3.5000000000000003E-2</c:v>
                </c:pt>
                <c:pt idx="75">
                  <c:v>-2.4E-2</c:v>
                </c:pt>
                <c:pt idx="76">
                  <c:v>-3.3000000000000002E-2</c:v>
                </c:pt>
                <c:pt idx="77">
                  <c:v>-2.7E-2</c:v>
                </c:pt>
                <c:pt idx="78">
                  <c:v>-5.5E-2</c:v>
                </c:pt>
                <c:pt idx="79">
                  <c:v>-5.3999999999999999E-2</c:v>
                </c:pt>
                <c:pt idx="80">
                  <c:v>-0.06</c:v>
                </c:pt>
                <c:pt idx="81">
                  <c:v>-5.7888291138732173E-2</c:v>
                </c:pt>
                <c:pt idx="82">
                  <c:v>-5.5093809848309583E-2</c:v>
                </c:pt>
                <c:pt idx="83">
                  <c:v>-5.7888291138732173E-2</c:v>
                </c:pt>
                <c:pt idx="84">
                  <c:v>-9.3851380294625031E-3</c:v>
                </c:pt>
                <c:pt idx="85">
                  <c:v>-0.10360155499367019</c:v>
                </c:pt>
                <c:pt idx="86">
                  <c:v>-6.5909157290267029E-3</c:v>
                </c:pt>
                <c:pt idx="87">
                  <c:v>-5.5093809848309583E-2</c:v>
                </c:pt>
                <c:pt idx="88">
                  <c:v>-0.10360155499367019</c:v>
                </c:pt>
                <c:pt idx="89">
                  <c:v>-2.7460526463851664E-2</c:v>
                </c:pt>
                <c:pt idx="90">
                  <c:v>6.0680394582401931E-3</c:v>
                </c:pt>
                <c:pt idx="91">
                  <c:v>-3.0501301750751608E-2</c:v>
                </c:pt>
                <c:pt idx="92">
                  <c:v>5.4138154171212705E-2</c:v>
                </c:pt>
                <c:pt idx="93">
                  <c:v>4.1236227486418642E-2</c:v>
                </c:pt>
                <c:pt idx="94">
                  <c:v>-4.7277476950213781E-2</c:v>
                </c:pt>
                <c:pt idx="95">
                  <c:v>-1.8532587335862161E-2</c:v>
                </c:pt>
                <c:pt idx="96">
                  <c:v>3.8107020583710849E-2</c:v>
                </c:pt>
                <c:pt idx="97">
                  <c:v>7.7785373319372297E-2</c:v>
                </c:pt>
                <c:pt idx="98">
                  <c:v>1.9716542309922147E-3</c:v>
                </c:pt>
                <c:pt idx="99">
                  <c:v>-8.2340659091073576E-3</c:v>
                </c:pt>
                <c:pt idx="100">
                  <c:v>-1.5402920884310944E-2</c:v>
                </c:pt>
                <c:pt idx="101">
                  <c:v>-1.3137826353482041E-2</c:v>
                </c:pt>
                <c:pt idx="102">
                  <c:v>3.0931352088760633E-2</c:v>
                </c:pt>
                <c:pt idx="103">
                  <c:v>3.6349841826766038E-2</c:v>
                </c:pt>
                <c:pt idx="104">
                  <c:v>-1.4902987267140233E-2</c:v>
                </c:pt>
                <c:pt idx="105">
                  <c:v>1.8110569627971529E-2</c:v>
                </c:pt>
                <c:pt idx="106">
                  <c:v>-3.15082850528281E-2</c:v>
                </c:pt>
                <c:pt idx="107">
                  <c:v>-5.5685820845363665E-2</c:v>
                </c:pt>
                <c:pt idx="108">
                  <c:v>3.1334601344745749E-3</c:v>
                </c:pt>
                <c:pt idx="109">
                  <c:v>2.2180091319157214E-3</c:v>
                </c:pt>
                <c:pt idx="110">
                  <c:v>4.9310699411719838E-2</c:v>
                </c:pt>
                <c:pt idx="111">
                  <c:v>3.3908961685202854E-3</c:v>
                </c:pt>
                <c:pt idx="112">
                  <c:v>1.2414494789725339E-2</c:v>
                </c:pt>
                <c:pt idx="113">
                  <c:v>-3.4025348641719688E-2</c:v>
                </c:pt>
                <c:pt idx="114">
                  <c:v>-9.041499818174259E-3</c:v>
                </c:pt>
                <c:pt idx="115">
                  <c:v>-4.6385601294440804E-2</c:v>
                </c:pt>
                <c:pt idx="116">
                  <c:v>-2.8203165917450868E-2</c:v>
                </c:pt>
                <c:pt idx="117">
                  <c:v>-3.0139376728799405E-3</c:v>
                </c:pt>
                <c:pt idx="118">
                  <c:v>-8.438226977380836E-3</c:v>
                </c:pt>
                <c:pt idx="119">
                  <c:v>3.3833496893348511E-2</c:v>
                </c:pt>
                <c:pt idx="120">
                  <c:v>-6.1725351622632374E-2</c:v>
                </c:pt>
                <c:pt idx="121">
                  <c:v>-5.1902409218262946E-2</c:v>
                </c:pt>
                <c:pt idx="122">
                  <c:v>-5.0875144287365615E-2</c:v>
                </c:pt>
                <c:pt idx="123">
                  <c:v>-5.1180370858938673E-2</c:v>
                </c:pt>
                <c:pt idx="124">
                  <c:v>-7.3175323648921875E-2</c:v>
                </c:pt>
                <c:pt idx="125">
                  <c:v>-4.7996327541488526E-2</c:v>
                </c:pt>
                <c:pt idx="126">
                  <c:v>-2.7143680540575588E-2</c:v>
                </c:pt>
                <c:pt idx="127">
                  <c:v>-5.1415924378073186E-2</c:v>
                </c:pt>
                <c:pt idx="128">
                  <c:v>0.10132474936254676</c:v>
                </c:pt>
                <c:pt idx="129">
                  <c:v>2.0679265198142449E-2</c:v>
                </c:pt>
                <c:pt idx="130">
                  <c:v>-8.7476951449992235E-2</c:v>
                </c:pt>
                <c:pt idx="131">
                  <c:v>2.0754710462657866E-2</c:v>
                </c:pt>
                <c:pt idx="132">
                  <c:v>0.20375370458629494</c:v>
                </c:pt>
                <c:pt idx="133">
                  <c:v>3.0403164889627021E-2</c:v>
                </c:pt>
                <c:pt idx="134">
                  <c:v>-4.5095305522793909E-3</c:v>
                </c:pt>
                <c:pt idx="135">
                  <c:v>8.0019081350875543E-2</c:v>
                </c:pt>
                <c:pt idx="136">
                  <c:v>7.6206543668601981E-2</c:v>
                </c:pt>
                <c:pt idx="137">
                  <c:v>3.6439887749819322E-2</c:v>
                </c:pt>
                <c:pt idx="138">
                  <c:v>-4.3297094807510761E-2</c:v>
                </c:pt>
                <c:pt idx="139">
                  <c:v>-1.549350468303401E-2</c:v>
                </c:pt>
                <c:pt idx="140">
                  <c:v>3.2651700992528516E-2</c:v>
                </c:pt>
                <c:pt idx="141">
                  <c:v>8.3760297950383009E-3</c:v>
                </c:pt>
                <c:pt idx="142">
                  <c:v>3.4921296317985462E-2</c:v>
                </c:pt>
                <c:pt idx="143">
                  <c:v>9.2743598616269241E-2</c:v>
                </c:pt>
                <c:pt idx="144">
                  <c:v>6.6331942532475985E-2</c:v>
                </c:pt>
                <c:pt idx="145">
                  <c:v>3.8944989761731108E-2</c:v>
                </c:pt>
                <c:pt idx="146">
                  <c:v>-2.6142307165922585E-2</c:v>
                </c:pt>
                <c:pt idx="147">
                  <c:v>-8.3757020043539274E-3</c:v>
                </c:pt>
                <c:pt idx="148">
                  <c:v>4.2702292438772105E-3</c:v>
                </c:pt>
                <c:pt idx="149">
                  <c:v>2.6867254963892861E-2</c:v>
                </c:pt>
                <c:pt idx="150">
                  <c:v>8.4311152951379136E-3</c:v>
                </c:pt>
                <c:pt idx="151">
                  <c:v>7.6855766734838404E-2</c:v>
                </c:pt>
                <c:pt idx="152">
                  <c:v>0.02</c:v>
                </c:pt>
                <c:pt idx="153">
                  <c:v>0.27</c:v>
                </c:pt>
                <c:pt idx="154">
                  <c:v>0.02</c:v>
                </c:pt>
                <c:pt idx="155">
                  <c:v>0.21</c:v>
                </c:pt>
                <c:pt idx="156">
                  <c:v>0.21</c:v>
                </c:pt>
                <c:pt idx="157">
                  <c:v>-0.06</c:v>
                </c:pt>
                <c:pt idx="158">
                  <c:v>-0.06</c:v>
                </c:pt>
                <c:pt idx="159">
                  <c:v>0.12</c:v>
                </c:pt>
                <c:pt idx="160">
                  <c:v>0.12</c:v>
                </c:pt>
                <c:pt idx="161">
                  <c:v>0.2</c:v>
                </c:pt>
                <c:pt idx="162">
                  <c:v>0</c:v>
                </c:pt>
                <c:pt idx="163">
                  <c:v>0.05</c:v>
                </c:pt>
                <c:pt idx="164">
                  <c:v>8.9999999999999993E-3</c:v>
                </c:pt>
                <c:pt idx="165">
                  <c:v>1.4999999999999999E-2</c:v>
                </c:pt>
                <c:pt idx="166">
                  <c:v>1.4999999999999999E-2</c:v>
                </c:pt>
                <c:pt idx="167">
                  <c:v>1.7000000000000001E-2</c:v>
                </c:pt>
                <c:pt idx="168">
                  <c:v>8.0000000000000002E-3</c:v>
                </c:pt>
                <c:pt idx="169">
                  <c:v>2.1000000000000001E-2</c:v>
                </c:pt>
                <c:pt idx="170">
                  <c:v>6.9279727830776627E-3</c:v>
                </c:pt>
                <c:pt idx="171">
                  <c:v>-1.7999999999999999E-2</c:v>
                </c:pt>
                <c:pt idx="172">
                  <c:v>-5.0000000000000001E-3</c:v>
                </c:pt>
                <c:pt idx="173">
                  <c:v>0</c:v>
                </c:pt>
                <c:pt idx="174">
                  <c:v>-7.0000000000000001E-3</c:v>
                </c:pt>
                <c:pt idx="175">
                  <c:v>4.4999999999999998E-2</c:v>
                </c:pt>
                <c:pt idx="176">
                  <c:v>-1.2999999999999999E-2</c:v>
                </c:pt>
                <c:pt idx="177">
                  <c:v>8.9999999999999993E-3</c:v>
                </c:pt>
                <c:pt idx="178">
                  <c:v>8.9999999999999993E-3</c:v>
                </c:pt>
                <c:pt idx="179">
                  <c:v>0.43</c:v>
                </c:pt>
                <c:pt idx="180">
                  <c:v>0.33</c:v>
                </c:pt>
                <c:pt idx="181">
                  <c:v>0.53</c:v>
                </c:pt>
                <c:pt idx="182">
                  <c:v>0.48</c:v>
                </c:pt>
                <c:pt idx="183">
                  <c:v>0.43</c:v>
                </c:pt>
                <c:pt idx="184">
                  <c:v>0.56999999999999995</c:v>
                </c:pt>
                <c:pt idx="185">
                  <c:v>0.43</c:v>
                </c:pt>
                <c:pt idx="186">
                  <c:v>0.43</c:v>
                </c:pt>
                <c:pt idx="187">
                  <c:v>0.53</c:v>
                </c:pt>
                <c:pt idx="188">
                  <c:v>0.39</c:v>
                </c:pt>
                <c:pt idx="189">
                  <c:v>-0.06</c:v>
                </c:pt>
                <c:pt idx="190">
                  <c:v>0.34</c:v>
                </c:pt>
                <c:pt idx="191">
                  <c:v>0.38</c:v>
                </c:pt>
                <c:pt idx="192">
                  <c:v>0.33</c:v>
                </c:pt>
                <c:pt idx="193">
                  <c:v>0.37</c:v>
                </c:pt>
                <c:pt idx="194">
                  <c:v>0.08</c:v>
                </c:pt>
                <c:pt idx="195">
                  <c:v>0.14000000000000001</c:v>
                </c:pt>
                <c:pt idx="196">
                  <c:v>0.34</c:v>
                </c:pt>
                <c:pt idx="197">
                  <c:v>0.39</c:v>
                </c:pt>
                <c:pt idx="198">
                  <c:v>0.38</c:v>
                </c:pt>
                <c:pt idx="199">
                  <c:v>0.17</c:v>
                </c:pt>
                <c:pt idx="200">
                  <c:v>0.21</c:v>
                </c:pt>
                <c:pt idx="201">
                  <c:v>0.24</c:v>
                </c:pt>
                <c:pt idx="202">
                  <c:v>0.43</c:v>
                </c:pt>
                <c:pt idx="203">
                  <c:v>0.35</c:v>
                </c:pt>
                <c:pt idx="204">
                  <c:v>0.47</c:v>
                </c:pt>
                <c:pt idx="205">
                  <c:v>0.57999999999999996</c:v>
                </c:pt>
                <c:pt idx="206">
                  <c:v>0.4</c:v>
                </c:pt>
                <c:pt idx="207">
                  <c:v>0.34</c:v>
                </c:pt>
                <c:pt idx="208">
                  <c:v>0.39</c:v>
                </c:pt>
                <c:pt idx="209">
                  <c:v>0.48</c:v>
                </c:pt>
                <c:pt idx="210">
                  <c:v>0.47</c:v>
                </c:pt>
                <c:pt idx="211">
                  <c:v>0.31</c:v>
                </c:pt>
                <c:pt idx="212">
                  <c:v>0.38</c:v>
                </c:pt>
                <c:pt idx="213">
                  <c:v>0.35</c:v>
                </c:pt>
                <c:pt idx="214">
                  <c:v>0.3</c:v>
                </c:pt>
                <c:pt idx="215">
                  <c:v>0.51</c:v>
                </c:pt>
                <c:pt idx="216">
                  <c:v>0.48</c:v>
                </c:pt>
                <c:pt idx="217">
                  <c:v>0.19</c:v>
                </c:pt>
                <c:pt idx="218">
                  <c:v>0.61</c:v>
                </c:pt>
                <c:pt idx="219">
                  <c:v>0.28999999999999998</c:v>
                </c:pt>
                <c:pt idx="220">
                  <c:v>0.35</c:v>
                </c:pt>
                <c:pt idx="221">
                  <c:v>7.0000000000000007E-2</c:v>
                </c:pt>
                <c:pt idx="222">
                  <c:v>0.23</c:v>
                </c:pt>
                <c:pt idx="223">
                  <c:v>0.48</c:v>
                </c:pt>
                <c:pt idx="224">
                  <c:v>0.48</c:v>
                </c:pt>
                <c:pt idx="225">
                  <c:v>0.56999999999999995</c:v>
                </c:pt>
              </c:numCache>
            </c:numRef>
          </c:xVal>
          <c:yVal>
            <c:numRef>
              <c:f>'[1]ALL GI (2)'!$S$2:$S$227</c:f>
              <c:numCache>
                <c:formatCode>General</c:formatCode>
                <c:ptCount val="226"/>
                <c:pt idx="0">
                  <c:v>-1.2050000000000001</c:v>
                </c:pt>
                <c:pt idx="1">
                  <c:v>-1.248</c:v>
                </c:pt>
                <c:pt idx="2">
                  <c:v>-1.3109999999999999</c:v>
                </c:pt>
                <c:pt idx="3">
                  <c:v>-1.266</c:v>
                </c:pt>
                <c:pt idx="4">
                  <c:v>-1.272</c:v>
                </c:pt>
                <c:pt idx="5">
                  <c:v>-1.2589999999999999</c:v>
                </c:pt>
                <c:pt idx="6">
                  <c:v>-0.84899999999999998</c:v>
                </c:pt>
                <c:pt idx="7">
                  <c:v>-1.3089999999999999</c:v>
                </c:pt>
                <c:pt idx="8">
                  <c:v>0</c:v>
                </c:pt>
                <c:pt idx="9">
                  <c:v>-1.415</c:v>
                </c:pt>
                <c:pt idx="10">
                  <c:v>0</c:v>
                </c:pt>
                <c:pt idx="11">
                  <c:v>-2.4</c:v>
                </c:pt>
                <c:pt idx="12">
                  <c:v>-2.35</c:v>
                </c:pt>
                <c:pt idx="13">
                  <c:v>-2.14</c:v>
                </c:pt>
                <c:pt idx="14">
                  <c:v>-2.2799999999999998</c:v>
                </c:pt>
                <c:pt idx="15">
                  <c:v>-2.08</c:v>
                </c:pt>
                <c:pt idx="16">
                  <c:v>-2.1</c:v>
                </c:pt>
                <c:pt idx="17">
                  <c:v>-1.92</c:v>
                </c:pt>
                <c:pt idx="18">
                  <c:v>-2.04</c:v>
                </c:pt>
                <c:pt idx="19">
                  <c:v>-0.64</c:v>
                </c:pt>
                <c:pt idx="20">
                  <c:v>-0.6</c:v>
                </c:pt>
                <c:pt idx="21">
                  <c:v>-0.61</c:v>
                </c:pt>
                <c:pt idx="22">
                  <c:v>-0.56999999999999995</c:v>
                </c:pt>
                <c:pt idx="23">
                  <c:v>-0.52</c:v>
                </c:pt>
                <c:pt idx="24">
                  <c:v>-0.46</c:v>
                </c:pt>
                <c:pt idx="25">
                  <c:v>-0.36</c:v>
                </c:pt>
                <c:pt idx="26">
                  <c:v>-0.48</c:v>
                </c:pt>
                <c:pt idx="27">
                  <c:v>-0.55000000000000004</c:v>
                </c:pt>
                <c:pt idx="28">
                  <c:v>-3</c:v>
                </c:pt>
                <c:pt idx="29">
                  <c:v>0.03</c:v>
                </c:pt>
                <c:pt idx="30">
                  <c:v>-0.42</c:v>
                </c:pt>
                <c:pt idx="31">
                  <c:v>-0.62</c:v>
                </c:pt>
                <c:pt idx="32">
                  <c:v>-1.17</c:v>
                </c:pt>
                <c:pt idx="33">
                  <c:v>-1.1100000000000001</c:v>
                </c:pt>
                <c:pt idx="34">
                  <c:v>0.25</c:v>
                </c:pt>
                <c:pt idx="35">
                  <c:v>-0.04</c:v>
                </c:pt>
                <c:pt idx="36">
                  <c:v>0.27</c:v>
                </c:pt>
                <c:pt idx="37">
                  <c:v>0.38</c:v>
                </c:pt>
                <c:pt idx="38">
                  <c:v>0.47</c:v>
                </c:pt>
                <c:pt idx="39">
                  <c:v>0.15</c:v>
                </c:pt>
                <c:pt idx="40">
                  <c:v>0.86</c:v>
                </c:pt>
                <c:pt idx="41">
                  <c:v>0.15</c:v>
                </c:pt>
                <c:pt idx="42">
                  <c:v>0.32</c:v>
                </c:pt>
                <c:pt idx="43">
                  <c:v>1.05</c:v>
                </c:pt>
                <c:pt idx="44">
                  <c:v>0.68</c:v>
                </c:pt>
                <c:pt idx="45">
                  <c:v>1.2</c:v>
                </c:pt>
                <c:pt idx="46">
                  <c:v>1.1299999999999999</c:v>
                </c:pt>
                <c:pt idx="47">
                  <c:v>0.6</c:v>
                </c:pt>
                <c:pt idx="48">
                  <c:v>1.54</c:v>
                </c:pt>
                <c:pt idx="49">
                  <c:v>-0.57999999999999996</c:v>
                </c:pt>
                <c:pt idx="50">
                  <c:v>0.82</c:v>
                </c:pt>
                <c:pt idx="51">
                  <c:v>-1.29</c:v>
                </c:pt>
                <c:pt idx="52">
                  <c:v>-0.11</c:v>
                </c:pt>
                <c:pt idx="53">
                  <c:v>-0.78</c:v>
                </c:pt>
                <c:pt idx="54">
                  <c:v>0.32</c:v>
                </c:pt>
                <c:pt idx="55">
                  <c:v>0.01</c:v>
                </c:pt>
                <c:pt idx="56">
                  <c:v>1.45</c:v>
                </c:pt>
                <c:pt idx="57">
                  <c:v>0.67</c:v>
                </c:pt>
                <c:pt idx="58">
                  <c:v>0.27</c:v>
                </c:pt>
                <c:pt idx="59">
                  <c:v>0.31</c:v>
                </c:pt>
                <c:pt idx="60">
                  <c:v>0.24</c:v>
                </c:pt>
                <c:pt idx="61">
                  <c:v>0.47</c:v>
                </c:pt>
                <c:pt idx="62">
                  <c:v>0.48</c:v>
                </c:pt>
                <c:pt idx="63">
                  <c:v>0.37</c:v>
                </c:pt>
                <c:pt idx="64">
                  <c:v>0.42</c:v>
                </c:pt>
                <c:pt idx="65">
                  <c:v>0.54</c:v>
                </c:pt>
                <c:pt idx="66">
                  <c:v>0.45</c:v>
                </c:pt>
                <c:pt idx="67">
                  <c:v>0.56000000000000005</c:v>
                </c:pt>
                <c:pt idx="68">
                  <c:v>0.56999999999999995</c:v>
                </c:pt>
                <c:pt idx="69">
                  <c:v>0.35</c:v>
                </c:pt>
                <c:pt idx="70">
                  <c:v>0.53</c:v>
                </c:pt>
                <c:pt idx="71">
                  <c:v>0.11</c:v>
                </c:pt>
                <c:pt idx="72">
                  <c:v>0.23</c:v>
                </c:pt>
                <c:pt idx="73">
                  <c:v>0.23</c:v>
                </c:pt>
                <c:pt idx="74">
                  <c:v>0.26</c:v>
                </c:pt>
                <c:pt idx="75">
                  <c:v>0.32</c:v>
                </c:pt>
                <c:pt idx="76">
                  <c:v>0.3</c:v>
                </c:pt>
                <c:pt idx="77">
                  <c:v>0.3</c:v>
                </c:pt>
                <c:pt idx="78">
                  <c:v>0.5</c:v>
                </c:pt>
                <c:pt idx="79">
                  <c:v>0.56999999999999995</c:v>
                </c:pt>
                <c:pt idx="80">
                  <c:v>-1.8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0.47961254950479315</c:v>
                </c:pt>
                <c:pt idx="90">
                  <c:v>0.25181948257780107</c:v>
                </c:pt>
                <c:pt idx="91">
                  <c:v>0.3299762033681688</c:v>
                </c:pt>
                <c:pt idx="92">
                  <c:v>0.27183165143983956</c:v>
                </c:pt>
                <c:pt idx="93">
                  <c:v>2.2482305402697023E-2</c:v>
                </c:pt>
                <c:pt idx="94">
                  <c:v>0.63652853656037678</c:v>
                </c:pt>
                <c:pt idx="95">
                  <c:v>0.46383570497399518</c:v>
                </c:pt>
                <c:pt idx="96">
                  <c:v>1.6876099232732145E-2</c:v>
                </c:pt>
                <c:pt idx="97">
                  <c:v>-0.28801401319755726</c:v>
                </c:pt>
                <c:pt idx="98">
                  <c:v>0.37941904475546551</c:v>
                </c:pt>
                <c:pt idx="99">
                  <c:v>0.13234231181469625</c:v>
                </c:pt>
                <c:pt idx="100">
                  <c:v>0.5838020216362132</c:v>
                </c:pt>
                <c:pt idx="101">
                  <c:v>0.26356560142337671</c:v>
                </c:pt>
                <c:pt idx="102">
                  <c:v>0.21225403541525623</c:v>
                </c:pt>
                <c:pt idx="103">
                  <c:v>0.33513964360265192</c:v>
                </c:pt>
                <c:pt idx="104">
                  <c:v>0.55470843593186103</c:v>
                </c:pt>
                <c:pt idx="105">
                  <c:v>0.10680952788388876</c:v>
                </c:pt>
                <c:pt idx="106">
                  <c:v>0.18704546107883857</c:v>
                </c:pt>
                <c:pt idx="107">
                  <c:v>0.4429455773176123</c:v>
                </c:pt>
                <c:pt idx="108">
                  <c:v>0.26617166669939962</c:v>
                </c:pt>
                <c:pt idx="109">
                  <c:v>7.5622584058576692E-2</c:v>
                </c:pt>
                <c:pt idx="110">
                  <c:v>-0.34914425284271466</c:v>
                </c:pt>
                <c:pt idx="111">
                  <c:v>0.17162132580850198</c:v>
                </c:pt>
                <c:pt idx="112">
                  <c:v>0.24300379627528912</c:v>
                </c:pt>
                <c:pt idx="113">
                  <c:v>0.50687134702132397</c:v>
                </c:pt>
                <c:pt idx="114">
                  <c:v>0.56958604964352588</c:v>
                </c:pt>
                <c:pt idx="115">
                  <c:v>0.75515278256288454</c:v>
                </c:pt>
                <c:pt idx="116">
                  <c:v>0.4494380259862929</c:v>
                </c:pt>
                <c:pt idx="117">
                  <c:v>0.25953931746192094</c:v>
                </c:pt>
                <c:pt idx="118">
                  <c:v>0.32398998931859602</c:v>
                </c:pt>
                <c:pt idx="119">
                  <c:v>#N/A</c:v>
                </c:pt>
                <c:pt idx="120">
                  <c:v>0.51199351219688083</c:v>
                </c:pt>
                <c:pt idx="121">
                  <c:v>1.0342031021040015</c:v>
                </c:pt>
                <c:pt idx="122">
                  <c:v>0.76249111262893976</c:v>
                </c:pt>
                <c:pt idx="123">
                  <c:v>0.48553409657769819</c:v>
                </c:pt>
                <c:pt idx="124">
                  <c:v>0.69858989744653144</c:v>
                </c:pt>
                <c:pt idx="125">
                  <c:v>0.54366783457404644</c:v>
                </c:pt>
                <c:pt idx="126">
                  <c:v>0.73334791275336819</c:v>
                </c:pt>
                <c:pt idx="127">
                  <c:v>0.69511770267949302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-0.1</c:v>
                </c:pt>
                <c:pt idx="153">
                  <c:v>0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2.1999999999999999E-2</c:v>
                </c:pt>
                <c:pt idx="165">
                  <c:v>-1.4E-2</c:v>
                </c:pt>
                <c:pt idx="166">
                  <c:v>-7.9000000000000001E-2</c:v>
                </c:pt>
                <c:pt idx="167">
                  <c:v>-4.1000000000000002E-2</c:v>
                </c:pt>
                <c:pt idx="168">
                  <c:v>0.22</c:v>
                </c:pt>
                <c:pt idx="169">
                  <c:v>0.04</c:v>
                </c:pt>
                <c:pt idx="170">
                  <c:v>#N/A</c:v>
                </c:pt>
                <c:pt idx="171">
                  <c:v>-0.08</c:v>
                </c:pt>
                <c:pt idx="172">
                  <c:v>-0.24</c:v>
                </c:pt>
                <c:pt idx="173">
                  <c:v>-0.24</c:v>
                </c:pt>
                <c:pt idx="174">
                  <c:v>-0.18</c:v>
                </c:pt>
                <c:pt idx="175">
                  <c:v>0.43</c:v>
                </c:pt>
                <c:pt idx="176">
                  <c:v>0.19</c:v>
                </c:pt>
                <c:pt idx="177">
                  <c:v>0.22</c:v>
                </c:pt>
                <c:pt idx="178">
                  <c:v>7.0000000000000007E-2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</c:numCache>
            </c:numRef>
          </c:yVal>
          <c:smooth val="0"/>
        </c:ser>
        <c:ser>
          <c:idx val="2"/>
          <c:order val="3"/>
          <c:tx>
            <c:v>R-TH MIF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4F81BD">
                  <a:lumMod val="7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'diabase free'!$AG$2:$AG$20</c:f>
              <c:numCache>
                <c:formatCode>General</c:formatCode>
                <c:ptCount val="19"/>
                <c:pt idx="0">
                  <c:v>1.425</c:v>
                </c:pt>
                <c:pt idx="1">
                  <c:v>1.7629999999999999</c:v>
                </c:pt>
                <c:pt idx="2">
                  <c:v>5.9059999999999997</c:v>
                </c:pt>
                <c:pt idx="3">
                  <c:v>4.9210000000000003</c:v>
                </c:pt>
                <c:pt idx="4">
                  <c:v>8.76</c:v>
                </c:pt>
                <c:pt idx="5">
                  <c:v>2.2330000000000001</c:v>
                </c:pt>
                <c:pt idx="6">
                  <c:v>1.9350000000000001</c:v>
                </c:pt>
                <c:pt idx="7">
                  <c:v>1.3540000000000001</c:v>
                </c:pt>
                <c:pt idx="8">
                  <c:v>0.56599999999999995</c:v>
                </c:pt>
                <c:pt idx="9">
                  <c:v>3.24</c:v>
                </c:pt>
                <c:pt idx="10">
                  <c:v>2.9790000000000001</c:v>
                </c:pt>
                <c:pt idx="11">
                  <c:v>0.624</c:v>
                </c:pt>
                <c:pt idx="12">
                  <c:v>3.9220000000000002</c:v>
                </c:pt>
                <c:pt idx="13">
                  <c:v>5.2409999999999997</c:v>
                </c:pt>
                <c:pt idx="14">
                  <c:v>2.0779999999999998</c:v>
                </c:pt>
                <c:pt idx="15">
                  <c:v>3.7959999999999998</c:v>
                </c:pt>
                <c:pt idx="16">
                  <c:v>3.1190000000000002</c:v>
                </c:pt>
                <c:pt idx="17">
                  <c:v>2.4319999999999999</c:v>
                </c:pt>
                <c:pt idx="18">
                  <c:v>6.6959999999999997</c:v>
                </c:pt>
              </c:numCache>
            </c:numRef>
          </c:xVal>
          <c:yVal>
            <c:numRef>
              <c:f>'diabase free'!$AH$2:$AH$20</c:f>
              <c:numCache>
                <c:formatCode>General</c:formatCode>
                <c:ptCount val="19"/>
                <c:pt idx="0">
                  <c:v>-1.329</c:v>
                </c:pt>
                <c:pt idx="1">
                  <c:v>-1.292</c:v>
                </c:pt>
                <c:pt idx="2">
                  <c:v>-5.742</c:v>
                </c:pt>
                <c:pt idx="3">
                  <c:v>-4.1139999999999999</c:v>
                </c:pt>
                <c:pt idx="4">
                  <c:v>-8.1110000000000007</c:v>
                </c:pt>
                <c:pt idx="5">
                  <c:v>-1.91</c:v>
                </c:pt>
                <c:pt idx="6">
                  <c:v>-1.236</c:v>
                </c:pt>
                <c:pt idx="7">
                  <c:v>-0.80900000000000005</c:v>
                </c:pt>
                <c:pt idx="8">
                  <c:v>-0.221</c:v>
                </c:pt>
                <c:pt idx="9">
                  <c:v>-3.028</c:v>
                </c:pt>
                <c:pt idx="10">
                  <c:v>-3.202</c:v>
                </c:pt>
                <c:pt idx="11">
                  <c:v>-0.24299999999999999</c:v>
                </c:pt>
                <c:pt idx="12">
                  <c:v>-3.9590000000000001</c:v>
                </c:pt>
                <c:pt idx="13">
                  <c:v>-4.7130000000000001</c:v>
                </c:pt>
                <c:pt idx="14">
                  <c:v>-2.1819999999999999</c:v>
                </c:pt>
                <c:pt idx="15">
                  <c:v>-3.56</c:v>
                </c:pt>
                <c:pt idx="16">
                  <c:v>-3.125</c:v>
                </c:pt>
                <c:pt idx="17">
                  <c:v>-2.4670000000000001</c:v>
                </c:pt>
                <c:pt idx="18">
                  <c:v>-6.9269999999999996</c:v>
                </c:pt>
              </c:numCache>
            </c:numRef>
          </c:yVal>
          <c:smooth val="0"/>
        </c:ser>
        <c:ser>
          <c:idx val="3"/>
          <c:order val="4"/>
          <c:tx>
            <c:v>R-TH MDF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C0504D">
                  <a:lumMod val="7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'diabase free'!$AK$2:$AK$36</c:f>
              <c:numCache>
                <c:formatCode>General</c:formatCode>
                <c:ptCount val="35"/>
                <c:pt idx="0">
                  <c:v>0.11799999999999999</c:v>
                </c:pt>
                <c:pt idx="1">
                  <c:v>0.21299999999999999</c:v>
                </c:pt>
                <c:pt idx="2">
                  <c:v>0.129</c:v>
                </c:pt>
                <c:pt idx="3">
                  <c:v>0.12</c:v>
                </c:pt>
                <c:pt idx="4">
                  <c:v>0.115</c:v>
                </c:pt>
                <c:pt idx="5">
                  <c:v>0.01</c:v>
                </c:pt>
                <c:pt idx="6">
                  <c:v>8.2000000000000003E-2</c:v>
                </c:pt>
                <c:pt idx="7">
                  <c:v>9.9000000000000005E-2</c:v>
                </c:pt>
                <c:pt idx="8">
                  <c:v>0.10199999999999999</c:v>
                </c:pt>
                <c:pt idx="9">
                  <c:v>3.5000000000000003E-2</c:v>
                </c:pt>
                <c:pt idx="10">
                  <c:v>4.7E-2</c:v>
                </c:pt>
                <c:pt idx="11">
                  <c:v>3.2000000000000001E-2</c:v>
                </c:pt>
                <c:pt idx="12">
                  <c:v>-3.9E-2</c:v>
                </c:pt>
                <c:pt idx="13">
                  <c:v>0.12</c:v>
                </c:pt>
                <c:pt idx="14">
                  <c:v>6.3E-2</c:v>
                </c:pt>
                <c:pt idx="15">
                  <c:v>0.16700000000000001</c:v>
                </c:pt>
                <c:pt idx="16">
                  <c:v>0.128</c:v>
                </c:pt>
                <c:pt idx="17">
                  <c:v>0.11799999999999999</c:v>
                </c:pt>
                <c:pt idx="18">
                  <c:v>9.9000000000000005E-2</c:v>
                </c:pt>
                <c:pt idx="19">
                  <c:v>0.128</c:v>
                </c:pt>
                <c:pt idx="20">
                  <c:v>8.5999999999999993E-2</c:v>
                </c:pt>
                <c:pt idx="21">
                  <c:v>0.19800000000000001</c:v>
                </c:pt>
                <c:pt idx="22">
                  <c:v>7.0999999999999994E-2</c:v>
                </c:pt>
                <c:pt idx="23">
                  <c:v>3.4000000000000002E-2</c:v>
                </c:pt>
                <c:pt idx="24">
                  <c:v>6.5000000000000002E-2</c:v>
                </c:pt>
                <c:pt idx="25">
                  <c:v>0.11700000000000001</c:v>
                </c:pt>
                <c:pt idx="26">
                  <c:v>8.1000000000000003E-2</c:v>
                </c:pt>
                <c:pt idx="27">
                  <c:v>9.8000000000000004E-2</c:v>
                </c:pt>
                <c:pt idx="28">
                  <c:v>0.152</c:v>
                </c:pt>
                <c:pt idx="29">
                  <c:v>0.14599999999999999</c:v>
                </c:pt>
                <c:pt idx="30">
                  <c:v>-0.04</c:v>
                </c:pt>
                <c:pt idx="31">
                  <c:v>0.14899999999999999</c:v>
                </c:pt>
                <c:pt idx="32">
                  <c:v>2.9000000000000001E-2</c:v>
                </c:pt>
                <c:pt idx="33">
                  <c:v>0.11</c:v>
                </c:pt>
                <c:pt idx="34">
                  <c:v>7.0999999999999994E-2</c:v>
                </c:pt>
              </c:numCache>
            </c:numRef>
          </c:xVal>
          <c:yVal>
            <c:numRef>
              <c:f>'diabase free'!$AL$2:$AL$36</c:f>
              <c:numCache>
                <c:formatCode>General</c:formatCode>
                <c:ptCount val="35"/>
                <c:pt idx="0">
                  <c:v>0.219</c:v>
                </c:pt>
                <c:pt idx="1">
                  <c:v>-0.53500000000000003</c:v>
                </c:pt>
                <c:pt idx="2">
                  <c:v>-0.20799999999999999</c:v>
                </c:pt>
                <c:pt idx="3">
                  <c:v>-0.23699999999999999</c:v>
                </c:pt>
                <c:pt idx="4">
                  <c:v>-0.16700000000000001</c:v>
                </c:pt>
                <c:pt idx="5">
                  <c:v>2.4E-2</c:v>
                </c:pt>
                <c:pt idx="6">
                  <c:v>0.27100000000000002</c:v>
                </c:pt>
                <c:pt idx="7">
                  <c:v>-0.42399999999999999</c:v>
                </c:pt>
                <c:pt idx="8">
                  <c:v>-0.77400000000000002</c:v>
                </c:pt>
                <c:pt idx="9">
                  <c:v>0.16200000000000001</c:v>
                </c:pt>
                <c:pt idx="10">
                  <c:v>-7.4999999999999997E-2</c:v>
                </c:pt>
                <c:pt idx="11">
                  <c:v>-6.5000000000000002E-2</c:v>
                </c:pt>
                <c:pt idx="12">
                  <c:v>0.185</c:v>
                </c:pt>
                <c:pt idx="13">
                  <c:v>-0.52200000000000002</c:v>
                </c:pt>
                <c:pt idx="14">
                  <c:v>-0.41899999999999998</c:v>
                </c:pt>
                <c:pt idx="15">
                  <c:v>-0.68100000000000005</c:v>
                </c:pt>
                <c:pt idx="16">
                  <c:v>-0.113</c:v>
                </c:pt>
                <c:pt idx="17">
                  <c:v>5.3999999999999999E-2</c:v>
                </c:pt>
                <c:pt idx="18">
                  <c:v>-9.8000000000000004E-2</c:v>
                </c:pt>
                <c:pt idx="19">
                  <c:v>4.0000000000000001E-3</c:v>
                </c:pt>
                <c:pt idx="20">
                  <c:v>-7.1999999999999995E-2</c:v>
                </c:pt>
                <c:pt idx="21">
                  <c:v>-0.29399999999999998</c:v>
                </c:pt>
                <c:pt idx="22">
                  <c:v>0.26800000000000002</c:v>
                </c:pt>
                <c:pt idx="23">
                  <c:v>0.124</c:v>
                </c:pt>
                <c:pt idx="24">
                  <c:v>0.215</c:v>
                </c:pt>
                <c:pt idx="25">
                  <c:v>0.34799999999999998</c:v>
                </c:pt>
                <c:pt idx="26">
                  <c:v>-0.29399999999999998</c:v>
                </c:pt>
                <c:pt idx="27">
                  <c:v>-0.187</c:v>
                </c:pt>
                <c:pt idx="28">
                  <c:v>-0.56399999999999995</c:v>
                </c:pt>
                <c:pt idx="29">
                  <c:v>-0.39900000000000002</c:v>
                </c:pt>
                <c:pt idx="30">
                  <c:v>0.159</c:v>
                </c:pt>
                <c:pt idx="31">
                  <c:v>-0.48499999999999999</c:v>
                </c:pt>
                <c:pt idx="32">
                  <c:v>7.5999999999999998E-2</c:v>
                </c:pt>
                <c:pt idx="33">
                  <c:v>0.32</c:v>
                </c:pt>
                <c:pt idx="34">
                  <c:v>-0.13200000000000001</c:v>
                </c:pt>
              </c:numCache>
            </c:numRef>
          </c:yVal>
          <c:smooth val="0"/>
        </c:ser>
        <c:ser>
          <c:idx val="0"/>
          <c:order val="5"/>
          <c:spPr>
            <a:ln w="19050">
              <a:solidFill>
                <a:srgbClr val="1F497D">
                  <a:lumMod val="40000"/>
                  <a:lumOff val="60000"/>
                </a:srgbClr>
              </a:solidFill>
              <a:prstDash val="sysDot"/>
            </a:ln>
          </c:spPr>
          <c:marker>
            <c:symbol val="none"/>
          </c:marker>
          <c:xVal>
            <c:numRef>
              <c:f>'diabase free'!$AN$27:$AN$29</c:f>
              <c:numCache>
                <c:formatCode>General</c:formatCode>
                <c:ptCount val="3"/>
                <c:pt idx="0">
                  <c:v>-1</c:v>
                </c:pt>
                <c:pt idx="1">
                  <c:v>-1</c:v>
                </c:pt>
                <c:pt idx="2">
                  <c:v>9</c:v>
                </c:pt>
              </c:numCache>
            </c:numRef>
          </c:xVal>
          <c:yVal>
            <c:numRef>
              <c:f>'diabase free'!$AO$27:$AO$29</c:f>
              <c:numCache>
                <c:formatCode>General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-8.1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936640"/>
        <c:axId val="161937816"/>
      </c:scatterChart>
      <c:valAx>
        <c:axId val="161936640"/>
        <c:scaling>
          <c:orientation val="minMax"/>
          <c:max val="10"/>
          <c:min val="-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100">
                    <a:solidFill>
                      <a:schemeClr val="tx1"/>
                    </a:solidFill>
                  </a:rPr>
                  <a:t>∆</a:t>
                </a:r>
                <a:r>
                  <a:rPr lang="en-GB" sz="1100" baseline="30000">
                    <a:solidFill>
                      <a:schemeClr val="tx1"/>
                    </a:solidFill>
                  </a:rPr>
                  <a:t>33</a:t>
                </a:r>
                <a:r>
                  <a:rPr lang="en-GB" sz="1100">
                    <a:solidFill>
                      <a:schemeClr val="tx1"/>
                    </a:solidFill>
                  </a:rPr>
                  <a:t>S (‰)</a:t>
                </a:r>
              </a:p>
            </c:rich>
          </c:tx>
          <c:layout>
            <c:manualLayout>
              <c:xMode val="edge"/>
              <c:yMode val="edge"/>
              <c:x val="0.45661942257217847"/>
              <c:y val="0.917523042177867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1937816"/>
        <c:crossesAt val="-10"/>
        <c:crossBetween val="midCat"/>
        <c:majorUnit val="2"/>
      </c:valAx>
      <c:valAx>
        <c:axId val="161937816"/>
        <c:scaling>
          <c:orientation val="minMax"/>
          <c:max val="3"/>
          <c:min val="-1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100">
                    <a:solidFill>
                      <a:schemeClr val="tx1"/>
                    </a:solidFill>
                  </a:rPr>
                  <a:t>∆</a:t>
                </a:r>
                <a:r>
                  <a:rPr lang="en-GB" sz="1100" baseline="30000">
                    <a:solidFill>
                      <a:schemeClr val="tx1"/>
                    </a:solidFill>
                  </a:rPr>
                  <a:t>36</a:t>
                </a:r>
                <a:r>
                  <a:rPr lang="en-GB" sz="1100">
                    <a:solidFill>
                      <a:schemeClr val="tx1"/>
                    </a:solidFill>
                  </a:rPr>
                  <a:t>S (‰)</a:t>
                </a:r>
              </a:p>
            </c:rich>
          </c:tx>
          <c:layout>
            <c:manualLayout>
              <c:xMode val="edge"/>
              <c:yMode val="edge"/>
              <c:x val="1.5430154564012831E-3"/>
              <c:y val="0.337681336344584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936640"/>
        <c:crossesAt val="-3"/>
        <c:crossBetween val="midCat"/>
      </c:valAx>
      <c:spPr>
        <a:noFill/>
        <a:ln w="6350">
          <a:solidFill>
            <a:sysClr val="windowText" lastClr="000000"/>
          </a:solidFill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11252201808107321"/>
          <c:y val="0.66866223117459156"/>
          <c:w val="0.22265441819772525"/>
          <c:h val="0.1693076156178152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029229952813275"/>
          <c:y val="2.4411198600174978E-2"/>
          <c:w val="0.66145056265014546"/>
          <c:h val="0.78739092396059185"/>
        </c:manualLayout>
      </c:layout>
      <c:scatterChart>
        <c:scatterStyle val="lineMarker"/>
        <c:varyColors val="0"/>
        <c:ser>
          <c:idx val="1"/>
          <c:order val="0"/>
          <c:tx>
            <c:v>Post-GOE</c:v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19050" cap="rnd">
                <a:solidFill>
                  <a:schemeClr val="accent2">
                    <a:lumMod val="60000"/>
                    <a:lumOff val="40000"/>
                  </a:schemeClr>
                </a:solidFill>
                <a:prstDash val="sysDot"/>
              </a:ln>
              <a:effectLst/>
            </c:spPr>
            <c:trendlineType val="linear"/>
            <c:backward val="0.2"/>
            <c:dispRSqr val="0"/>
            <c:dispEq val="0"/>
          </c:trendline>
          <c:xVal>
            <c:numRef>
              <c:f>'[1]ALL GI (2)'!$R$2:$R$227</c:f>
              <c:numCache>
                <c:formatCode>General</c:formatCode>
                <c:ptCount val="226"/>
                <c:pt idx="0">
                  <c:v>0.10100000000000001</c:v>
                </c:pt>
                <c:pt idx="1">
                  <c:v>0.114</c:v>
                </c:pt>
                <c:pt idx="2">
                  <c:v>0.109</c:v>
                </c:pt>
                <c:pt idx="3">
                  <c:v>9.8000000000000004E-2</c:v>
                </c:pt>
                <c:pt idx="4">
                  <c:v>0.122</c:v>
                </c:pt>
                <c:pt idx="5">
                  <c:v>0.123</c:v>
                </c:pt>
                <c:pt idx="6">
                  <c:v>9.8000000000000004E-2</c:v>
                </c:pt>
                <c:pt idx="7">
                  <c:v>0.1</c:v>
                </c:pt>
                <c:pt idx="8">
                  <c:v>0.111</c:v>
                </c:pt>
                <c:pt idx="9">
                  <c:v>0.13</c:v>
                </c:pt>
                <c:pt idx="10">
                  <c:v>0.115</c:v>
                </c:pt>
                <c:pt idx="11">
                  <c:v>0.33800000000000002</c:v>
                </c:pt>
                <c:pt idx="12">
                  <c:v>0.316</c:v>
                </c:pt>
                <c:pt idx="13">
                  <c:v>0.27100000000000002</c:v>
                </c:pt>
                <c:pt idx="14">
                  <c:v>0.28499999999999998</c:v>
                </c:pt>
                <c:pt idx="15">
                  <c:v>0.27</c:v>
                </c:pt>
                <c:pt idx="16">
                  <c:v>0.30499999999999999</c:v>
                </c:pt>
                <c:pt idx="17">
                  <c:v>0.28599999999999998</c:v>
                </c:pt>
                <c:pt idx="18">
                  <c:v>0.33600000000000002</c:v>
                </c:pt>
                <c:pt idx="19">
                  <c:v>0.10199999999999999</c:v>
                </c:pt>
                <c:pt idx="20">
                  <c:v>0.109</c:v>
                </c:pt>
                <c:pt idx="21">
                  <c:v>0.10100000000000001</c:v>
                </c:pt>
                <c:pt idx="22">
                  <c:v>9.8000000000000004E-2</c:v>
                </c:pt>
                <c:pt idx="23">
                  <c:v>0.09</c:v>
                </c:pt>
                <c:pt idx="24">
                  <c:v>9.0999999999999998E-2</c:v>
                </c:pt>
                <c:pt idx="25">
                  <c:v>8.1000000000000003E-2</c:v>
                </c:pt>
                <c:pt idx="26">
                  <c:v>6.6000000000000003E-2</c:v>
                </c:pt>
                <c:pt idx="27">
                  <c:v>5.6000000000000001E-2</c:v>
                </c:pt>
                <c:pt idx="28">
                  <c:v>-0.11</c:v>
                </c:pt>
                <c:pt idx="29">
                  <c:v>4.2999999999999997E-2</c:v>
                </c:pt>
                <c:pt idx="30">
                  <c:v>0.04</c:v>
                </c:pt>
                <c:pt idx="31">
                  <c:v>5.8000000000000003E-2</c:v>
                </c:pt>
                <c:pt idx="32">
                  <c:v>0.10299999999999999</c:v>
                </c:pt>
                <c:pt idx="33">
                  <c:v>8.3000000000000004E-2</c:v>
                </c:pt>
                <c:pt idx="34">
                  <c:v>-3.6999999999999998E-2</c:v>
                </c:pt>
                <c:pt idx="35">
                  <c:v>7.0000000000000007E-2</c:v>
                </c:pt>
                <c:pt idx="36">
                  <c:v>-1.6E-2</c:v>
                </c:pt>
                <c:pt idx="37">
                  <c:v>4.1000000000000002E-2</c:v>
                </c:pt>
                <c:pt idx="38">
                  <c:v>1.2E-2</c:v>
                </c:pt>
                <c:pt idx="39">
                  <c:v>3.6999999999999998E-2</c:v>
                </c:pt>
                <c:pt idx="40">
                  <c:v>-3.5000000000000003E-2</c:v>
                </c:pt>
                <c:pt idx="41">
                  <c:v>-4.3999999999999997E-2</c:v>
                </c:pt>
                <c:pt idx="42">
                  <c:v>-2.5999999999999999E-2</c:v>
                </c:pt>
                <c:pt idx="43">
                  <c:v>-5.3999999999999999E-2</c:v>
                </c:pt>
                <c:pt idx="44">
                  <c:v>-4.1000000000000002E-2</c:v>
                </c:pt>
                <c:pt idx="45">
                  <c:v>-4.5999999999999999E-2</c:v>
                </c:pt>
                <c:pt idx="46">
                  <c:v>-3.4000000000000002E-2</c:v>
                </c:pt>
                <c:pt idx="47">
                  <c:v>-4.5999999999999999E-2</c:v>
                </c:pt>
                <c:pt idx="48">
                  <c:v>-5.2999999999999999E-2</c:v>
                </c:pt>
                <c:pt idx="49">
                  <c:v>4.8000000000000001E-2</c:v>
                </c:pt>
                <c:pt idx="50">
                  <c:v>-3.6999999999999998E-2</c:v>
                </c:pt>
                <c:pt idx="51">
                  <c:v>0.125</c:v>
                </c:pt>
                <c:pt idx="52">
                  <c:v>4.9000000000000002E-2</c:v>
                </c:pt>
                <c:pt idx="53">
                  <c:v>2.1000000000000001E-2</c:v>
                </c:pt>
                <c:pt idx="54">
                  <c:v>1.4E-2</c:v>
                </c:pt>
                <c:pt idx="55">
                  <c:v>9.7000000000000003E-2</c:v>
                </c:pt>
                <c:pt idx="56">
                  <c:v>-3.6999999999999998E-2</c:v>
                </c:pt>
                <c:pt idx="57">
                  <c:v>1.2E-2</c:v>
                </c:pt>
                <c:pt idx="58">
                  <c:v>-1.2E-2</c:v>
                </c:pt>
                <c:pt idx="59">
                  <c:v>-1.9E-2</c:v>
                </c:pt>
                <c:pt idx="60">
                  <c:v>-2.5999999999999999E-2</c:v>
                </c:pt>
                <c:pt idx="61">
                  <c:v>-4.8000000000000001E-2</c:v>
                </c:pt>
                <c:pt idx="62">
                  <c:v>-3.6999999999999998E-2</c:v>
                </c:pt>
                <c:pt idx="63">
                  <c:v>-2.5000000000000001E-2</c:v>
                </c:pt>
                <c:pt idx="64">
                  <c:v>-2.8000000000000001E-2</c:v>
                </c:pt>
                <c:pt idx="65">
                  <c:v>-3.5999999999999997E-2</c:v>
                </c:pt>
                <c:pt idx="66">
                  <c:v>-0.04</c:v>
                </c:pt>
                <c:pt idx="67">
                  <c:v>-5.6000000000000001E-2</c:v>
                </c:pt>
                <c:pt idx="68">
                  <c:v>-0.04</c:v>
                </c:pt>
                <c:pt idx="69">
                  <c:v>-3.5999999999999997E-2</c:v>
                </c:pt>
                <c:pt idx="70">
                  <c:v>-4.4999999999999998E-2</c:v>
                </c:pt>
                <c:pt idx="71">
                  <c:v>-1.4999999999999999E-2</c:v>
                </c:pt>
                <c:pt idx="72">
                  <c:v>-1.6E-2</c:v>
                </c:pt>
                <c:pt idx="73">
                  <c:v>-8.0000000000000002E-3</c:v>
                </c:pt>
                <c:pt idx="74">
                  <c:v>-3.5000000000000003E-2</c:v>
                </c:pt>
                <c:pt idx="75">
                  <c:v>-2.4E-2</c:v>
                </c:pt>
                <c:pt idx="76">
                  <c:v>-3.3000000000000002E-2</c:v>
                </c:pt>
                <c:pt idx="77">
                  <c:v>-2.7E-2</c:v>
                </c:pt>
                <c:pt idx="78">
                  <c:v>-5.5E-2</c:v>
                </c:pt>
                <c:pt idx="79">
                  <c:v>-5.3999999999999999E-2</c:v>
                </c:pt>
                <c:pt idx="80">
                  <c:v>-0.06</c:v>
                </c:pt>
                <c:pt idx="81">
                  <c:v>-5.7888291138732173E-2</c:v>
                </c:pt>
                <c:pt idx="82">
                  <c:v>-5.5093809848309583E-2</c:v>
                </c:pt>
                <c:pt idx="83">
                  <c:v>-5.7888291138732173E-2</c:v>
                </c:pt>
                <c:pt idx="84">
                  <c:v>-9.3851380294625031E-3</c:v>
                </c:pt>
                <c:pt idx="85">
                  <c:v>-0.10360155499367019</c:v>
                </c:pt>
                <c:pt idx="86">
                  <c:v>-6.5909157290267029E-3</c:v>
                </c:pt>
                <c:pt idx="87">
                  <c:v>-5.5093809848309583E-2</c:v>
                </c:pt>
                <c:pt idx="88">
                  <c:v>-0.10360155499367019</c:v>
                </c:pt>
                <c:pt idx="89">
                  <c:v>-2.7460526463851664E-2</c:v>
                </c:pt>
                <c:pt idx="90">
                  <c:v>6.0680394582401931E-3</c:v>
                </c:pt>
                <c:pt idx="91">
                  <c:v>-3.0501301750751608E-2</c:v>
                </c:pt>
                <c:pt idx="92">
                  <c:v>5.4138154171212705E-2</c:v>
                </c:pt>
                <c:pt idx="93">
                  <c:v>4.1236227486418642E-2</c:v>
                </c:pt>
                <c:pt idx="94">
                  <c:v>-4.7277476950213781E-2</c:v>
                </c:pt>
                <c:pt idx="95">
                  <c:v>-1.8532587335862161E-2</c:v>
                </c:pt>
                <c:pt idx="96">
                  <c:v>3.8107020583710849E-2</c:v>
                </c:pt>
                <c:pt idx="97">
                  <c:v>7.7785373319372297E-2</c:v>
                </c:pt>
                <c:pt idx="98">
                  <c:v>1.9716542309922147E-3</c:v>
                </c:pt>
                <c:pt idx="99">
                  <c:v>-8.2340659091073576E-3</c:v>
                </c:pt>
                <c:pt idx="100">
                  <c:v>-1.5402920884310944E-2</c:v>
                </c:pt>
                <c:pt idx="101">
                  <c:v>-1.3137826353482041E-2</c:v>
                </c:pt>
                <c:pt idx="102">
                  <c:v>3.0931352088760633E-2</c:v>
                </c:pt>
                <c:pt idx="103">
                  <c:v>3.6349841826766038E-2</c:v>
                </c:pt>
                <c:pt idx="104">
                  <c:v>-1.4902987267140233E-2</c:v>
                </c:pt>
                <c:pt idx="105">
                  <c:v>1.8110569627971529E-2</c:v>
                </c:pt>
                <c:pt idx="106">
                  <c:v>-3.15082850528281E-2</c:v>
                </c:pt>
                <c:pt idx="107">
                  <c:v>-5.5685820845363665E-2</c:v>
                </c:pt>
                <c:pt idx="108">
                  <c:v>3.1334601344745749E-3</c:v>
                </c:pt>
                <c:pt idx="109">
                  <c:v>2.2180091319157214E-3</c:v>
                </c:pt>
                <c:pt idx="110">
                  <c:v>4.9310699411719838E-2</c:v>
                </c:pt>
                <c:pt idx="111">
                  <c:v>3.3908961685202854E-3</c:v>
                </c:pt>
                <c:pt idx="112">
                  <c:v>1.2414494789725339E-2</c:v>
                </c:pt>
                <c:pt idx="113">
                  <c:v>-3.4025348641719688E-2</c:v>
                </c:pt>
                <c:pt idx="114">
                  <c:v>-9.041499818174259E-3</c:v>
                </c:pt>
                <c:pt idx="115">
                  <c:v>-4.6385601294440804E-2</c:v>
                </c:pt>
                <c:pt idx="116">
                  <c:v>-2.8203165917450868E-2</c:v>
                </c:pt>
                <c:pt idx="117">
                  <c:v>-3.0139376728799405E-3</c:v>
                </c:pt>
                <c:pt idx="118">
                  <c:v>-8.438226977380836E-3</c:v>
                </c:pt>
                <c:pt idx="119">
                  <c:v>3.3833496893348511E-2</c:v>
                </c:pt>
                <c:pt idx="120">
                  <c:v>-6.1725351622632374E-2</c:v>
                </c:pt>
                <c:pt idx="121">
                  <c:v>-5.1902409218262946E-2</c:v>
                </c:pt>
                <c:pt idx="122">
                  <c:v>-5.0875144287365615E-2</c:v>
                </c:pt>
                <c:pt idx="123">
                  <c:v>-5.1180370858938673E-2</c:v>
                </c:pt>
                <c:pt idx="124">
                  <c:v>-7.3175323648921875E-2</c:v>
                </c:pt>
                <c:pt idx="125">
                  <c:v>-4.7996327541488526E-2</c:v>
                </c:pt>
                <c:pt idx="126">
                  <c:v>-2.7143680540575588E-2</c:v>
                </c:pt>
                <c:pt idx="127">
                  <c:v>-5.1415924378073186E-2</c:v>
                </c:pt>
                <c:pt idx="128">
                  <c:v>0.10132474936254676</c:v>
                </c:pt>
                <c:pt idx="129">
                  <c:v>2.0679265198142449E-2</c:v>
                </c:pt>
                <c:pt idx="130">
                  <c:v>-8.7476951449992235E-2</c:v>
                </c:pt>
                <c:pt idx="131">
                  <c:v>2.0754710462657866E-2</c:v>
                </c:pt>
                <c:pt idx="132">
                  <c:v>0.20375370458629494</c:v>
                </c:pt>
                <c:pt idx="133">
                  <c:v>3.0403164889627021E-2</c:v>
                </c:pt>
                <c:pt idx="134">
                  <c:v>-4.5095305522793909E-3</c:v>
                </c:pt>
                <c:pt idx="135">
                  <c:v>8.0019081350875543E-2</c:v>
                </c:pt>
                <c:pt idx="136">
                  <c:v>7.6206543668601981E-2</c:v>
                </c:pt>
                <c:pt idx="137">
                  <c:v>3.6439887749819322E-2</c:v>
                </c:pt>
                <c:pt idx="138">
                  <c:v>-4.3297094807510761E-2</c:v>
                </c:pt>
                <c:pt idx="139">
                  <c:v>-1.549350468303401E-2</c:v>
                </c:pt>
                <c:pt idx="140">
                  <c:v>3.2651700992528516E-2</c:v>
                </c:pt>
                <c:pt idx="141">
                  <c:v>8.3760297950383009E-3</c:v>
                </c:pt>
                <c:pt idx="142">
                  <c:v>3.4921296317985462E-2</c:v>
                </c:pt>
                <c:pt idx="143">
                  <c:v>9.2743598616269241E-2</c:v>
                </c:pt>
                <c:pt idx="144">
                  <c:v>6.6331942532475985E-2</c:v>
                </c:pt>
                <c:pt idx="145">
                  <c:v>3.8944989761731108E-2</c:v>
                </c:pt>
                <c:pt idx="146">
                  <c:v>-2.6142307165922585E-2</c:v>
                </c:pt>
                <c:pt idx="147">
                  <c:v>-8.3757020043539274E-3</c:v>
                </c:pt>
                <c:pt idx="148">
                  <c:v>4.2702292438772105E-3</c:v>
                </c:pt>
                <c:pt idx="149">
                  <c:v>2.6867254963892861E-2</c:v>
                </c:pt>
                <c:pt idx="150">
                  <c:v>8.4311152951379136E-3</c:v>
                </c:pt>
                <c:pt idx="151">
                  <c:v>7.6855766734838404E-2</c:v>
                </c:pt>
                <c:pt idx="152">
                  <c:v>0.02</c:v>
                </c:pt>
                <c:pt idx="153">
                  <c:v>0.27</c:v>
                </c:pt>
                <c:pt idx="154">
                  <c:v>0.02</c:v>
                </c:pt>
                <c:pt idx="155">
                  <c:v>0.21</c:v>
                </c:pt>
                <c:pt idx="156">
                  <c:v>0.21</c:v>
                </c:pt>
                <c:pt idx="157">
                  <c:v>-0.06</c:v>
                </c:pt>
                <c:pt idx="158">
                  <c:v>-0.06</c:v>
                </c:pt>
                <c:pt idx="159">
                  <c:v>0.12</c:v>
                </c:pt>
                <c:pt idx="160">
                  <c:v>0.12</c:v>
                </c:pt>
                <c:pt idx="161">
                  <c:v>0.2</c:v>
                </c:pt>
                <c:pt idx="162">
                  <c:v>0</c:v>
                </c:pt>
                <c:pt idx="163">
                  <c:v>0.05</c:v>
                </c:pt>
                <c:pt idx="164">
                  <c:v>8.9999999999999993E-3</c:v>
                </c:pt>
                <c:pt idx="165">
                  <c:v>1.4999999999999999E-2</c:v>
                </c:pt>
                <c:pt idx="166">
                  <c:v>1.4999999999999999E-2</c:v>
                </c:pt>
                <c:pt idx="167">
                  <c:v>1.7000000000000001E-2</c:v>
                </c:pt>
                <c:pt idx="168">
                  <c:v>8.0000000000000002E-3</c:v>
                </c:pt>
                <c:pt idx="169">
                  <c:v>2.1000000000000001E-2</c:v>
                </c:pt>
                <c:pt idx="170">
                  <c:v>6.9279727830776627E-3</c:v>
                </c:pt>
                <c:pt idx="171">
                  <c:v>-1.7999999999999999E-2</c:v>
                </c:pt>
                <c:pt idx="172">
                  <c:v>-5.0000000000000001E-3</c:v>
                </c:pt>
                <c:pt idx="173">
                  <c:v>0</c:v>
                </c:pt>
                <c:pt idx="174">
                  <c:v>-7.0000000000000001E-3</c:v>
                </c:pt>
                <c:pt idx="175">
                  <c:v>4.4999999999999998E-2</c:v>
                </c:pt>
                <c:pt idx="176">
                  <c:v>-1.2999999999999999E-2</c:v>
                </c:pt>
                <c:pt idx="177">
                  <c:v>8.9999999999999993E-3</c:v>
                </c:pt>
                <c:pt idx="178">
                  <c:v>8.9999999999999993E-3</c:v>
                </c:pt>
                <c:pt idx="179">
                  <c:v>0.43</c:v>
                </c:pt>
                <c:pt idx="180">
                  <c:v>0.33</c:v>
                </c:pt>
                <c:pt idx="181">
                  <c:v>0.53</c:v>
                </c:pt>
                <c:pt idx="182">
                  <c:v>0.48</c:v>
                </c:pt>
                <c:pt idx="183">
                  <c:v>0.43</c:v>
                </c:pt>
                <c:pt idx="184">
                  <c:v>0.56999999999999995</c:v>
                </c:pt>
                <c:pt idx="185">
                  <c:v>0.43</c:v>
                </c:pt>
                <c:pt idx="186">
                  <c:v>0.43</c:v>
                </c:pt>
                <c:pt idx="187">
                  <c:v>0.53</c:v>
                </c:pt>
                <c:pt idx="188">
                  <c:v>0.39</c:v>
                </c:pt>
                <c:pt idx="189">
                  <c:v>-0.06</c:v>
                </c:pt>
                <c:pt idx="190">
                  <c:v>0.34</c:v>
                </c:pt>
                <c:pt idx="191">
                  <c:v>0.38</c:v>
                </c:pt>
                <c:pt idx="192">
                  <c:v>0.33</c:v>
                </c:pt>
                <c:pt idx="193">
                  <c:v>0.37</c:v>
                </c:pt>
                <c:pt idx="194">
                  <c:v>0.08</c:v>
                </c:pt>
                <c:pt idx="195">
                  <c:v>0.14000000000000001</c:v>
                </c:pt>
                <c:pt idx="196">
                  <c:v>0.34</c:v>
                </c:pt>
                <c:pt idx="197">
                  <c:v>0.39</c:v>
                </c:pt>
                <c:pt idx="198">
                  <c:v>0.38</c:v>
                </c:pt>
                <c:pt idx="199">
                  <c:v>0.17</c:v>
                </c:pt>
                <c:pt idx="200">
                  <c:v>0.21</c:v>
                </c:pt>
                <c:pt idx="201">
                  <c:v>0.24</c:v>
                </c:pt>
                <c:pt idx="202">
                  <c:v>0.43</c:v>
                </c:pt>
                <c:pt idx="203">
                  <c:v>0.35</c:v>
                </c:pt>
                <c:pt idx="204">
                  <c:v>0.47</c:v>
                </c:pt>
                <c:pt idx="205">
                  <c:v>0.57999999999999996</c:v>
                </c:pt>
                <c:pt idx="206">
                  <c:v>0.4</c:v>
                </c:pt>
                <c:pt idx="207">
                  <c:v>0.34</c:v>
                </c:pt>
                <c:pt idx="208">
                  <c:v>0.39</c:v>
                </c:pt>
                <c:pt idx="209">
                  <c:v>0.48</c:v>
                </c:pt>
                <c:pt idx="210">
                  <c:v>0.47</c:v>
                </c:pt>
                <c:pt idx="211">
                  <c:v>0.31</c:v>
                </c:pt>
                <c:pt idx="212">
                  <c:v>0.38</c:v>
                </c:pt>
                <c:pt idx="213">
                  <c:v>0.35</c:v>
                </c:pt>
                <c:pt idx="214">
                  <c:v>0.3</c:v>
                </c:pt>
                <c:pt idx="215">
                  <c:v>0.51</c:v>
                </c:pt>
                <c:pt idx="216">
                  <c:v>0.48</c:v>
                </c:pt>
                <c:pt idx="217">
                  <c:v>0.19</c:v>
                </c:pt>
                <c:pt idx="218">
                  <c:v>0.61</c:v>
                </c:pt>
                <c:pt idx="219">
                  <c:v>0.28999999999999998</c:v>
                </c:pt>
                <c:pt idx="220">
                  <c:v>0.35</c:v>
                </c:pt>
                <c:pt idx="221">
                  <c:v>7.0000000000000007E-2</c:v>
                </c:pt>
                <c:pt idx="222">
                  <c:v>0.23</c:v>
                </c:pt>
                <c:pt idx="223">
                  <c:v>0.48</c:v>
                </c:pt>
                <c:pt idx="224">
                  <c:v>0.48</c:v>
                </c:pt>
                <c:pt idx="225">
                  <c:v>0.56999999999999995</c:v>
                </c:pt>
              </c:numCache>
            </c:numRef>
          </c:xVal>
          <c:yVal>
            <c:numRef>
              <c:f>'[1]ALL GI (2)'!$S$2:$S$227</c:f>
              <c:numCache>
                <c:formatCode>General</c:formatCode>
                <c:ptCount val="226"/>
                <c:pt idx="0">
                  <c:v>-1.2050000000000001</c:v>
                </c:pt>
                <c:pt idx="1">
                  <c:v>-1.248</c:v>
                </c:pt>
                <c:pt idx="2">
                  <c:v>-1.3109999999999999</c:v>
                </c:pt>
                <c:pt idx="3">
                  <c:v>-1.266</c:v>
                </c:pt>
                <c:pt idx="4">
                  <c:v>-1.272</c:v>
                </c:pt>
                <c:pt idx="5">
                  <c:v>-1.2589999999999999</c:v>
                </c:pt>
                <c:pt idx="6">
                  <c:v>-0.84899999999999998</c:v>
                </c:pt>
                <c:pt idx="7">
                  <c:v>-1.3089999999999999</c:v>
                </c:pt>
                <c:pt idx="8">
                  <c:v>0</c:v>
                </c:pt>
                <c:pt idx="9">
                  <c:v>-1.415</c:v>
                </c:pt>
                <c:pt idx="10">
                  <c:v>0</c:v>
                </c:pt>
                <c:pt idx="11">
                  <c:v>-2.4</c:v>
                </c:pt>
                <c:pt idx="12">
                  <c:v>-2.35</c:v>
                </c:pt>
                <c:pt idx="13">
                  <c:v>-2.14</c:v>
                </c:pt>
                <c:pt idx="14">
                  <c:v>-2.2799999999999998</c:v>
                </c:pt>
                <c:pt idx="15">
                  <c:v>-2.08</c:v>
                </c:pt>
                <c:pt idx="16">
                  <c:v>-2.1</c:v>
                </c:pt>
                <c:pt idx="17">
                  <c:v>-1.92</c:v>
                </c:pt>
                <c:pt idx="18">
                  <c:v>-2.04</c:v>
                </c:pt>
                <c:pt idx="19">
                  <c:v>-0.64</c:v>
                </c:pt>
                <c:pt idx="20">
                  <c:v>-0.6</c:v>
                </c:pt>
                <c:pt idx="21">
                  <c:v>-0.61</c:v>
                </c:pt>
                <c:pt idx="22">
                  <c:v>-0.56999999999999995</c:v>
                </c:pt>
                <c:pt idx="23">
                  <c:v>-0.52</c:v>
                </c:pt>
                <c:pt idx="24">
                  <c:v>-0.46</c:v>
                </c:pt>
                <c:pt idx="25">
                  <c:v>-0.36</c:v>
                </c:pt>
                <c:pt idx="26">
                  <c:v>-0.48</c:v>
                </c:pt>
                <c:pt idx="27">
                  <c:v>-0.55000000000000004</c:v>
                </c:pt>
                <c:pt idx="28">
                  <c:v>-3</c:v>
                </c:pt>
                <c:pt idx="29">
                  <c:v>0.03</c:v>
                </c:pt>
                <c:pt idx="30">
                  <c:v>-0.42</c:v>
                </c:pt>
                <c:pt idx="31">
                  <c:v>-0.62</c:v>
                </c:pt>
                <c:pt idx="32">
                  <c:v>-1.17</c:v>
                </c:pt>
                <c:pt idx="33">
                  <c:v>-1.1100000000000001</c:v>
                </c:pt>
                <c:pt idx="34">
                  <c:v>0.25</c:v>
                </c:pt>
                <c:pt idx="35">
                  <c:v>-0.04</c:v>
                </c:pt>
                <c:pt idx="36">
                  <c:v>0.27</c:v>
                </c:pt>
                <c:pt idx="37">
                  <c:v>0.38</c:v>
                </c:pt>
                <c:pt idx="38">
                  <c:v>0.47</c:v>
                </c:pt>
                <c:pt idx="39">
                  <c:v>0.15</c:v>
                </c:pt>
                <c:pt idx="40">
                  <c:v>0.86</c:v>
                </c:pt>
                <c:pt idx="41">
                  <c:v>0.15</c:v>
                </c:pt>
                <c:pt idx="42">
                  <c:v>0.32</c:v>
                </c:pt>
                <c:pt idx="43">
                  <c:v>1.05</c:v>
                </c:pt>
                <c:pt idx="44">
                  <c:v>0.68</c:v>
                </c:pt>
                <c:pt idx="45">
                  <c:v>1.2</c:v>
                </c:pt>
                <c:pt idx="46">
                  <c:v>1.1299999999999999</c:v>
                </c:pt>
                <c:pt idx="47">
                  <c:v>0.6</c:v>
                </c:pt>
                <c:pt idx="48">
                  <c:v>1.54</c:v>
                </c:pt>
                <c:pt idx="49">
                  <c:v>-0.57999999999999996</c:v>
                </c:pt>
                <c:pt idx="50">
                  <c:v>0.82</c:v>
                </c:pt>
                <c:pt idx="51">
                  <c:v>-1.29</c:v>
                </c:pt>
                <c:pt idx="52">
                  <c:v>-0.11</c:v>
                </c:pt>
                <c:pt idx="53">
                  <c:v>-0.78</c:v>
                </c:pt>
                <c:pt idx="54">
                  <c:v>0.32</c:v>
                </c:pt>
                <c:pt idx="55">
                  <c:v>0.01</c:v>
                </c:pt>
                <c:pt idx="56">
                  <c:v>1.45</c:v>
                </c:pt>
                <c:pt idx="57">
                  <c:v>0.67</c:v>
                </c:pt>
                <c:pt idx="58">
                  <c:v>0.27</c:v>
                </c:pt>
                <c:pt idx="59">
                  <c:v>0.31</c:v>
                </c:pt>
                <c:pt idx="60">
                  <c:v>0.24</c:v>
                </c:pt>
                <c:pt idx="61">
                  <c:v>0.47</c:v>
                </c:pt>
                <c:pt idx="62">
                  <c:v>0.48</c:v>
                </c:pt>
                <c:pt idx="63">
                  <c:v>0.37</c:v>
                </c:pt>
                <c:pt idx="64">
                  <c:v>0.42</c:v>
                </c:pt>
                <c:pt idx="65">
                  <c:v>0.54</c:v>
                </c:pt>
                <c:pt idx="66">
                  <c:v>0.45</c:v>
                </c:pt>
                <c:pt idx="67">
                  <c:v>0.56000000000000005</c:v>
                </c:pt>
                <c:pt idx="68">
                  <c:v>0.56999999999999995</c:v>
                </c:pt>
                <c:pt idx="69">
                  <c:v>0.35</c:v>
                </c:pt>
                <c:pt idx="70">
                  <c:v>0.53</c:v>
                </c:pt>
                <c:pt idx="71">
                  <c:v>0.11</c:v>
                </c:pt>
                <c:pt idx="72">
                  <c:v>0.23</c:v>
                </c:pt>
                <c:pt idx="73">
                  <c:v>0.23</c:v>
                </c:pt>
                <c:pt idx="74">
                  <c:v>0.26</c:v>
                </c:pt>
                <c:pt idx="75">
                  <c:v>0.32</c:v>
                </c:pt>
                <c:pt idx="76">
                  <c:v>0.3</c:v>
                </c:pt>
                <c:pt idx="77">
                  <c:v>0.3</c:v>
                </c:pt>
                <c:pt idx="78">
                  <c:v>0.5</c:v>
                </c:pt>
                <c:pt idx="79">
                  <c:v>0.56999999999999995</c:v>
                </c:pt>
                <c:pt idx="80">
                  <c:v>-1.8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0.47961254950479315</c:v>
                </c:pt>
                <c:pt idx="90">
                  <c:v>0.25181948257780107</c:v>
                </c:pt>
                <c:pt idx="91">
                  <c:v>0.3299762033681688</c:v>
                </c:pt>
                <c:pt idx="92">
                  <c:v>0.27183165143983956</c:v>
                </c:pt>
                <c:pt idx="93">
                  <c:v>2.2482305402697023E-2</c:v>
                </c:pt>
                <c:pt idx="94">
                  <c:v>0.63652853656037678</c:v>
                </c:pt>
                <c:pt idx="95">
                  <c:v>0.46383570497399518</c:v>
                </c:pt>
                <c:pt idx="96">
                  <c:v>1.6876099232732145E-2</c:v>
                </c:pt>
                <c:pt idx="97">
                  <c:v>-0.28801401319755726</c:v>
                </c:pt>
                <c:pt idx="98">
                  <c:v>0.37941904475546551</c:v>
                </c:pt>
                <c:pt idx="99">
                  <c:v>0.13234231181469625</c:v>
                </c:pt>
                <c:pt idx="100">
                  <c:v>0.5838020216362132</c:v>
                </c:pt>
                <c:pt idx="101">
                  <c:v>0.26356560142337671</c:v>
                </c:pt>
                <c:pt idx="102">
                  <c:v>0.21225403541525623</c:v>
                </c:pt>
                <c:pt idx="103">
                  <c:v>0.33513964360265192</c:v>
                </c:pt>
                <c:pt idx="104">
                  <c:v>0.55470843593186103</c:v>
                </c:pt>
                <c:pt idx="105">
                  <c:v>0.10680952788388876</c:v>
                </c:pt>
                <c:pt idx="106">
                  <c:v>0.18704546107883857</c:v>
                </c:pt>
                <c:pt idx="107">
                  <c:v>0.4429455773176123</c:v>
                </c:pt>
                <c:pt idx="108">
                  <c:v>0.26617166669939962</c:v>
                </c:pt>
                <c:pt idx="109">
                  <c:v>7.5622584058576692E-2</c:v>
                </c:pt>
                <c:pt idx="110">
                  <c:v>-0.34914425284271466</c:v>
                </c:pt>
                <c:pt idx="111">
                  <c:v>0.17162132580850198</c:v>
                </c:pt>
                <c:pt idx="112">
                  <c:v>0.24300379627528912</c:v>
                </c:pt>
                <c:pt idx="113">
                  <c:v>0.50687134702132397</c:v>
                </c:pt>
                <c:pt idx="114">
                  <c:v>0.56958604964352588</c:v>
                </c:pt>
                <c:pt idx="115">
                  <c:v>0.75515278256288454</c:v>
                </c:pt>
                <c:pt idx="116">
                  <c:v>0.4494380259862929</c:v>
                </c:pt>
                <c:pt idx="117">
                  <c:v>0.25953931746192094</c:v>
                </c:pt>
                <c:pt idx="118">
                  <c:v>0.32398998931859602</c:v>
                </c:pt>
                <c:pt idx="119">
                  <c:v>#N/A</c:v>
                </c:pt>
                <c:pt idx="120">
                  <c:v>0.51199351219688083</c:v>
                </c:pt>
                <c:pt idx="121">
                  <c:v>1.0342031021040015</c:v>
                </c:pt>
                <c:pt idx="122">
                  <c:v>0.76249111262893976</c:v>
                </c:pt>
                <c:pt idx="123">
                  <c:v>0.48553409657769819</c:v>
                </c:pt>
                <c:pt idx="124">
                  <c:v>0.69858989744653144</c:v>
                </c:pt>
                <c:pt idx="125">
                  <c:v>0.54366783457404644</c:v>
                </c:pt>
                <c:pt idx="126">
                  <c:v>0.73334791275336819</c:v>
                </c:pt>
                <c:pt idx="127">
                  <c:v>0.69511770267949302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-0.1</c:v>
                </c:pt>
                <c:pt idx="153">
                  <c:v>0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2.1999999999999999E-2</c:v>
                </c:pt>
                <c:pt idx="165">
                  <c:v>-1.4E-2</c:v>
                </c:pt>
                <c:pt idx="166">
                  <c:v>-7.9000000000000001E-2</c:v>
                </c:pt>
                <c:pt idx="167">
                  <c:v>-4.1000000000000002E-2</c:v>
                </c:pt>
                <c:pt idx="168">
                  <c:v>0.22</c:v>
                </c:pt>
                <c:pt idx="169">
                  <c:v>0.04</c:v>
                </c:pt>
                <c:pt idx="170">
                  <c:v>#N/A</c:v>
                </c:pt>
                <c:pt idx="171">
                  <c:v>-0.08</c:v>
                </c:pt>
                <c:pt idx="172">
                  <c:v>-0.24</c:v>
                </c:pt>
                <c:pt idx="173">
                  <c:v>-0.24</c:v>
                </c:pt>
                <c:pt idx="174">
                  <c:v>-0.18</c:v>
                </c:pt>
                <c:pt idx="175">
                  <c:v>0.43</c:v>
                </c:pt>
                <c:pt idx="176">
                  <c:v>0.19</c:v>
                </c:pt>
                <c:pt idx="177">
                  <c:v>0.22</c:v>
                </c:pt>
                <c:pt idx="178">
                  <c:v>7.0000000000000007E-2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</c:numCache>
            </c:numRef>
          </c:yVal>
          <c:smooth val="0"/>
        </c:ser>
        <c:ser>
          <c:idx val="2"/>
          <c:order val="1"/>
          <c:tx>
            <c:v>R-TH MIF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4F81BD">
                  <a:lumMod val="7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'diabase free'!$AG$2:$AG$20</c:f>
              <c:numCache>
                <c:formatCode>General</c:formatCode>
                <c:ptCount val="19"/>
                <c:pt idx="0">
                  <c:v>1.425</c:v>
                </c:pt>
                <c:pt idx="1">
                  <c:v>1.7629999999999999</c:v>
                </c:pt>
                <c:pt idx="2">
                  <c:v>5.9059999999999997</c:v>
                </c:pt>
                <c:pt idx="3">
                  <c:v>4.9210000000000003</c:v>
                </c:pt>
                <c:pt idx="4">
                  <c:v>8.76</c:v>
                </c:pt>
                <c:pt idx="5">
                  <c:v>2.2330000000000001</c:v>
                </c:pt>
                <c:pt idx="6">
                  <c:v>1.9350000000000001</c:v>
                </c:pt>
                <c:pt idx="7">
                  <c:v>1.3540000000000001</c:v>
                </c:pt>
                <c:pt idx="8">
                  <c:v>0.56599999999999995</c:v>
                </c:pt>
                <c:pt idx="9">
                  <c:v>3.24</c:v>
                </c:pt>
                <c:pt idx="10">
                  <c:v>2.9790000000000001</c:v>
                </c:pt>
                <c:pt idx="11">
                  <c:v>0.624</c:v>
                </c:pt>
                <c:pt idx="12">
                  <c:v>3.9220000000000002</c:v>
                </c:pt>
                <c:pt idx="13">
                  <c:v>5.2409999999999997</c:v>
                </c:pt>
                <c:pt idx="14">
                  <c:v>2.0779999999999998</c:v>
                </c:pt>
                <c:pt idx="15">
                  <c:v>3.7959999999999998</c:v>
                </c:pt>
                <c:pt idx="16">
                  <c:v>3.1190000000000002</c:v>
                </c:pt>
                <c:pt idx="17">
                  <c:v>2.4319999999999999</c:v>
                </c:pt>
                <c:pt idx="18">
                  <c:v>6.6959999999999997</c:v>
                </c:pt>
              </c:numCache>
            </c:numRef>
          </c:xVal>
          <c:yVal>
            <c:numRef>
              <c:f>'diabase free'!$AH$2:$AH$20</c:f>
              <c:numCache>
                <c:formatCode>General</c:formatCode>
                <c:ptCount val="19"/>
                <c:pt idx="0">
                  <c:v>-1.329</c:v>
                </c:pt>
                <c:pt idx="1">
                  <c:v>-1.292</c:v>
                </c:pt>
                <c:pt idx="2">
                  <c:v>-5.742</c:v>
                </c:pt>
                <c:pt idx="3">
                  <c:v>-4.1139999999999999</c:v>
                </c:pt>
                <c:pt idx="4">
                  <c:v>-8.1110000000000007</c:v>
                </c:pt>
                <c:pt idx="5">
                  <c:v>-1.91</c:v>
                </c:pt>
                <c:pt idx="6">
                  <c:v>-1.236</c:v>
                </c:pt>
                <c:pt idx="7">
                  <c:v>-0.80900000000000005</c:v>
                </c:pt>
                <c:pt idx="8">
                  <c:v>-0.221</c:v>
                </c:pt>
                <c:pt idx="9">
                  <c:v>-3.028</c:v>
                </c:pt>
                <c:pt idx="10">
                  <c:v>-3.202</c:v>
                </c:pt>
                <c:pt idx="11">
                  <c:v>-0.24299999999999999</c:v>
                </c:pt>
                <c:pt idx="12">
                  <c:v>-3.9590000000000001</c:v>
                </c:pt>
                <c:pt idx="13">
                  <c:v>-4.7130000000000001</c:v>
                </c:pt>
                <c:pt idx="14">
                  <c:v>-2.1819999999999999</c:v>
                </c:pt>
                <c:pt idx="15">
                  <c:v>-3.56</c:v>
                </c:pt>
                <c:pt idx="16">
                  <c:v>-3.125</c:v>
                </c:pt>
                <c:pt idx="17">
                  <c:v>-2.4670000000000001</c:v>
                </c:pt>
                <c:pt idx="18">
                  <c:v>-6.9269999999999996</c:v>
                </c:pt>
              </c:numCache>
            </c:numRef>
          </c:yVal>
          <c:smooth val="0"/>
        </c:ser>
        <c:ser>
          <c:idx val="3"/>
          <c:order val="2"/>
          <c:tx>
            <c:v>R-TH MDF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C0504D">
                  <a:lumMod val="7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'diabase free'!$AK$2:$AK$36</c:f>
              <c:numCache>
                <c:formatCode>General</c:formatCode>
                <c:ptCount val="35"/>
                <c:pt idx="0">
                  <c:v>0.11799999999999999</c:v>
                </c:pt>
                <c:pt idx="1">
                  <c:v>0.21299999999999999</c:v>
                </c:pt>
                <c:pt idx="2">
                  <c:v>0.129</c:v>
                </c:pt>
                <c:pt idx="3">
                  <c:v>0.12</c:v>
                </c:pt>
                <c:pt idx="4">
                  <c:v>0.115</c:v>
                </c:pt>
                <c:pt idx="5">
                  <c:v>0.01</c:v>
                </c:pt>
                <c:pt idx="6">
                  <c:v>8.2000000000000003E-2</c:v>
                </c:pt>
                <c:pt idx="7">
                  <c:v>9.9000000000000005E-2</c:v>
                </c:pt>
                <c:pt idx="8">
                  <c:v>0.10199999999999999</c:v>
                </c:pt>
                <c:pt idx="9">
                  <c:v>3.5000000000000003E-2</c:v>
                </c:pt>
                <c:pt idx="10">
                  <c:v>4.7E-2</c:v>
                </c:pt>
                <c:pt idx="11">
                  <c:v>3.2000000000000001E-2</c:v>
                </c:pt>
                <c:pt idx="12">
                  <c:v>-3.9E-2</c:v>
                </c:pt>
                <c:pt idx="13">
                  <c:v>0.12</c:v>
                </c:pt>
                <c:pt idx="14">
                  <c:v>6.3E-2</c:v>
                </c:pt>
                <c:pt idx="15">
                  <c:v>0.16700000000000001</c:v>
                </c:pt>
                <c:pt idx="16">
                  <c:v>0.128</c:v>
                </c:pt>
                <c:pt idx="17">
                  <c:v>0.11799999999999999</c:v>
                </c:pt>
                <c:pt idx="18">
                  <c:v>9.9000000000000005E-2</c:v>
                </c:pt>
                <c:pt idx="19">
                  <c:v>0.128</c:v>
                </c:pt>
                <c:pt idx="20">
                  <c:v>8.5999999999999993E-2</c:v>
                </c:pt>
                <c:pt idx="21">
                  <c:v>0.19800000000000001</c:v>
                </c:pt>
                <c:pt idx="22">
                  <c:v>7.0999999999999994E-2</c:v>
                </c:pt>
                <c:pt idx="23">
                  <c:v>3.4000000000000002E-2</c:v>
                </c:pt>
                <c:pt idx="24">
                  <c:v>6.5000000000000002E-2</c:v>
                </c:pt>
                <c:pt idx="25">
                  <c:v>0.11700000000000001</c:v>
                </c:pt>
                <c:pt idx="26">
                  <c:v>8.1000000000000003E-2</c:v>
                </c:pt>
                <c:pt idx="27">
                  <c:v>9.8000000000000004E-2</c:v>
                </c:pt>
                <c:pt idx="28">
                  <c:v>0.152</c:v>
                </c:pt>
                <c:pt idx="29">
                  <c:v>0.14599999999999999</c:v>
                </c:pt>
                <c:pt idx="30">
                  <c:v>-0.04</c:v>
                </c:pt>
                <c:pt idx="31">
                  <c:v>0.14899999999999999</c:v>
                </c:pt>
                <c:pt idx="32">
                  <c:v>2.9000000000000001E-2</c:v>
                </c:pt>
                <c:pt idx="33">
                  <c:v>0.11</c:v>
                </c:pt>
                <c:pt idx="34">
                  <c:v>7.0999999999999994E-2</c:v>
                </c:pt>
              </c:numCache>
            </c:numRef>
          </c:xVal>
          <c:yVal>
            <c:numRef>
              <c:f>'diabase free'!$AL$2:$AL$36</c:f>
              <c:numCache>
                <c:formatCode>General</c:formatCode>
                <c:ptCount val="35"/>
                <c:pt idx="0">
                  <c:v>0.219</c:v>
                </c:pt>
                <c:pt idx="1">
                  <c:v>-0.53500000000000003</c:v>
                </c:pt>
                <c:pt idx="2">
                  <c:v>-0.20799999999999999</c:v>
                </c:pt>
                <c:pt idx="3">
                  <c:v>-0.23699999999999999</c:v>
                </c:pt>
                <c:pt idx="4">
                  <c:v>-0.16700000000000001</c:v>
                </c:pt>
                <c:pt idx="5">
                  <c:v>2.4E-2</c:v>
                </c:pt>
                <c:pt idx="6">
                  <c:v>0.27100000000000002</c:v>
                </c:pt>
                <c:pt idx="7">
                  <c:v>-0.42399999999999999</c:v>
                </c:pt>
                <c:pt idx="8">
                  <c:v>-0.77400000000000002</c:v>
                </c:pt>
                <c:pt idx="9">
                  <c:v>0.16200000000000001</c:v>
                </c:pt>
                <c:pt idx="10">
                  <c:v>-7.4999999999999997E-2</c:v>
                </c:pt>
                <c:pt idx="11">
                  <c:v>-6.5000000000000002E-2</c:v>
                </c:pt>
                <c:pt idx="12">
                  <c:v>0.185</c:v>
                </c:pt>
                <c:pt idx="13">
                  <c:v>-0.52200000000000002</c:v>
                </c:pt>
                <c:pt idx="14">
                  <c:v>-0.41899999999999998</c:v>
                </c:pt>
                <c:pt idx="15">
                  <c:v>-0.68100000000000005</c:v>
                </c:pt>
                <c:pt idx="16">
                  <c:v>-0.113</c:v>
                </c:pt>
                <c:pt idx="17">
                  <c:v>5.3999999999999999E-2</c:v>
                </c:pt>
                <c:pt idx="18">
                  <c:v>-9.8000000000000004E-2</c:v>
                </c:pt>
                <c:pt idx="19">
                  <c:v>4.0000000000000001E-3</c:v>
                </c:pt>
                <c:pt idx="20">
                  <c:v>-7.1999999999999995E-2</c:v>
                </c:pt>
                <c:pt idx="21">
                  <c:v>-0.29399999999999998</c:v>
                </c:pt>
                <c:pt idx="22">
                  <c:v>0.26800000000000002</c:v>
                </c:pt>
                <c:pt idx="23">
                  <c:v>0.124</c:v>
                </c:pt>
                <c:pt idx="24">
                  <c:v>0.215</c:v>
                </c:pt>
                <c:pt idx="25">
                  <c:v>0.34799999999999998</c:v>
                </c:pt>
                <c:pt idx="26">
                  <c:v>-0.29399999999999998</c:v>
                </c:pt>
                <c:pt idx="27">
                  <c:v>-0.187</c:v>
                </c:pt>
                <c:pt idx="28">
                  <c:v>-0.56399999999999995</c:v>
                </c:pt>
                <c:pt idx="29">
                  <c:v>-0.39900000000000002</c:v>
                </c:pt>
                <c:pt idx="30">
                  <c:v>0.159</c:v>
                </c:pt>
                <c:pt idx="31">
                  <c:v>-0.48499999999999999</c:v>
                </c:pt>
                <c:pt idx="32">
                  <c:v>7.5999999999999998E-2</c:v>
                </c:pt>
                <c:pt idx="33">
                  <c:v>0.32</c:v>
                </c:pt>
                <c:pt idx="34">
                  <c:v>-0.13200000000000001</c:v>
                </c:pt>
              </c:numCache>
            </c:numRef>
          </c:yVal>
          <c:smooth val="0"/>
        </c:ser>
        <c:ser>
          <c:idx val="4"/>
          <c:order val="3"/>
          <c:spPr>
            <a:ln w="12700" cap="rnd">
              <a:solidFill>
                <a:sysClr val="window" lastClr="FFFFFF">
                  <a:lumMod val="50000"/>
                </a:sysClr>
              </a:solidFill>
              <a:prstDash val="sysDot"/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'diabase free'!$AQ$12:$AQ$14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'diabase free'!$AR$12:$AR$14</c:f>
              <c:numCache>
                <c:formatCode>General</c:formatCode>
                <c:ptCount val="3"/>
                <c:pt idx="0">
                  <c:v>-4</c:v>
                </c:pt>
                <c:pt idx="1">
                  <c:v>3</c:v>
                </c:pt>
                <c:pt idx="2">
                  <c:v>3</c:v>
                </c:pt>
              </c:numCache>
            </c:numRef>
          </c:yVal>
          <c:smooth val="0"/>
        </c:ser>
        <c:ser>
          <c:idx val="5"/>
          <c:order val="4"/>
          <c:spPr>
            <a:ln w="28575">
              <a:noFill/>
            </a:ln>
          </c:spPr>
          <c:marker>
            <c:symbol val="none"/>
          </c:marker>
          <c:trendline>
            <c:spPr>
              <a:ln w="12700" cap="rnd">
                <a:solidFill>
                  <a:sysClr val="window" lastClr="FFFFFF">
                    <a:lumMod val="50000"/>
                  </a:sys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'diabase free'!$AS$12:$AS$14</c:f>
              <c:numCache>
                <c:formatCode>General</c:formatCode>
                <c:ptCount val="3"/>
                <c:pt idx="0">
                  <c:v>-3</c:v>
                </c:pt>
                <c:pt idx="1">
                  <c:v>-3</c:v>
                </c:pt>
                <c:pt idx="2">
                  <c:v>10</c:v>
                </c:pt>
              </c:numCache>
            </c:numRef>
          </c:xVal>
          <c:yVal>
            <c:numRef>
              <c:f>'diabase free'!$AT$12:$AT$14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ser>
          <c:idx val="0"/>
          <c:order val="5"/>
          <c:tx>
            <c:v>trendline</c:v>
          </c:tx>
          <c:spPr>
            <a:ln w="19050">
              <a:solidFill>
                <a:srgbClr val="1F497D">
                  <a:lumMod val="60000"/>
                  <a:lumOff val="40000"/>
                </a:srgbClr>
              </a:solidFill>
              <a:prstDash val="sysDot"/>
            </a:ln>
          </c:spPr>
          <c:marker>
            <c:symbol val="none"/>
          </c:marker>
          <c:xVal>
            <c:numRef>
              <c:f>'diabase free'!$AQ$16:$AQ$18</c:f>
              <c:numCache>
                <c:formatCode>General</c:formatCode>
                <c:ptCount val="3"/>
                <c:pt idx="0">
                  <c:v>-0.5</c:v>
                </c:pt>
                <c:pt idx="1">
                  <c:v>-0.5</c:v>
                </c:pt>
                <c:pt idx="2">
                  <c:v>2.5</c:v>
                </c:pt>
              </c:numCache>
            </c:numRef>
          </c:xVal>
          <c:yVal>
            <c:numRef>
              <c:f>'diabase free'!$AR$16:$AR$18</c:f>
              <c:numCache>
                <c:formatCode>General</c:formatCode>
                <c:ptCount val="3"/>
                <c:pt idx="0">
                  <c:v>0.4</c:v>
                </c:pt>
                <c:pt idx="1">
                  <c:v>0.45</c:v>
                </c:pt>
                <c:pt idx="2">
                  <c:v>-2.25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938600"/>
        <c:axId val="161938992"/>
      </c:scatterChart>
      <c:valAx>
        <c:axId val="161938600"/>
        <c:scaling>
          <c:orientation val="minMax"/>
          <c:max val="2.5"/>
          <c:min val="-0.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1938992"/>
        <c:crossesAt val="-10"/>
        <c:crossBetween val="midCat"/>
      </c:valAx>
      <c:valAx>
        <c:axId val="161938992"/>
        <c:scaling>
          <c:orientation val="minMax"/>
          <c:max val="0.5"/>
          <c:min val="-2.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938600"/>
        <c:crossesAt val="-3"/>
        <c:crossBetween val="midCat"/>
      </c:valAx>
      <c:spPr>
        <a:noFill/>
        <a:ln w="635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741382327209099"/>
          <c:y val="2.2533414092469211E-2"/>
          <c:w val="0.85182706328375624"/>
          <c:h val="0.82046539577289679"/>
        </c:manualLayout>
      </c:layout>
      <c:scatterChart>
        <c:scatterStyle val="lineMarker"/>
        <c:varyColors val="0"/>
        <c:ser>
          <c:idx val="3"/>
          <c:order val="0"/>
          <c:tx>
            <c:strRef>
              <c:f>'diabase free'!$AM$18</c:f>
              <c:strCache>
                <c:ptCount val="1"/>
                <c:pt idx="0">
                  <c:v>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Pt>
            <c:idx val="2"/>
            <c:bubble3D val="0"/>
            <c:spPr>
              <a:ln w="12700">
                <a:solidFill>
                  <a:sysClr val="window" lastClr="FFFFFF">
                    <a:lumMod val="50000"/>
                  </a:sysClr>
                </a:solidFill>
                <a:prstDash val="sysDot"/>
              </a:ln>
            </c:spPr>
          </c:dPt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xVal>
            <c:numRef>
              <c:f>'diabase free'!$AM$18:$AM$20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'diabase free'!$AN$18:$AN$20</c:f>
              <c:numCache>
                <c:formatCode>General</c:formatCode>
                <c:ptCount val="3"/>
                <c:pt idx="0">
                  <c:v>-1</c:v>
                </c:pt>
                <c:pt idx="1">
                  <c:v>-1</c:v>
                </c:pt>
                <c:pt idx="2">
                  <c:v>9</c:v>
                </c:pt>
              </c:numCache>
            </c:numRef>
          </c:yVal>
          <c:smooth val="0"/>
        </c:ser>
        <c:ser>
          <c:idx val="4"/>
          <c:order val="1"/>
          <c:spPr>
            <a:ln w="12700">
              <a:solidFill>
                <a:sysClr val="window" lastClr="FFFFFF">
                  <a:lumMod val="75000"/>
                </a:sysClr>
              </a:solidFill>
              <a:prstDash val="sysDot"/>
            </a:ln>
          </c:spPr>
          <c:marker>
            <c:symbol val="none"/>
          </c:marker>
          <c:dPt>
            <c:idx val="1"/>
            <c:bubble3D val="0"/>
            <c:spPr>
              <a:ln w="12700">
                <a:solidFill>
                  <a:sysClr val="window" lastClr="FFFFFF">
                    <a:lumMod val="50000"/>
                  </a:sysClr>
                </a:solidFill>
                <a:prstDash val="sysDot"/>
              </a:ln>
            </c:spPr>
          </c:dPt>
          <c:xVal>
            <c:numRef>
              <c:f>'diabase free'!$AM$22:$AM$24</c:f>
              <c:numCache>
                <c:formatCode>General</c:formatCode>
                <c:ptCount val="3"/>
                <c:pt idx="0">
                  <c:v>-50</c:v>
                </c:pt>
                <c:pt idx="1">
                  <c:v>40</c:v>
                </c:pt>
                <c:pt idx="2">
                  <c:v>40</c:v>
                </c:pt>
              </c:numCache>
            </c:numRef>
          </c:xVal>
          <c:yVal>
            <c:numRef>
              <c:f>'diabase free'!$AN$22:$AN$24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ser>
          <c:idx val="1"/>
          <c:order val="2"/>
          <c:tx>
            <c:v>Post-GOE</c:v>
          </c:tx>
          <c:spPr>
            <a:ln w="28575">
              <a:noFill/>
            </a:ln>
          </c:spPr>
          <c:marker>
            <c:symbol val="circle"/>
            <c:size val="5"/>
            <c:spPr>
              <a:gradFill flip="none" rotWithShape="1">
                <a:gsLst>
                  <a:gs pos="0">
                    <a:schemeClr val="accent2">
                      <a:lumMod val="0"/>
                      <a:lumOff val="100000"/>
                    </a:schemeClr>
                  </a:gs>
                  <a:gs pos="35000">
                    <a:schemeClr val="accent2">
                      <a:lumMod val="0"/>
                      <a:lumOff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>
                <a:noFill/>
              </a:ln>
              <a:effectLst/>
            </c:spPr>
          </c:marker>
          <c:trendline>
            <c:spPr>
              <a:ln w="19050">
                <a:solidFill>
                  <a:srgbClr val="C0504D">
                    <a:lumMod val="60000"/>
                    <a:lumOff val="40000"/>
                  </a:srgbClr>
                </a:solidFill>
                <a:prstDash val="sysDot"/>
              </a:ln>
            </c:spPr>
            <c:trendlineType val="linear"/>
            <c:dispRSqr val="0"/>
            <c:dispEq val="0"/>
          </c:trendline>
          <c:xVal>
            <c:numRef>
              <c:f>'[1]ALL GI (2)'!$B$2:$B$227</c:f>
              <c:numCache>
                <c:formatCode>General</c:formatCode>
                <c:ptCount val="226"/>
                <c:pt idx="0">
                  <c:v>-39.29</c:v>
                </c:pt>
                <c:pt idx="1">
                  <c:v>-44.38</c:v>
                </c:pt>
                <c:pt idx="2">
                  <c:v>-40.96</c:v>
                </c:pt>
                <c:pt idx="3">
                  <c:v>-39.92</c:v>
                </c:pt>
                <c:pt idx="4">
                  <c:v>-33.82</c:v>
                </c:pt>
                <c:pt idx="5">
                  <c:v>-36.619999999999997</c:v>
                </c:pt>
                <c:pt idx="6">
                  <c:v>-33.47</c:v>
                </c:pt>
                <c:pt idx="7">
                  <c:v>-38.799999999999997</c:v>
                </c:pt>
                <c:pt idx="8">
                  <c:v>-45.11</c:v>
                </c:pt>
                <c:pt idx="9">
                  <c:v>-47.52</c:v>
                </c:pt>
                <c:pt idx="10">
                  <c:v>-33.479999999999997</c:v>
                </c:pt>
                <c:pt idx="11">
                  <c:v>-3.7050000000000001</c:v>
                </c:pt>
                <c:pt idx="12">
                  <c:v>-7.1779999999999999</c:v>
                </c:pt>
                <c:pt idx="13">
                  <c:v>-11.635999999999999</c:v>
                </c:pt>
                <c:pt idx="14">
                  <c:v>-9.6649999999999991</c:v>
                </c:pt>
                <c:pt idx="15">
                  <c:v>-11.411</c:v>
                </c:pt>
                <c:pt idx="16">
                  <c:v>-6.8780000000000001</c:v>
                </c:pt>
                <c:pt idx="17">
                  <c:v>-9.2590000000000003</c:v>
                </c:pt>
                <c:pt idx="18">
                  <c:v>-2.8340000000000001</c:v>
                </c:pt>
                <c:pt idx="19">
                  <c:v>0.56899999999999995</c:v>
                </c:pt>
                <c:pt idx="20">
                  <c:v>-0.80300000000000005</c:v>
                </c:pt>
                <c:pt idx="21">
                  <c:v>-0.74199999999999999</c:v>
                </c:pt>
                <c:pt idx="22">
                  <c:v>-0.442</c:v>
                </c:pt>
                <c:pt idx="23">
                  <c:v>-2.04</c:v>
                </c:pt>
                <c:pt idx="24">
                  <c:v>-1.097</c:v>
                </c:pt>
                <c:pt idx="25">
                  <c:v>-9.8420000000000005</c:v>
                </c:pt>
                <c:pt idx="26">
                  <c:v>-9.8079999999999998</c:v>
                </c:pt>
                <c:pt idx="27">
                  <c:v>-10.324</c:v>
                </c:pt>
                <c:pt idx="28">
                  <c:v>31.61</c:v>
                </c:pt>
                <c:pt idx="29">
                  <c:v>13.3</c:v>
                </c:pt>
                <c:pt idx="30">
                  <c:v>1.75</c:v>
                </c:pt>
                <c:pt idx="31">
                  <c:v>0.44</c:v>
                </c:pt>
                <c:pt idx="32">
                  <c:v>-8.92</c:v>
                </c:pt>
                <c:pt idx="33">
                  <c:v>-19.95</c:v>
                </c:pt>
                <c:pt idx="34">
                  <c:v>6.89</c:v>
                </c:pt>
                <c:pt idx="35">
                  <c:v>3.95</c:v>
                </c:pt>
                <c:pt idx="36">
                  <c:v>18.04</c:v>
                </c:pt>
                <c:pt idx="37">
                  <c:v>14.8</c:v>
                </c:pt>
                <c:pt idx="38">
                  <c:v>16.47</c:v>
                </c:pt>
                <c:pt idx="39">
                  <c:v>15.07</c:v>
                </c:pt>
                <c:pt idx="40">
                  <c:v>20.71</c:v>
                </c:pt>
                <c:pt idx="41">
                  <c:v>16.43</c:v>
                </c:pt>
                <c:pt idx="42">
                  <c:v>8.83</c:v>
                </c:pt>
                <c:pt idx="43">
                  <c:v>16.02</c:v>
                </c:pt>
                <c:pt idx="44">
                  <c:v>16.920000000000002</c:v>
                </c:pt>
                <c:pt idx="45">
                  <c:v>20.8</c:v>
                </c:pt>
                <c:pt idx="46">
                  <c:v>17.93</c:v>
                </c:pt>
                <c:pt idx="47">
                  <c:v>13.57</c:v>
                </c:pt>
                <c:pt idx="48">
                  <c:v>24.72</c:v>
                </c:pt>
                <c:pt idx="49">
                  <c:v>1.42</c:v>
                </c:pt>
                <c:pt idx="50">
                  <c:v>17.350000000000001</c:v>
                </c:pt>
                <c:pt idx="51">
                  <c:v>-23.44</c:v>
                </c:pt>
                <c:pt idx="52">
                  <c:v>-6.73</c:v>
                </c:pt>
                <c:pt idx="53">
                  <c:v>-11.67</c:v>
                </c:pt>
                <c:pt idx="54">
                  <c:v>6.31</c:v>
                </c:pt>
                <c:pt idx="55">
                  <c:v>7.97</c:v>
                </c:pt>
                <c:pt idx="56">
                  <c:v>22.35</c:v>
                </c:pt>
                <c:pt idx="57">
                  <c:v>8.42</c:v>
                </c:pt>
                <c:pt idx="58">
                  <c:v>8.2899999999999991</c:v>
                </c:pt>
                <c:pt idx="59">
                  <c:v>10.53</c:v>
                </c:pt>
                <c:pt idx="60">
                  <c:v>15.21</c:v>
                </c:pt>
                <c:pt idx="61">
                  <c:v>26.98</c:v>
                </c:pt>
                <c:pt idx="62">
                  <c:v>24.6</c:v>
                </c:pt>
                <c:pt idx="63">
                  <c:v>22.34</c:v>
                </c:pt>
                <c:pt idx="64">
                  <c:v>18.75</c:v>
                </c:pt>
                <c:pt idx="65">
                  <c:v>21.01</c:v>
                </c:pt>
                <c:pt idx="66">
                  <c:v>25.45</c:v>
                </c:pt>
                <c:pt idx="67">
                  <c:v>25.38</c:v>
                </c:pt>
                <c:pt idx="68">
                  <c:v>25.71</c:v>
                </c:pt>
                <c:pt idx="69">
                  <c:v>26.44</c:v>
                </c:pt>
                <c:pt idx="70">
                  <c:v>26.98</c:v>
                </c:pt>
                <c:pt idx="71">
                  <c:v>22.96</c:v>
                </c:pt>
                <c:pt idx="72">
                  <c:v>24.5</c:v>
                </c:pt>
                <c:pt idx="73">
                  <c:v>24.19</c:v>
                </c:pt>
                <c:pt idx="74">
                  <c:v>24.39</c:v>
                </c:pt>
                <c:pt idx="75">
                  <c:v>24.95</c:v>
                </c:pt>
                <c:pt idx="76">
                  <c:v>26.4</c:v>
                </c:pt>
                <c:pt idx="77">
                  <c:v>19.71</c:v>
                </c:pt>
                <c:pt idx="78">
                  <c:v>29.39</c:v>
                </c:pt>
                <c:pt idx="79">
                  <c:v>35.22</c:v>
                </c:pt>
                <c:pt idx="80">
                  <c:v>20.76</c:v>
                </c:pt>
                <c:pt idx="81">
                  <c:v>4</c:v>
                </c:pt>
                <c:pt idx="82">
                  <c:v>3.8</c:v>
                </c:pt>
                <c:pt idx="83">
                  <c:v>4</c:v>
                </c:pt>
                <c:pt idx="84">
                  <c:v>4.0999999999999996</c:v>
                </c:pt>
                <c:pt idx="85">
                  <c:v>3.7</c:v>
                </c:pt>
                <c:pt idx="86">
                  <c:v>3.9</c:v>
                </c:pt>
                <c:pt idx="87">
                  <c:v>3.8</c:v>
                </c:pt>
                <c:pt idx="88">
                  <c:v>3.7</c:v>
                </c:pt>
                <c:pt idx="89">
                  <c:v>17.838653510189538</c:v>
                </c:pt>
                <c:pt idx="90">
                  <c:v>25.186979236186513</c:v>
                </c:pt>
                <c:pt idx="91">
                  <c:v>23.022456115593393</c:v>
                </c:pt>
                <c:pt idx="92">
                  <c:v>17.975642284862261</c:v>
                </c:pt>
                <c:pt idx="93">
                  <c:v>11.665450317051684</c:v>
                </c:pt>
                <c:pt idx="94">
                  <c:v>17.422663147980579</c:v>
                </c:pt>
                <c:pt idx="95">
                  <c:v>22.427609993787012</c:v>
                </c:pt>
                <c:pt idx="96">
                  <c:v>4.9509907428104682</c:v>
                </c:pt>
                <c:pt idx="97">
                  <c:v>9.2776924328412669</c:v>
                </c:pt>
                <c:pt idx="98">
                  <c:v>18.064400292902238</c:v>
                </c:pt>
                <c:pt idx="99">
                  <c:v>11.995027222376775</c:v>
                </c:pt>
                <c:pt idx="100">
                  <c:v>9.9907709200741657</c:v>
                </c:pt>
                <c:pt idx="101">
                  <c:v>4.1468096963819256</c:v>
                </c:pt>
                <c:pt idx="102">
                  <c:v>32.916796928815103</c:v>
                </c:pt>
                <c:pt idx="103">
                  <c:v>22.925324710568518</c:v>
                </c:pt>
                <c:pt idx="104">
                  <c:v>6.1758512537597454</c:v>
                </c:pt>
                <c:pt idx="105">
                  <c:v>-0.96464675907237396</c:v>
                </c:pt>
                <c:pt idx="106">
                  <c:v>6.9743383902385325</c:v>
                </c:pt>
                <c:pt idx="107">
                  <c:v>9.8333510567583104</c:v>
                </c:pt>
                <c:pt idx="108">
                  <c:v>3.2649235259336606</c:v>
                </c:pt>
                <c:pt idx="109">
                  <c:v>3.8172327910568349</c:v>
                </c:pt>
                <c:pt idx="110">
                  <c:v>1.4679925329770249</c:v>
                </c:pt>
                <c:pt idx="111">
                  <c:v>13.752770717444296</c:v>
                </c:pt>
                <c:pt idx="112">
                  <c:v>21.955685339718922</c:v>
                </c:pt>
                <c:pt idx="113">
                  <c:v>10.204460011128624</c:v>
                </c:pt>
                <c:pt idx="114">
                  <c:v>10.216350234846905</c:v>
                </c:pt>
                <c:pt idx="115">
                  <c:v>13.33410086819975</c:v>
                </c:pt>
                <c:pt idx="116">
                  <c:v>-0.50243524550674934</c:v>
                </c:pt>
                <c:pt idx="117">
                  <c:v>-0.42807948028089626</c:v>
                </c:pt>
                <c:pt idx="118">
                  <c:v>4.068099764723998</c:v>
                </c:pt>
                <c:pt idx="119">
                  <c:v>-0.75</c:v>
                </c:pt>
                <c:pt idx="120">
                  <c:v>9.7134440119348575</c:v>
                </c:pt>
                <c:pt idx="121">
                  <c:v>9.5945417747493877</c:v>
                </c:pt>
                <c:pt idx="122">
                  <c:v>13.579943803676109</c:v>
                </c:pt>
                <c:pt idx="123">
                  <c:v>12.236850927300313</c:v>
                </c:pt>
                <c:pt idx="124">
                  <c:v>15.52893568587832</c:v>
                </c:pt>
                <c:pt idx="125">
                  <c:v>7.73455910249643</c:v>
                </c:pt>
                <c:pt idx="126">
                  <c:v>8.0488126913391689</c:v>
                </c:pt>
                <c:pt idx="127">
                  <c:v>8.6453334925427061</c:v>
                </c:pt>
                <c:pt idx="128">
                  <c:v>5.68</c:v>
                </c:pt>
                <c:pt idx="129">
                  <c:v>-9.0299999999999994</c:v>
                </c:pt>
                <c:pt idx="130">
                  <c:v>-13.07</c:v>
                </c:pt>
                <c:pt idx="131">
                  <c:v>-3.1349999999999998</c:v>
                </c:pt>
                <c:pt idx="132">
                  <c:v>-23.57</c:v>
                </c:pt>
                <c:pt idx="133">
                  <c:v>-9.01</c:v>
                </c:pt>
                <c:pt idx="134">
                  <c:v>-7.6533333333333333</c:v>
                </c:pt>
                <c:pt idx="135">
                  <c:v>-7.4524999999999997</c:v>
                </c:pt>
                <c:pt idx="136">
                  <c:v>7.083333333333333</c:v>
                </c:pt>
                <c:pt idx="137">
                  <c:v>11.545</c:v>
                </c:pt>
                <c:pt idx="138">
                  <c:v>8.3000000000000007</c:v>
                </c:pt>
                <c:pt idx="139">
                  <c:v>6.2050000000000001</c:v>
                </c:pt>
                <c:pt idx="140">
                  <c:v>7.3150000000000004</c:v>
                </c:pt>
                <c:pt idx="141">
                  <c:v>14.97</c:v>
                </c:pt>
                <c:pt idx="142">
                  <c:v>14.164999999999999</c:v>
                </c:pt>
                <c:pt idx="143">
                  <c:v>16.14</c:v>
                </c:pt>
                <c:pt idx="144">
                  <c:v>11.86</c:v>
                </c:pt>
                <c:pt idx="145">
                  <c:v>13.6</c:v>
                </c:pt>
                <c:pt idx="146">
                  <c:v>12.994999999999999</c:v>
                </c:pt>
                <c:pt idx="147">
                  <c:v>15.57</c:v>
                </c:pt>
                <c:pt idx="148">
                  <c:v>9.6549999999999994</c:v>
                </c:pt>
                <c:pt idx="149">
                  <c:v>6.7166666666666659</c:v>
                </c:pt>
                <c:pt idx="150">
                  <c:v>19.736000000000001</c:v>
                </c:pt>
                <c:pt idx="151">
                  <c:v>13.565</c:v>
                </c:pt>
                <c:pt idx="152">
                  <c:v>6.33</c:v>
                </c:pt>
                <c:pt idx="153">
                  <c:v>-8.9700000000000006</c:v>
                </c:pt>
                <c:pt idx="154">
                  <c:v>11.94</c:v>
                </c:pt>
                <c:pt idx="155">
                  <c:v>12.04</c:v>
                </c:pt>
                <c:pt idx="156">
                  <c:v>12.58</c:v>
                </c:pt>
                <c:pt idx="157">
                  <c:v>9.6999999999999993</c:v>
                </c:pt>
                <c:pt idx="158">
                  <c:v>10.49</c:v>
                </c:pt>
                <c:pt idx="159">
                  <c:v>10.46</c:v>
                </c:pt>
                <c:pt idx="160">
                  <c:v>11.75</c:v>
                </c:pt>
                <c:pt idx="161">
                  <c:v>12.36</c:v>
                </c:pt>
                <c:pt idx="162">
                  <c:v>11.71</c:v>
                </c:pt>
                <c:pt idx="163">
                  <c:v>11.72</c:v>
                </c:pt>
                <c:pt idx="164">
                  <c:v>12.03</c:v>
                </c:pt>
                <c:pt idx="165">
                  <c:v>12.05</c:v>
                </c:pt>
                <c:pt idx="166">
                  <c:v>11.99</c:v>
                </c:pt>
                <c:pt idx="167">
                  <c:v>11.75</c:v>
                </c:pt>
                <c:pt idx="168">
                  <c:v>12.05</c:v>
                </c:pt>
                <c:pt idx="169">
                  <c:v>6.5720000000000001</c:v>
                </c:pt>
                <c:pt idx="170">
                  <c:v>-0.79</c:v>
                </c:pt>
                <c:pt idx="171">
                  <c:v>8.48</c:v>
                </c:pt>
                <c:pt idx="172">
                  <c:v>10.579000000000001</c:v>
                </c:pt>
                <c:pt idx="173">
                  <c:v>4.9029999999999996</c:v>
                </c:pt>
                <c:pt idx="174">
                  <c:v>6.97</c:v>
                </c:pt>
                <c:pt idx="175">
                  <c:v>-9.0570000000000004</c:v>
                </c:pt>
                <c:pt idx="176">
                  <c:v>15.577999999999999</c:v>
                </c:pt>
                <c:pt idx="177">
                  <c:v>7.3890000000000002</c:v>
                </c:pt>
                <c:pt idx="178">
                  <c:v>-1.9419999999999999</c:v>
                </c:pt>
                <c:pt idx="179">
                  <c:v>0.82</c:v>
                </c:pt>
                <c:pt idx="180">
                  <c:v>1.68</c:v>
                </c:pt>
                <c:pt idx="181">
                  <c:v>0.98</c:v>
                </c:pt>
                <c:pt idx="182">
                  <c:v>1.31</c:v>
                </c:pt>
                <c:pt idx="183">
                  <c:v>-2.4700000000000002</c:v>
                </c:pt>
                <c:pt idx="184">
                  <c:v>-2.78</c:v>
                </c:pt>
                <c:pt idx="185">
                  <c:v>-2.56</c:v>
                </c:pt>
                <c:pt idx="186">
                  <c:v>-2.41</c:v>
                </c:pt>
                <c:pt idx="187">
                  <c:v>-2.21</c:v>
                </c:pt>
                <c:pt idx="188">
                  <c:v>-1.43</c:v>
                </c:pt>
                <c:pt idx="189">
                  <c:v>-0.44</c:v>
                </c:pt>
                <c:pt idx="190">
                  <c:v>-2.0299999999999998</c:v>
                </c:pt>
                <c:pt idx="191">
                  <c:v>-2.16</c:v>
                </c:pt>
                <c:pt idx="192">
                  <c:v>-1.94</c:v>
                </c:pt>
                <c:pt idx="193">
                  <c:v>-3</c:v>
                </c:pt>
                <c:pt idx="194">
                  <c:v>-15.17</c:v>
                </c:pt>
                <c:pt idx="195">
                  <c:v>-14.99</c:v>
                </c:pt>
                <c:pt idx="196">
                  <c:v>-15.18</c:v>
                </c:pt>
                <c:pt idx="197">
                  <c:v>-15.13</c:v>
                </c:pt>
                <c:pt idx="198">
                  <c:v>-15.11</c:v>
                </c:pt>
                <c:pt idx="199">
                  <c:v>-5.63</c:v>
                </c:pt>
                <c:pt idx="200">
                  <c:v>-5.53</c:v>
                </c:pt>
                <c:pt idx="201">
                  <c:v>-5.78</c:v>
                </c:pt>
                <c:pt idx="202">
                  <c:v>-5.58</c:v>
                </c:pt>
                <c:pt idx="203">
                  <c:v>-5.67</c:v>
                </c:pt>
                <c:pt idx="204">
                  <c:v>-11.28</c:v>
                </c:pt>
                <c:pt idx="205">
                  <c:v>-10.47</c:v>
                </c:pt>
                <c:pt idx="206">
                  <c:v>-11.14</c:v>
                </c:pt>
                <c:pt idx="207">
                  <c:v>-13.61</c:v>
                </c:pt>
                <c:pt idx="208">
                  <c:v>-13.59</c:v>
                </c:pt>
                <c:pt idx="209">
                  <c:v>-12.87</c:v>
                </c:pt>
                <c:pt idx="210">
                  <c:v>-12.95</c:v>
                </c:pt>
                <c:pt idx="211">
                  <c:v>-12.79</c:v>
                </c:pt>
                <c:pt idx="212">
                  <c:v>-12.88</c:v>
                </c:pt>
                <c:pt idx="213">
                  <c:v>-13.01</c:v>
                </c:pt>
                <c:pt idx="214">
                  <c:v>-13.45</c:v>
                </c:pt>
                <c:pt idx="215">
                  <c:v>-12.98</c:v>
                </c:pt>
                <c:pt idx="216">
                  <c:v>-10.029999999999999</c:v>
                </c:pt>
                <c:pt idx="217">
                  <c:v>-9.91</c:v>
                </c:pt>
                <c:pt idx="218">
                  <c:v>-10.19</c:v>
                </c:pt>
                <c:pt idx="219">
                  <c:v>-10.51</c:v>
                </c:pt>
                <c:pt idx="220">
                  <c:v>-9.8699999999999992</c:v>
                </c:pt>
                <c:pt idx="221">
                  <c:v>-2.35</c:v>
                </c:pt>
                <c:pt idx="222">
                  <c:v>-2.38</c:v>
                </c:pt>
                <c:pt idx="223">
                  <c:v>-2.0099999999999998</c:v>
                </c:pt>
                <c:pt idx="224">
                  <c:v>-2.11</c:v>
                </c:pt>
                <c:pt idx="225">
                  <c:v>-2.08</c:v>
                </c:pt>
              </c:numCache>
            </c:numRef>
          </c:xVal>
          <c:yVal>
            <c:numRef>
              <c:f>'[1]ALL GI (2)'!$R$2:$R$227</c:f>
              <c:numCache>
                <c:formatCode>General</c:formatCode>
                <c:ptCount val="226"/>
                <c:pt idx="0">
                  <c:v>0.10100000000000001</c:v>
                </c:pt>
                <c:pt idx="1">
                  <c:v>0.114</c:v>
                </c:pt>
                <c:pt idx="2">
                  <c:v>0.109</c:v>
                </c:pt>
                <c:pt idx="3">
                  <c:v>9.8000000000000004E-2</c:v>
                </c:pt>
                <c:pt idx="4">
                  <c:v>0.122</c:v>
                </c:pt>
                <c:pt idx="5">
                  <c:v>0.123</c:v>
                </c:pt>
                <c:pt idx="6">
                  <c:v>9.8000000000000004E-2</c:v>
                </c:pt>
                <c:pt idx="7">
                  <c:v>0.1</c:v>
                </c:pt>
                <c:pt idx="8">
                  <c:v>0.111</c:v>
                </c:pt>
                <c:pt idx="9">
                  <c:v>0.13</c:v>
                </c:pt>
                <c:pt idx="10">
                  <c:v>0.115</c:v>
                </c:pt>
                <c:pt idx="11">
                  <c:v>0.33800000000000002</c:v>
                </c:pt>
                <c:pt idx="12">
                  <c:v>0.316</c:v>
                </c:pt>
                <c:pt idx="13">
                  <c:v>0.27100000000000002</c:v>
                </c:pt>
                <c:pt idx="14">
                  <c:v>0.28499999999999998</c:v>
                </c:pt>
                <c:pt idx="15">
                  <c:v>0.27</c:v>
                </c:pt>
                <c:pt idx="16">
                  <c:v>0.30499999999999999</c:v>
                </c:pt>
                <c:pt idx="17">
                  <c:v>0.28599999999999998</c:v>
                </c:pt>
                <c:pt idx="18">
                  <c:v>0.33600000000000002</c:v>
                </c:pt>
                <c:pt idx="19">
                  <c:v>0.10199999999999999</c:v>
                </c:pt>
                <c:pt idx="20">
                  <c:v>0.109</c:v>
                </c:pt>
                <c:pt idx="21">
                  <c:v>0.10100000000000001</c:v>
                </c:pt>
                <c:pt idx="22">
                  <c:v>9.8000000000000004E-2</c:v>
                </c:pt>
                <c:pt idx="23">
                  <c:v>0.09</c:v>
                </c:pt>
                <c:pt idx="24">
                  <c:v>9.0999999999999998E-2</c:v>
                </c:pt>
                <c:pt idx="25">
                  <c:v>8.1000000000000003E-2</c:v>
                </c:pt>
                <c:pt idx="26">
                  <c:v>6.6000000000000003E-2</c:v>
                </c:pt>
                <c:pt idx="27">
                  <c:v>5.6000000000000001E-2</c:v>
                </c:pt>
                <c:pt idx="28">
                  <c:v>-0.11</c:v>
                </c:pt>
                <c:pt idx="29">
                  <c:v>4.2999999999999997E-2</c:v>
                </c:pt>
                <c:pt idx="30">
                  <c:v>0.04</c:v>
                </c:pt>
                <c:pt idx="31">
                  <c:v>5.8000000000000003E-2</c:v>
                </c:pt>
                <c:pt idx="32">
                  <c:v>0.10299999999999999</c:v>
                </c:pt>
                <c:pt idx="33">
                  <c:v>8.3000000000000004E-2</c:v>
                </c:pt>
                <c:pt idx="34">
                  <c:v>-3.6999999999999998E-2</c:v>
                </c:pt>
                <c:pt idx="35">
                  <c:v>7.0000000000000007E-2</c:v>
                </c:pt>
                <c:pt idx="36">
                  <c:v>-1.6E-2</c:v>
                </c:pt>
                <c:pt idx="37">
                  <c:v>4.1000000000000002E-2</c:v>
                </c:pt>
                <c:pt idx="38">
                  <c:v>1.2E-2</c:v>
                </c:pt>
                <c:pt idx="39">
                  <c:v>3.6999999999999998E-2</c:v>
                </c:pt>
                <c:pt idx="40">
                  <c:v>-3.5000000000000003E-2</c:v>
                </c:pt>
                <c:pt idx="41">
                  <c:v>-4.3999999999999997E-2</c:v>
                </c:pt>
                <c:pt idx="42">
                  <c:v>-2.5999999999999999E-2</c:v>
                </c:pt>
                <c:pt idx="43">
                  <c:v>-5.3999999999999999E-2</c:v>
                </c:pt>
                <c:pt idx="44">
                  <c:v>-4.1000000000000002E-2</c:v>
                </c:pt>
                <c:pt idx="45">
                  <c:v>-4.5999999999999999E-2</c:v>
                </c:pt>
                <c:pt idx="46">
                  <c:v>-3.4000000000000002E-2</c:v>
                </c:pt>
                <c:pt idx="47">
                  <c:v>-4.5999999999999999E-2</c:v>
                </c:pt>
                <c:pt idx="48">
                  <c:v>-5.2999999999999999E-2</c:v>
                </c:pt>
                <c:pt idx="49">
                  <c:v>4.8000000000000001E-2</c:v>
                </c:pt>
                <c:pt idx="50">
                  <c:v>-3.6999999999999998E-2</c:v>
                </c:pt>
                <c:pt idx="51">
                  <c:v>0.125</c:v>
                </c:pt>
                <c:pt idx="52">
                  <c:v>4.9000000000000002E-2</c:v>
                </c:pt>
                <c:pt idx="53">
                  <c:v>2.1000000000000001E-2</c:v>
                </c:pt>
                <c:pt idx="54">
                  <c:v>1.4E-2</c:v>
                </c:pt>
                <c:pt idx="55">
                  <c:v>9.7000000000000003E-2</c:v>
                </c:pt>
                <c:pt idx="56">
                  <c:v>-3.6999999999999998E-2</c:v>
                </c:pt>
                <c:pt idx="57">
                  <c:v>1.2E-2</c:v>
                </c:pt>
                <c:pt idx="58">
                  <c:v>-1.2E-2</c:v>
                </c:pt>
                <c:pt idx="59">
                  <c:v>-1.9E-2</c:v>
                </c:pt>
                <c:pt idx="60">
                  <c:v>-2.5999999999999999E-2</c:v>
                </c:pt>
                <c:pt idx="61">
                  <c:v>-4.8000000000000001E-2</c:v>
                </c:pt>
                <c:pt idx="62">
                  <c:v>-3.6999999999999998E-2</c:v>
                </c:pt>
                <c:pt idx="63">
                  <c:v>-2.5000000000000001E-2</c:v>
                </c:pt>
                <c:pt idx="64">
                  <c:v>-2.8000000000000001E-2</c:v>
                </c:pt>
                <c:pt idx="65">
                  <c:v>-3.5999999999999997E-2</c:v>
                </c:pt>
                <c:pt idx="66">
                  <c:v>-0.04</c:v>
                </c:pt>
                <c:pt idx="67">
                  <c:v>-5.6000000000000001E-2</c:v>
                </c:pt>
                <c:pt idx="68">
                  <c:v>-0.04</c:v>
                </c:pt>
                <c:pt idx="69">
                  <c:v>-3.5999999999999997E-2</c:v>
                </c:pt>
                <c:pt idx="70">
                  <c:v>-4.4999999999999998E-2</c:v>
                </c:pt>
                <c:pt idx="71">
                  <c:v>-1.4999999999999999E-2</c:v>
                </c:pt>
                <c:pt idx="72">
                  <c:v>-1.6E-2</c:v>
                </c:pt>
                <c:pt idx="73">
                  <c:v>-8.0000000000000002E-3</c:v>
                </c:pt>
                <c:pt idx="74">
                  <c:v>-3.5000000000000003E-2</c:v>
                </c:pt>
                <c:pt idx="75">
                  <c:v>-2.4E-2</c:v>
                </c:pt>
                <c:pt idx="76">
                  <c:v>-3.3000000000000002E-2</c:v>
                </c:pt>
                <c:pt idx="77">
                  <c:v>-2.7E-2</c:v>
                </c:pt>
                <c:pt idx="78">
                  <c:v>-5.5E-2</c:v>
                </c:pt>
                <c:pt idx="79">
                  <c:v>-5.3999999999999999E-2</c:v>
                </c:pt>
                <c:pt idx="80">
                  <c:v>-0.06</c:v>
                </c:pt>
                <c:pt idx="81">
                  <c:v>-5.7888291138732173E-2</c:v>
                </c:pt>
                <c:pt idx="82">
                  <c:v>-5.5093809848309583E-2</c:v>
                </c:pt>
                <c:pt idx="83">
                  <c:v>-5.7888291138732173E-2</c:v>
                </c:pt>
                <c:pt idx="84">
                  <c:v>-9.3851380294625031E-3</c:v>
                </c:pt>
                <c:pt idx="85">
                  <c:v>-0.10360155499367019</c:v>
                </c:pt>
                <c:pt idx="86">
                  <c:v>-6.5909157290267029E-3</c:v>
                </c:pt>
                <c:pt idx="87">
                  <c:v>-5.5093809848309583E-2</c:v>
                </c:pt>
                <c:pt idx="88">
                  <c:v>-0.10360155499367019</c:v>
                </c:pt>
                <c:pt idx="89">
                  <c:v>-2.7460526463851664E-2</c:v>
                </c:pt>
                <c:pt idx="90">
                  <c:v>6.0680394582401931E-3</c:v>
                </c:pt>
                <c:pt idx="91">
                  <c:v>-3.0501301750751608E-2</c:v>
                </c:pt>
                <c:pt idx="92">
                  <c:v>5.4138154171212705E-2</c:v>
                </c:pt>
                <c:pt idx="93">
                  <c:v>4.1236227486418642E-2</c:v>
                </c:pt>
                <c:pt idx="94">
                  <c:v>-4.7277476950213781E-2</c:v>
                </c:pt>
                <c:pt idx="95">
                  <c:v>-1.8532587335862161E-2</c:v>
                </c:pt>
                <c:pt idx="96">
                  <c:v>3.8107020583710849E-2</c:v>
                </c:pt>
                <c:pt idx="97">
                  <c:v>7.7785373319372297E-2</c:v>
                </c:pt>
                <c:pt idx="98">
                  <c:v>1.9716542309922147E-3</c:v>
                </c:pt>
                <c:pt idx="99">
                  <c:v>-8.2340659091073576E-3</c:v>
                </c:pt>
                <c:pt idx="100">
                  <c:v>-1.5402920884310944E-2</c:v>
                </c:pt>
                <c:pt idx="101">
                  <c:v>-1.3137826353482041E-2</c:v>
                </c:pt>
                <c:pt idx="102">
                  <c:v>3.0931352088760633E-2</c:v>
                </c:pt>
                <c:pt idx="103">
                  <c:v>3.6349841826766038E-2</c:v>
                </c:pt>
                <c:pt idx="104">
                  <c:v>-1.4902987267140233E-2</c:v>
                </c:pt>
                <c:pt idx="105">
                  <c:v>1.8110569627971529E-2</c:v>
                </c:pt>
                <c:pt idx="106">
                  <c:v>-3.15082850528281E-2</c:v>
                </c:pt>
                <c:pt idx="107">
                  <c:v>-5.5685820845363665E-2</c:v>
                </c:pt>
                <c:pt idx="108">
                  <c:v>3.1334601344745749E-3</c:v>
                </c:pt>
                <c:pt idx="109">
                  <c:v>2.2180091319157214E-3</c:v>
                </c:pt>
                <c:pt idx="110">
                  <c:v>4.9310699411719838E-2</c:v>
                </c:pt>
                <c:pt idx="111">
                  <c:v>3.3908961685202854E-3</c:v>
                </c:pt>
                <c:pt idx="112">
                  <c:v>1.2414494789725339E-2</c:v>
                </c:pt>
                <c:pt idx="113">
                  <c:v>-3.4025348641719688E-2</c:v>
                </c:pt>
                <c:pt idx="114">
                  <c:v>-9.041499818174259E-3</c:v>
                </c:pt>
                <c:pt idx="115">
                  <c:v>-4.6385601294440804E-2</c:v>
                </c:pt>
                <c:pt idx="116">
                  <c:v>-2.8203165917450868E-2</c:v>
                </c:pt>
                <c:pt idx="117">
                  <c:v>-3.0139376728799405E-3</c:v>
                </c:pt>
                <c:pt idx="118">
                  <c:v>-8.438226977380836E-3</c:v>
                </c:pt>
                <c:pt idx="119">
                  <c:v>3.3833496893348511E-2</c:v>
                </c:pt>
                <c:pt idx="120">
                  <c:v>-6.1725351622632374E-2</c:v>
                </c:pt>
                <c:pt idx="121">
                  <c:v>-5.1902409218262946E-2</c:v>
                </c:pt>
                <c:pt idx="122">
                  <c:v>-5.0875144287365615E-2</c:v>
                </c:pt>
                <c:pt idx="123">
                  <c:v>-5.1180370858938673E-2</c:v>
                </c:pt>
                <c:pt idx="124">
                  <c:v>-7.3175323648921875E-2</c:v>
                </c:pt>
                <c:pt idx="125">
                  <c:v>-4.7996327541488526E-2</c:v>
                </c:pt>
                <c:pt idx="126">
                  <c:v>-2.7143680540575588E-2</c:v>
                </c:pt>
                <c:pt idx="127">
                  <c:v>-5.1415924378073186E-2</c:v>
                </c:pt>
                <c:pt idx="128">
                  <c:v>0.10132474936254676</c:v>
                </c:pt>
                <c:pt idx="129">
                  <c:v>2.0679265198142449E-2</c:v>
                </c:pt>
                <c:pt idx="130">
                  <c:v>-8.7476951449992235E-2</c:v>
                </c:pt>
                <c:pt idx="131">
                  <c:v>2.0754710462657866E-2</c:v>
                </c:pt>
                <c:pt idx="132">
                  <c:v>0.20375370458629494</c:v>
                </c:pt>
                <c:pt idx="133">
                  <c:v>3.0403164889627021E-2</c:v>
                </c:pt>
                <c:pt idx="134">
                  <c:v>-4.5095305522793909E-3</c:v>
                </c:pt>
                <c:pt idx="135">
                  <c:v>8.0019081350875543E-2</c:v>
                </c:pt>
                <c:pt idx="136">
                  <c:v>7.6206543668601981E-2</c:v>
                </c:pt>
                <c:pt idx="137">
                  <c:v>3.6439887749819322E-2</c:v>
                </c:pt>
                <c:pt idx="138">
                  <c:v>-4.3297094807510761E-2</c:v>
                </c:pt>
                <c:pt idx="139">
                  <c:v>-1.549350468303401E-2</c:v>
                </c:pt>
                <c:pt idx="140">
                  <c:v>3.2651700992528516E-2</c:v>
                </c:pt>
                <c:pt idx="141">
                  <c:v>8.3760297950383009E-3</c:v>
                </c:pt>
                <c:pt idx="142">
                  <c:v>3.4921296317985462E-2</c:v>
                </c:pt>
                <c:pt idx="143">
                  <c:v>9.2743598616269241E-2</c:v>
                </c:pt>
                <c:pt idx="144">
                  <c:v>6.6331942532475985E-2</c:v>
                </c:pt>
                <c:pt idx="145">
                  <c:v>3.8944989761731108E-2</c:v>
                </c:pt>
                <c:pt idx="146">
                  <c:v>-2.6142307165922585E-2</c:v>
                </c:pt>
                <c:pt idx="147">
                  <c:v>-8.3757020043539274E-3</c:v>
                </c:pt>
                <c:pt idx="148">
                  <c:v>4.2702292438772105E-3</c:v>
                </c:pt>
                <c:pt idx="149">
                  <c:v>2.6867254963892861E-2</c:v>
                </c:pt>
                <c:pt idx="150">
                  <c:v>8.4311152951379136E-3</c:v>
                </c:pt>
                <c:pt idx="151">
                  <c:v>7.6855766734838404E-2</c:v>
                </c:pt>
                <c:pt idx="152">
                  <c:v>0.02</c:v>
                </c:pt>
                <c:pt idx="153">
                  <c:v>0.27</c:v>
                </c:pt>
                <c:pt idx="154">
                  <c:v>0.02</c:v>
                </c:pt>
                <c:pt idx="155">
                  <c:v>0.21</c:v>
                </c:pt>
                <c:pt idx="156">
                  <c:v>0.21</c:v>
                </c:pt>
                <c:pt idx="157">
                  <c:v>-0.06</c:v>
                </c:pt>
                <c:pt idx="158">
                  <c:v>-0.06</c:v>
                </c:pt>
                <c:pt idx="159">
                  <c:v>0.12</c:v>
                </c:pt>
                <c:pt idx="160">
                  <c:v>0.12</c:v>
                </c:pt>
                <c:pt idx="161">
                  <c:v>0.2</c:v>
                </c:pt>
                <c:pt idx="162">
                  <c:v>0</c:v>
                </c:pt>
                <c:pt idx="163">
                  <c:v>0.05</c:v>
                </c:pt>
                <c:pt idx="164">
                  <c:v>8.9999999999999993E-3</c:v>
                </c:pt>
                <c:pt idx="165">
                  <c:v>1.4999999999999999E-2</c:v>
                </c:pt>
                <c:pt idx="166">
                  <c:v>1.4999999999999999E-2</c:v>
                </c:pt>
                <c:pt idx="167">
                  <c:v>1.7000000000000001E-2</c:v>
                </c:pt>
                <c:pt idx="168">
                  <c:v>8.0000000000000002E-3</c:v>
                </c:pt>
                <c:pt idx="169">
                  <c:v>2.1000000000000001E-2</c:v>
                </c:pt>
                <c:pt idx="170">
                  <c:v>6.9279727830776627E-3</c:v>
                </c:pt>
                <c:pt idx="171">
                  <c:v>-1.7999999999999999E-2</c:v>
                </c:pt>
                <c:pt idx="172">
                  <c:v>-5.0000000000000001E-3</c:v>
                </c:pt>
                <c:pt idx="173">
                  <c:v>0</c:v>
                </c:pt>
                <c:pt idx="174">
                  <c:v>-7.0000000000000001E-3</c:v>
                </c:pt>
                <c:pt idx="175">
                  <c:v>4.4999999999999998E-2</c:v>
                </c:pt>
                <c:pt idx="176">
                  <c:v>-1.2999999999999999E-2</c:v>
                </c:pt>
                <c:pt idx="177">
                  <c:v>8.9999999999999993E-3</c:v>
                </c:pt>
                <c:pt idx="178">
                  <c:v>8.9999999999999993E-3</c:v>
                </c:pt>
                <c:pt idx="179">
                  <c:v>0.43</c:v>
                </c:pt>
                <c:pt idx="180">
                  <c:v>0.33</c:v>
                </c:pt>
                <c:pt idx="181">
                  <c:v>0.53</c:v>
                </c:pt>
                <c:pt idx="182">
                  <c:v>0.48</c:v>
                </c:pt>
                <c:pt idx="183">
                  <c:v>0.43</c:v>
                </c:pt>
                <c:pt idx="184">
                  <c:v>0.56999999999999995</c:v>
                </c:pt>
                <c:pt idx="185">
                  <c:v>0.43</c:v>
                </c:pt>
                <c:pt idx="186">
                  <c:v>0.43</c:v>
                </c:pt>
                <c:pt idx="187">
                  <c:v>0.53</c:v>
                </c:pt>
                <c:pt idx="188">
                  <c:v>0.39</c:v>
                </c:pt>
                <c:pt idx="189">
                  <c:v>-0.06</c:v>
                </c:pt>
                <c:pt idx="190">
                  <c:v>0.34</c:v>
                </c:pt>
                <c:pt idx="191">
                  <c:v>0.38</c:v>
                </c:pt>
                <c:pt idx="192">
                  <c:v>0.33</c:v>
                </c:pt>
                <c:pt idx="193">
                  <c:v>0.37</c:v>
                </c:pt>
                <c:pt idx="194">
                  <c:v>0.08</c:v>
                </c:pt>
                <c:pt idx="195">
                  <c:v>0.14000000000000001</c:v>
                </c:pt>
                <c:pt idx="196">
                  <c:v>0.34</c:v>
                </c:pt>
                <c:pt idx="197">
                  <c:v>0.39</c:v>
                </c:pt>
                <c:pt idx="198">
                  <c:v>0.38</c:v>
                </c:pt>
                <c:pt idx="199">
                  <c:v>0.17</c:v>
                </c:pt>
                <c:pt idx="200">
                  <c:v>0.21</c:v>
                </c:pt>
                <c:pt idx="201">
                  <c:v>0.24</c:v>
                </c:pt>
                <c:pt idx="202">
                  <c:v>0.43</c:v>
                </c:pt>
                <c:pt idx="203">
                  <c:v>0.35</c:v>
                </c:pt>
                <c:pt idx="204">
                  <c:v>0.47</c:v>
                </c:pt>
                <c:pt idx="205">
                  <c:v>0.57999999999999996</c:v>
                </c:pt>
                <c:pt idx="206">
                  <c:v>0.4</c:v>
                </c:pt>
                <c:pt idx="207">
                  <c:v>0.34</c:v>
                </c:pt>
                <c:pt idx="208">
                  <c:v>0.39</c:v>
                </c:pt>
                <c:pt idx="209">
                  <c:v>0.48</c:v>
                </c:pt>
                <c:pt idx="210">
                  <c:v>0.47</c:v>
                </c:pt>
                <c:pt idx="211">
                  <c:v>0.31</c:v>
                </c:pt>
                <c:pt idx="212">
                  <c:v>0.38</c:v>
                </c:pt>
                <c:pt idx="213">
                  <c:v>0.35</c:v>
                </c:pt>
                <c:pt idx="214">
                  <c:v>0.3</c:v>
                </c:pt>
                <c:pt idx="215">
                  <c:v>0.51</c:v>
                </c:pt>
                <c:pt idx="216">
                  <c:v>0.48</c:v>
                </c:pt>
                <c:pt idx="217">
                  <c:v>0.19</c:v>
                </c:pt>
                <c:pt idx="218">
                  <c:v>0.61</c:v>
                </c:pt>
                <c:pt idx="219">
                  <c:v>0.28999999999999998</c:v>
                </c:pt>
                <c:pt idx="220">
                  <c:v>0.35</c:v>
                </c:pt>
                <c:pt idx="221">
                  <c:v>7.0000000000000007E-2</c:v>
                </c:pt>
                <c:pt idx="222">
                  <c:v>0.23</c:v>
                </c:pt>
                <c:pt idx="223">
                  <c:v>0.48</c:v>
                </c:pt>
                <c:pt idx="224">
                  <c:v>0.48</c:v>
                </c:pt>
                <c:pt idx="225">
                  <c:v>0.56999999999999995</c:v>
                </c:pt>
              </c:numCache>
            </c:numRef>
          </c:yVal>
          <c:smooth val="0"/>
        </c:ser>
        <c:ser>
          <c:idx val="2"/>
          <c:order val="3"/>
          <c:tx>
            <c:v>R-TH MIF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4F81BD">
                  <a:lumMod val="7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'diabase free'!$BV$2:$BV$53</c:f>
              <c:numCache>
                <c:formatCode>General</c:formatCode>
                <c:ptCount val="52"/>
                <c:pt idx="0">
                  <c:v>-19.71</c:v>
                </c:pt>
                <c:pt idx="1">
                  <c:v>-4.8499999999999996</c:v>
                </c:pt>
                <c:pt idx="2">
                  <c:v>-2.82</c:v>
                </c:pt>
                <c:pt idx="3">
                  <c:v>-3.1070000000000002</c:v>
                </c:pt>
                <c:pt idx="4">
                  <c:v>-1.19</c:v>
                </c:pt>
                <c:pt idx="5">
                  <c:v>-4.13</c:v>
                </c:pt>
                <c:pt idx="6">
                  <c:v>2.94</c:v>
                </c:pt>
                <c:pt idx="7">
                  <c:v>-0.98</c:v>
                </c:pt>
                <c:pt idx="8">
                  <c:v>-1.27</c:v>
                </c:pt>
                <c:pt idx="9">
                  <c:v>3.23</c:v>
                </c:pt>
                <c:pt idx="10">
                  <c:v>-11.31</c:v>
                </c:pt>
                <c:pt idx="11">
                  <c:v>-2.02</c:v>
                </c:pt>
                <c:pt idx="12">
                  <c:v>5.24</c:v>
                </c:pt>
                <c:pt idx="13">
                  <c:v>1.81</c:v>
                </c:pt>
                <c:pt idx="14">
                  <c:v>1.722</c:v>
                </c:pt>
                <c:pt idx="15">
                  <c:v>4.28</c:v>
                </c:pt>
                <c:pt idx="16">
                  <c:v>4.133</c:v>
                </c:pt>
                <c:pt idx="17">
                  <c:v>-5.85</c:v>
                </c:pt>
                <c:pt idx="18">
                  <c:v>-0.6</c:v>
                </c:pt>
                <c:pt idx="19">
                  <c:v>-0.76400000000000001</c:v>
                </c:pt>
                <c:pt idx="20">
                  <c:v>5.28</c:v>
                </c:pt>
                <c:pt idx="21">
                  <c:v>6.94</c:v>
                </c:pt>
                <c:pt idx="22">
                  <c:v>6.25</c:v>
                </c:pt>
                <c:pt idx="23">
                  <c:v>6.1079999999999997</c:v>
                </c:pt>
                <c:pt idx="24">
                  <c:v>-1.5</c:v>
                </c:pt>
                <c:pt idx="25">
                  <c:v>-1.08</c:v>
                </c:pt>
                <c:pt idx="26">
                  <c:v>-5.57</c:v>
                </c:pt>
                <c:pt idx="27">
                  <c:v>2.27</c:v>
                </c:pt>
                <c:pt idx="28">
                  <c:v>-5.23</c:v>
                </c:pt>
                <c:pt idx="29">
                  <c:v>2.5099999999999998</c:v>
                </c:pt>
                <c:pt idx="30">
                  <c:v>9.39</c:v>
                </c:pt>
                <c:pt idx="31">
                  <c:v>6.49</c:v>
                </c:pt>
                <c:pt idx="32">
                  <c:v>1.75</c:v>
                </c:pt>
                <c:pt idx="33">
                  <c:v>6.63</c:v>
                </c:pt>
                <c:pt idx="34">
                  <c:v>1.91</c:v>
                </c:pt>
                <c:pt idx="35">
                  <c:v>3.61</c:v>
                </c:pt>
                <c:pt idx="36">
                  <c:v>7.6</c:v>
                </c:pt>
                <c:pt idx="37">
                  <c:v>1.2</c:v>
                </c:pt>
                <c:pt idx="38">
                  <c:v>-20.48</c:v>
                </c:pt>
                <c:pt idx="39">
                  <c:v>2.5099999999999998</c:v>
                </c:pt>
                <c:pt idx="40">
                  <c:v>8.76</c:v>
                </c:pt>
                <c:pt idx="41">
                  <c:v>7.37</c:v>
                </c:pt>
                <c:pt idx="42">
                  <c:v>11.64</c:v>
                </c:pt>
                <c:pt idx="43">
                  <c:v>11.09</c:v>
                </c:pt>
                <c:pt idx="44">
                  <c:v>8.26</c:v>
                </c:pt>
                <c:pt idx="45">
                  <c:v>6.35</c:v>
                </c:pt>
                <c:pt idx="46">
                  <c:v>12.59</c:v>
                </c:pt>
                <c:pt idx="47">
                  <c:v>12.94</c:v>
                </c:pt>
                <c:pt idx="48">
                  <c:v>13.13</c:v>
                </c:pt>
                <c:pt idx="49">
                  <c:v>7.74</c:v>
                </c:pt>
                <c:pt idx="50">
                  <c:v>14.37</c:v>
                </c:pt>
                <c:pt idx="51">
                  <c:v>5.99</c:v>
                </c:pt>
              </c:numCache>
            </c:numRef>
          </c:xVal>
          <c:yVal>
            <c:numRef>
              <c:f>'diabase free'!$BW$2:$BW$53</c:f>
              <c:numCache>
                <c:formatCode>General</c:formatCode>
                <c:ptCount val="52"/>
                <c:pt idx="0">
                  <c:v>0.53</c:v>
                </c:pt>
                <c:pt idx="1">
                  <c:v>0.87</c:v>
                </c:pt>
                <c:pt idx="2">
                  <c:v>1.44</c:v>
                </c:pt>
                <c:pt idx="3">
                  <c:v>1.425</c:v>
                </c:pt>
                <c:pt idx="4">
                  <c:v>2.69</c:v>
                </c:pt>
                <c:pt idx="5">
                  <c:v>1.26</c:v>
                </c:pt>
                <c:pt idx="6">
                  <c:v>1.06</c:v>
                </c:pt>
                <c:pt idx="7">
                  <c:v>1.61</c:v>
                </c:pt>
                <c:pt idx="8">
                  <c:v>0.69</c:v>
                </c:pt>
                <c:pt idx="9">
                  <c:v>1.44</c:v>
                </c:pt>
                <c:pt idx="10">
                  <c:v>1.77</c:v>
                </c:pt>
                <c:pt idx="11">
                  <c:v>0.61</c:v>
                </c:pt>
                <c:pt idx="12">
                  <c:v>5.28</c:v>
                </c:pt>
                <c:pt idx="13">
                  <c:v>1.55</c:v>
                </c:pt>
                <c:pt idx="14">
                  <c:v>1.7629999999999999</c:v>
                </c:pt>
                <c:pt idx="15">
                  <c:v>5.46</c:v>
                </c:pt>
                <c:pt idx="16">
                  <c:v>5.9059999999999997</c:v>
                </c:pt>
                <c:pt idx="17">
                  <c:v>1.24</c:v>
                </c:pt>
                <c:pt idx="18">
                  <c:v>4.1399999999999997</c:v>
                </c:pt>
                <c:pt idx="19">
                  <c:v>4.9210000000000003</c:v>
                </c:pt>
                <c:pt idx="20">
                  <c:v>0.84</c:v>
                </c:pt>
                <c:pt idx="21">
                  <c:v>7.09</c:v>
                </c:pt>
                <c:pt idx="22">
                  <c:v>8.18</c:v>
                </c:pt>
                <c:pt idx="23">
                  <c:v>8.76</c:v>
                </c:pt>
                <c:pt idx="24">
                  <c:v>0.65</c:v>
                </c:pt>
                <c:pt idx="25">
                  <c:v>1.32</c:v>
                </c:pt>
                <c:pt idx="26">
                  <c:v>0.38</c:v>
                </c:pt>
                <c:pt idx="27">
                  <c:v>1.57</c:v>
                </c:pt>
                <c:pt idx="28">
                  <c:v>1.01</c:v>
                </c:pt>
                <c:pt idx="29">
                  <c:v>2.0699999999999998</c:v>
                </c:pt>
                <c:pt idx="30">
                  <c:v>0.36</c:v>
                </c:pt>
                <c:pt idx="31">
                  <c:v>0.74</c:v>
                </c:pt>
                <c:pt idx="32">
                  <c:v>1.37</c:v>
                </c:pt>
                <c:pt idx="33">
                  <c:v>2.86</c:v>
                </c:pt>
                <c:pt idx="34">
                  <c:v>0.56000000000000005</c:v>
                </c:pt>
                <c:pt idx="35">
                  <c:v>1.02</c:v>
                </c:pt>
                <c:pt idx="36">
                  <c:v>0.44</c:v>
                </c:pt>
                <c:pt idx="37">
                  <c:v>0.51</c:v>
                </c:pt>
                <c:pt idx="38">
                  <c:v>0.69</c:v>
                </c:pt>
                <c:pt idx="39">
                  <c:v>2.91</c:v>
                </c:pt>
                <c:pt idx="40">
                  <c:v>2.57</c:v>
                </c:pt>
                <c:pt idx="41">
                  <c:v>0.4</c:v>
                </c:pt>
                <c:pt idx="42">
                  <c:v>0.3</c:v>
                </c:pt>
                <c:pt idx="43">
                  <c:v>0.46</c:v>
                </c:pt>
                <c:pt idx="44">
                  <c:v>3.62</c:v>
                </c:pt>
                <c:pt idx="45">
                  <c:v>4.71</c:v>
                </c:pt>
                <c:pt idx="46">
                  <c:v>1.76</c:v>
                </c:pt>
                <c:pt idx="47">
                  <c:v>3.35</c:v>
                </c:pt>
                <c:pt idx="48">
                  <c:v>2.69</c:v>
                </c:pt>
                <c:pt idx="49">
                  <c:v>1.98</c:v>
                </c:pt>
                <c:pt idx="50">
                  <c:v>2.16</c:v>
                </c:pt>
                <c:pt idx="51">
                  <c:v>6.19</c:v>
                </c:pt>
              </c:numCache>
            </c:numRef>
          </c:yVal>
          <c:smooth val="0"/>
        </c:ser>
        <c:ser>
          <c:idx val="0"/>
          <c:order val="4"/>
          <c:tx>
            <c:v>R-TH MDF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C0504D">
                  <a:lumMod val="75000"/>
                </a:srgbClr>
              </a:solidFill>
              <a:ln>
                <a:solidFill>
                  <a:sysClr val="windowText" lastClr="000000"/>
                </a:solidFill>
              </a:ln>
            </c:spPr>
          </c:marker>
          <c:dPt>
            <c:idx val="107"/>
            <c:marker>
              <c:spPr>
                <a:solidFill>
                  <a:srgbClr val="4F81BD">
                    <a:lumMod val="75000"/>
                  </a:srgbClr>
                </a:solidFill>
                <a:ln>
                  <a:noFill/>
                </a:ln>
              </c:spPr>
            </c:marker>
            <c:bubble3D val="0"/>
          </c:dPt>
          <c:xVal>
            <c:numRef>
              <c:f>'diabase free'!$BP$2:$BP$162</c:f>
              <c:numCache>
                <c:formatCode>General</c:formatCode>
                <c:ptCount val="161"/>
                <c:pt idx="0">
                  <c:v>-3.73</c:v>
                </c:pt>
                <c:pt idx="1">
                  <c:v>-3.46</c:v>
                </c:pt>
                <c:pt idx="2">
                  <c:v>-3.03</c:v>
                </c:pt>
                <c:pt idx="3">
                  <c:v>-4.2</c:v>
                </c:pt>
                <c:pt idx="4">
                  <c:v>-3.88</c:v>
                </c:pt>
                <c:pt idx="5">
                  <c:v>-1.1200000000000001</c:v>
                </c:pt>
                <c:pt idx="6">
                  <c:v>-3.22</c:v>
                </c:pt>
                <c:pt idx="7">
                  <c:v>-4.7300000000000004</c:v>
                </c:pt>
                <c:pt idx="8">
                  <c:v>-2.27</c:v>
                </c:pt>
                <c:pt idx="9">
                  <c:v>-3.42</c:v>
                </c:pt>
                <c:pt idx="10">
                  <c:v>-6.12</c:v>
                </c:pt>
                <c:pt idx="11">
                  <c:v>-4.32</c:v>
                </c:pt>
                <c:pt idx="12">
                  <c:v>-2.84</c:v>
                </c:pt>
                <c:pt idx="13">
                  <c:v>-1.57</c:v>
                </c:pt>
                <c:pt idx="14">
                  <c:v>-5.63</c:v>
                </c:pt>
                <c:pt idx="15">
                  <c:v>-2.5299999999999998</c:v>
                </c:pt>
                <c:pt idx="16">
                  <c:v>-3.86</c:v>
                </c:pt>
                <c:pt idx="17">
                  <c:v>-3.97</c:v>
                </c:pt>
                <c:pt idx="18">
                  <c:v>-3.84</c:v>
                </c:pt>
                <c:pt idx="19">
                  <c:v>-2.98</c:v>
                </c:pt>
                <c:pt idx="20">
                  <c:v>-2.64</c:v>
                </c:pt>
                <c:pt idx="21">
                  <c:v>-3.76</c:v>
                </c:pt>
                <c:pt idx="22">
                  <c:v>-2.2000000000000002</c:v>
                </c:pt>
                <c:pt idx="23">
                  <c:v>-5.12</c:v>
                </c:pt>
                <c:pt idx="24">
                  <c:v>-22.71</c:v>
                </c:pt>
                <c:pt idx="25">
                  <c:v>-3.14</c:v>
                </c:pt>
                <c:pt idx="26">
                  <c:v>-4.49</c:v>
                </c:pt>
                <c:pt idx="27">
                  <c:v>-7.64</c:v>
                </c:pt>
                <c:pt idx="28">
                  <c:v>-4.1500000000000004</c:v>
                </c:pt>
                <c:pt idx="29">
                  <c:v>4.43</c:v>
                </c:pt>
                <c:pt idx="30">
                  <c:v>2.63</c:v>
                </c:pt>
                <c:pt idx="31">
                  <c:v>5.0999999999999996</c:v>
                </c:pt>
                <c:pt idx="32">
                  <c:v>5.48</c:v>
                </c:pt>
                <c:pt idx="33">
                  <c:v>3.12</c:v>
                </c:pt>
                <c:pt idx="34">
                  <c:v>2.63</c:v>
                </c:pt>
                <c:pt idx="35">
                  <c:v>-6.55</c:v>
                </c:pt>
                <c:pt idx="36">
                  <c:v>-1.2</c:v>
                </c:pt>
                <c:pt idx="37">
                  <c:v>-1.95</c:v>
                </c:pt>
                <c:pt idx="38">
                  <c:v>-1.84</c:v>
                </c:pt>
                <c:pt idx="39">
                  <c:v>-6.29</c:v>
                </c:pt>
                <c:pt idx="40">
                  <c:v>-2.77</c:v>
                </c:pt>
                <c:pt idx="41">
                  <c:v>-0.95</c:v>
                </c:pt>
                <c:pt idx="42">
                  <c:v>-1.25</c:v>
                </c:pt>
                <c:pt idx="43">
                  <c:v>-6.43</c:v>
                </c:pt>
                <c:pt idx="44">
                  <c:v>-6.68</c:v>
                </c:pt>
                <c:pt idx="45">
                  <c:v>-20.260000000000002</c:v>
                </c:pt>
                <c:pt idx="46">
                  <c:v>-26.36</c:v>
                </c:pt>
                <c:pt idx="47">
                  <c:v>-21.93</c:v>
                </c:pt>
                <c:pt idx="48">
                  <c:v>-9.59</c:v>
                </c:pt>
                <c:pt idx="49">
                  <c:v>-4.09</c:v>
                </c:pt>
                <c:pt idx="50">
                  <c:v>-30.68</c:v>
                </c:pt>
                <c:pt idx="51">
                  <c:v>12.47</c:v>
                </c:pt>
                <c:pt idx="52">
                  <c:v>6.99</c:v>
                </c:pt>
                <c:pt idx="53">
                  <c:v>12.16</c:v>
                </c:pt>
                <c:pt idx="54">
                  <c:v>4.3600000000000003</c:v>
                </c:pt>
                <c:pt idx="55">
                  <c:v>17.079999999999998</c:v>
                </c:pt>
                <c:pt idx="56">
                  <c:v>0.13</c:v>
                </c:pt>
                <c:pt idx="57">
                  <c:v>-12.31</c:v>
                </c:pt>
                <c:pt idx="58">
                  <c:v>7.66</c:v>
                </c:pt>
                <c:pt idx="59">
                  <c:v>3.56</c:v>
                </c:pt>
                <c:pt idx="60">
                  <c:v>-4.5199999999999996</c:v>
                </c:pt>
                <c:pt idx="61">
                  <c:v>2.76</c:v>
                </c:pt>
                <c:pt idx="62">
                  <c:v>-23.51</c:v>
                </c:pt>
                <c:pt idx="63">
                  <c:v>-25.5</c:v>
                </c:pt>
                <c:pt idx="64">
                  <c:v>-30.06</c:v>
                </c:pt>
                <c:pt idx="65">
                  <c:v>-29.62</c:v>
                </c:pt>
                <c:pt idx="66">
                  <c:v>-29.75</c:v>
                </c:pt>
                <c:pt idx="67">
                  <c:v>-31.45</c:v>
                </c:pt>
                <c:pt idx="68">
                  <c:v>-28.65</c:v>
                </c:pt>
                <c:pt idx="69">
                  <c:v>-23.2</c:v>
                </c:pt>
                <c:pt idx="70">
                  <c:v>-30.09</c:v>
                </c:pt>
                <c:pt idx="71">
                  <c:v>0.09</c:v>
                </c:pt>
                <c:pt idx="72">
                  <c:v>-1.71</c:v>
                </c:pt>
                <c:pt idx="73">
                  <c:v>-1.42</c:v>
                </c:pt>
                <c:pt idx="74">
                  <c:v>-2.2200000000000002</c:v>
                </c:pt>
                <c:pt idx="75">
                  <c:v>-3.36</c:v>
                </c:pt>
                <c:pt idx="76">
                  <c:v>-3.58</c:v>
                </c:pt>
                <c:pt idx="77">
                  <c:v>-3.98</c:v>
                </c:pt>
                <c:pt idx="78">
                  <c:v>-3.67</c:v>
                </c:pt>
                <c:pt idx="79">
                  <c:v>-4.32</c:v>
                </c:pt>
                <c:pt idx="80">
                  <c:v>-3.84</c:v>
                </c:pt>
                <c:pt idx="81">
                  <c:v>-4.75</c:v>
                </c:pt>
                <c:pt idx="82">
                  <c:v>-4.29</c:v>
                </c:pt>
                <c:pt idx="83">
                  <c:v>-2.0299999999999998</c:v>
                </c:pt>
                <c:pt idx="84">
                  <c:v>5.35</c:v>
                </c:pt>
                <c:pt idx="85">
                  <c:v>-0.61</c:v>
                </c:pt>
                <c:pt idx="86">
                  <c:v>-1.74</c:v>
                </c:pt>
                <c:pt idx="87">
                  <c:v>-1.24</c:v>
                </c:pt>
                <c:pt idx="88">
                  <c:v>-2.48</c:v>
                </c:pt>
                <c:pt idx="89">
                  <c:v>-2.2799999999999998</c:v>
                </c:pt>
                <c:pt idx="90">
                  <c:v>-2.41</c:v>
                </c:pt>
                <c:pt idx="91">
                  <c:v>-6.05</c:v>
                </c:pt>
                <c:pt idx="92">
                  <c:v>-5.3</c:v>
                </c:pt>
                <c:pt idx="93">
                  <c:v>-6.96</c:v>
                </c:pt>
                <c:pt idx="94">
                  <c:v>-7.26</c:v>
                </c:pt>
                <c:pt idx="95">
                  <c:v>-8.64</c:v>
                </c:pt>
                <c:pt idx="96">
                  <c:v>-8.5299999999999994</c:v>
                </c:pt>
                <c:pt idx="97">
                  <c:v>-8.4</c:v>
                </c:pt>
                <c:pt idx="98">
                  <c:v>-7.44</c:v>
                </c:pt>
                <c:pt idx="99">
                  <c:v>-7.29</c:v>
                </c:pt>
                <c:pt idx="100">
                  <c:v>-8.18</c:v>
                </c:pt>
                <c:pt idx="101">
                  <c:v>-5.8</c:v>
                </c:pt>
                <c:pt idx="102">
                  <c:v>-8.58</c:v>
                </c:pt>
                <c:pt idx="103">
                  <c:v>6.69</c:v>
                </c:pt>
                <c:pt idx="104">
                  <c:v>3.89</c:v>
                </c:pt>
                <c:pt idx="105">
                  <c:v>2.2400000000000002</c:v>
                </c:pt>
                <c:pt idx="106">
                  <c:v>8.7799999999999994</c:v>
                </c:pt>
                <c:pt idx="107">
                  <c:v>3.83</c:v>
                </c:pt>
                <c:pt idx="108">
                  <c:v>0.18</c:v>
                </c:pt>
                <c:pt idx="109">
                  <c:v>-0.06</c:v>
                </c:pt>
                <c:pt idx="110">
                  <c:v>-0.84</c:v>
                </c:pt>
                <c:pt idx="111">
                  <c:v>10.68</c:v>
                </c:pt>
                <c:pt idx="112">
                  <c:v>16.73</c:v>
                </c:pt>
                <c:pt idx="113">
                  <c:v>-1.55</c:v>
                </c:pt>
                <c:pt idx="114">
                  <c:v>-27.07</c:v>
                </c:pt>
                <c:pt idx="115">
                  <c:v>-7.82</c:v>
                </c:pt>
                <c:pt idx="116">
                  <c:v>-3.22</c:v>
                </c:pt>
                <c:pt idx="117">
                  <c:v>6.64</c:v>
                </c:pt>
                <c:pt idx="118">
                  <c:v>-6.65</c:v>
                </c:pt>
                <c:pt idx="119">
                  <c:v>-17.88</c:v>
                </c:pt>
                <c:pt idx="120">
                  <c:v>-6.91</c:v>
                </c:pt>
                <c:pt idx="121">
                  <c:v>-27.61</c:v>
                </c:pt>
                <c:pt idx="122">
                  <c:v>-27.93</c:v>
                </c:pt>
                <c:pt idx="123">
                  <c:v>-28.52</c:v>
                </c:pt>
                <c:pt idx="124">
                  <c:v>-12.32</c:v>
                </c:pt>
                <c:pt idx="125">
                  <c:v>-8.56</c:v>
                </c:pt>
                <c:pt idx="126">
                  <c:v>-17.63</c:v>
                </c:pt>
                <c:pt idx="127">
                  <c:v>-30.43</c:v>
                </c:pt>
                <c:pt idx="128">
                  <c:v>-15.69</c:v>
                </c:pt>
                <c:pt idx="129">
                  <c:v>-27.6</c:v>
                </c:pt>
                <c:pt idx="130">
                  <c:v>-28.25</c:v>
                </c:pt>
                <c:pt idx="131">
                  <c:v>-30.11</c:v>
                </c:pt>
                <c:pt idx="132">
                  <c:v>-28.43</c:v>
                </c:pt>
                <c:pt idx="133">
                  <c:v>-29.67</c:v>
                </c:pt>
                <c:pt idx="134">
                  <c:v>-28.96</c:v>
                </c:pt>
                <c:pt idx="135">
                  <c:v>-25.23</c:v>
                </c:pt>
                <c:pt idx="136">
                  <c:v>-17.14</c:v>
                </c:pt>
                <c:pt idx="137">
                  <c:v>-29.01</c:v>
                </c:pt>
                <c:pt idx="138">
                  <c:v>-23.88</c:v>
                </c:pt>
                <c:pt idx="139">
                  <c:v>-25.79</c:v>
                </c:pt>
                <c:pt idx="140">
                  <c:v>-27.82</c:v>
                </c:pt>
                <c:pt idx="141">
                  <c:v>-12.48</c:v>
                </c:pt>
                <c:pt idx="142">
                  <c:v>-28.47</c:v>
                </c:pt>
                <c:pt idx="143">
                  <c:v>-28.08</c:v>
                </c:pt>
                <c:pt idx="144">
                  <c:v>-27.38</c:v>
                </c:pt>
                <c:pt idx="145">
                  <c:v>-10.42</c:v>
                </c:pt>
                <c:pt idx="146">
                  <c:v>-25.61</c:v>
                </c:pt>
                <c:pt idx="147">
                  <c:v>-21.2</c:v>
                </c:pt>
                <c:pt idx="148">
                  <c:v>-30.22</c:v>
                </c:pt>
                <c:pt idx="149">
                  <c:v>12.59</c:v>
                </c:pt>
                <c:pt idx="150">
                  <c:v>11.64</c:v>
                </c:pt>
                <c:pt idx="151">
                  <c:v>14.37</c:v>
                </c:pt>
                <c:pt idx="152">
                  <c:v>11.35</c:v>
                </c:pt>
                <c:pt idx="153">
                  <c:v>-27.17</c:v>
                </c:pt>
                <c:pt idx="154">
                  <c:v>-24.25</c:v>
                </c:pt>
                <c:pt idx="155">
                  <c:v>-30.52</c:v>
                </c:pt>
                <c:pt idx="156">
                  <c:v>-28.32</c:v>
                </c:pt>
                <c:pt idx="157">
                  <c:v>17.11</c:v>
                </c:pt>
                <c:pt idx="158">
                  <c:v>-25.29</c:v>
                </c:pt>
                <c:pt idx="159">
                  <c:v>7.33</c:v>
                </c:pt>
                <c:pt idx="160">
                  <c:v>15</c:v>
                </c:pt>
              </c:numCache>
            </c:numRef>
          </c:xVal>
          <c:yVal>
            <c:numRef>
              <c:f>'diabase free'!$BQ$2:$BQ$162</c:f>
              <c:numCache>
                <c:formatCode>General</c:formatCode>
                <c:ptCount val="161"/>
                <c:pt idx="0">
                  <c:v>7.0000000000000007E-2</c:v>
                </c:pt>
                <c:pt idx="1">
                  <c:v>-0.09</c:v>
                </c:pt>
                <c:pt idx="2">
                  <c:v>0.05</c:v>
                </c:pt>
                <c:pt idx="3">
                  <c:v>0.08</c:v>
                </c:pt>
                <c:pt idx="4">
                  <c:v>0.05</c:v>
                </c:pt>
                <c:pt idx="5">
                  <c:v>7.0000000000000007E-2</c:v>
                </c:pt>
                <c:pt idx="6">
                  <c:v>0.28999999999999998</c:v>
                </c:pt>
                <c:pt idx="7">
                  <c:v>0.06</c:v>
                </c:pt>
                <c:pt idx="8">
                  <c:v>0.23</c:v>
                </c:pt>
                <c:pt idx="9">
                  <c:v>0.05</c:v>
                </c:pt>
                <c:pt idx="10">
                  <c:v>0.13</c:v>
                </c:pt>
                <c:pt idx="11">
                  <c:v>0.02</c:v>
                </c:pt>
                <c:pt idx="12">
                  <c:v>-0.02</c:v>
                </c:pt>
                <c:pt idx="13">
                  <c:v>0.11</c:v>
                </c:pt>
                <c:pt idx="14">
                  <c:v>0.01</c:v>
                </c:pt>
                <c:pt idx="15">
                  <c:v>0.09</c:v>
                </c:pt>
                <c:pt idx="16">
                  <c:v>0.02</c:v>
                </c:pt>
                <c:pt idx="17">
                  <c:v>0.1</c:v>
                </c:pt>
                <c:pt idx="18">
                  <c:v>0.05</c:v>
                </c:pt>
                <c:pt idx="19">
                  <c:v>-0.04</c:v>
                </c:pt>
                <c:pt idx="20">
                  <c:v>0.01</c:v>
                </c:pt>
                <c:pt idx="21">
                  <c:v>0.06</c:v>
                </c:pt>
                <c:pt idx="22">
                  <c:v>0.06</c:v>
                </c:pt>
                <c:pt idx="23">
                  <c:v>0.1</c:v>
                </c:pt>
                <c:pt idx="24">
                  <c:v>-0.05</c:v>
                </c:pt>
                <c:pt idx="25">
                  <c:v>-7.0000000000000007E-2</c:v>
                </c:pt>
                <c:pt idx="26">
                  <c:v>0.06</c:v>
                </c:pt>
                <c:pt idx="27">
                  <c:v>0.01</c:v>
                </c:pt>
                <c:pt idx="28">
                  <c:v>-0.15</c:v>
                </c:pt>
                <c:pt idx="29">
                  <c:v>0.25</c:v>
                </c:pt>
                <c:pt idx="30">
                  <c:v>0.01</c:v>
                </c:pt>
                <c:pt idx="31">
                  <c:v>-0.12</c:v>
                </c:pt>
                <c:pt idx="32">
                  <c:v>0.22</c:v>
                </c:pt>
                <c:pt idx="33">
                  <c:v>0.06</c:v>
                </c:pt>
                <c:pt idx="34">
                  <c:v>0.08</c:v>
                </c:pt>
                <c:pt idx="35">
                  <c:v>0.19</c:v>
                </c:pt>
                <c:pt idx="36">
                  <c:v>0.17</c:v>
                </c:pt>
                <c:pt idx="37">
                  <c:v>0</c:v>
                </c:pt>
                <c:pt idx="38">
                  <c:v>0.1</c:v>
                </c:pt>
                <c:pt idx="39">
                  <c:v>0.23</c:v>
                </c:pt>
                <c:pt idx="40">
                  <c:v>0.09</c:v>
                </c:pt>
                <c:pt idx="41">
                  <c:v>-0.03</c:v>
                </c:pt>
                <c:pt idx="42">
                  <c:v>-0.09</c:v>
                </c:pt>
                <c:pt idx="43">
                  <c:v>0.19</c:v>
                </c:pt>
                <c:pt idx="44">
                  <c:v>-0.01</c:v>
                </c:pt>
                <c:pt idx="45">
                  <c:v>0.03</c:v>
                </c:pt>
                <c:pt idx="46">
                  <c:v>0.08</c:v>
                </c:pt>
                <c:pt idx="47">
                  <c:v>0.28000000000000003</c:v>
                </c:pt>
                <c:pt idx="48">
                  <c:v>0.03</c:v>
                </c:pt>
                <c:pt idx="49">
                  <c:v>-0.09</c:v>
                </c:pt>
                <c:pt idx="50">
                  <c:v>0.18</c:v>
                </c:pt>
                <c:pt idx="51">
                  <c:v>-0.1</c:v>
                </c:pt>
                <c:pt idx="52">
                  <c:v>0.19</c:v>
                </c:pt>
                <c:pt idx="53">
                  <c:v>-0.19</c:v>
                </c:pt>
                <c:pt idx="54">
                  <c:v>-0.14000000000000001</c:v>
                </c:pt>
                <c:pt idx="55">
                  <c:v>-0.06</c:v>
                </c:pt>
                <c:pt idx="56">
                  <c:v>0</c:v>
                </c:pt>
                <c:pt idx="57">
                  <c:v>-0.01</c:v>
                </c:pt>
                <c:pt idx="58">
                  <c:v>0.04</c:v>
                </c:pt>
                <c:pt idx="59">
                  <c:v>-0.02</c:v>
                </c:pt>
                <c:pt idx="60">
                  <c:v>-0.1</c:v>
                </c:pt>
                <c:pt idx="61">
                  <c:v>0.13</c:v>
                </c:pt>
                <c:pt idx="62">
                  <c:v>0.11</c:v>
                </c:pt>
                <c:pt idx="63">
                  <c:v>0.2</c:v>
                </c:pt>
                <c:pt idx="64">
                  <c:v>0.18</c:v>
                </c:pt>
                <c:pt idx="65">
                  <c:v>0.09</c:v>
                </c:pt>
                <c:pt idx="66">
                  <c:v>7.0000000000000007E-2</c:v>
                </c:pt>
                <c:pt idx="67">
                  <c:v>0.15</c:v>
                </c:pt>
                <c:pt idx="68">
                  <c:v>0.19</c:v>
                </c:pt>
                <c:pt idx="69">
                  <c:v>0.12</c:v>
                </c:pt>
                <c:pt idx="70">
                  <c:v>0.18</c:v>
                </c:pt>
                <c:pt idx="71">
                  <c:v>0.01</c:v>
                </c:pt>
                <c:pt idx="72">
                  <c:v>0.2</c:v>
                </c:pt>
                <c:pt idx="73">
                  <c:v>0.06</c:v>
                </c:pt>
                <c:pt idx="74">
                  <c:v>0.16</c:v>
                </c:pt>
                <c:pt idx="75">
                  <c:v>0.16</c:v>
                </c:pt>
                <c:pt idx="76">
                  <c:v>0.16</c:v>
                </c:pt>
                <c:pt idx="77">
                  <c:v>0.17</c:v>
                </c:pt>
                <c:pt idx="78">
                  <c:v>0.15</c:v>
                </c:pt>
                <c:pt idx="79">
                  <c:v>0.13</c:v>
                </c:pt>
                <c:pt idx="80">
                  <c:v>0.17</c:v>
                </c:pt>
                <c:pt idx="81">
                  <c:v>0.09</c:v>
                </c:pt>
                <c:pt idx="82">
                  <c:v>7.0000000000000007E-2</c:v>
                </c:pt>
                <c:pt idx="83">
                  <c:v>0.09</c:v>
                </c:pt>
                <c:pt idx="84">
                  <c:v>0.11</c:v>
                </c:pt>
                <c:pt idx="85">
                  <c:v>0.25</c:v>
                </c:pt>
                <c:pt idx="86">
                  <c:v>0.16</c:v>
                </c:pt>
                <c:pt idx="87">
                  <c:v>0.1</c:v>
                </c:pt>
                <c:pt idx="88">
                  <c:v>0.16</c:v>
                </c:pt>
                <c:pt idx="89">
                  <c:v>0.11</c:v>
                </c:pt>
                <c:pt idx="90">
                  <c:v>0.13</c:v>
                </c:pt>
                <c:pt idx="91">
                  <c:v>0.11</c:v>
                </c:pt>
                <c:pt idx="92">
                  <c:v>0.08</c:v>
                </c:pt>
                <c:pt idx="93">
                  <c:v>0.15</c:v>
                </c:pt>
                <c:pt idx="94">
                  <c:v>0.12</c:v>
                </c:pt>
                <c:pt idx="95">
                  <c:v>0.19</c:v>
                </c:pt>
                <c:pt idx="96">
                  <c:v>0.18</c:v>
                </c:pt>
                <c:pt idx="97">
                  <c:v>0.12</c:v>
                </c:pt>
                <c:pt idx="98">
                  <c:v>0.06</c:v>
                </c:pt>
                <c:pt idx="99">
                  <c:v>0.13</c:v>
                </c:pt>
                <c:pt idx="100">
                  <c:v>0.1</c:v>
                </c:pt>
                <c:pt idx="101">
                  <c:v>-0.17</c:v>
                </c:pt>
                <c:pt idx="102">
                  <c:v>-0.03</c:v>
                </c:pt>
                <c:pt idx="103">
                  <c:v>0.14000000000000001</c:v>
                </c:pt>
                <c:pt idx="104">
                  <c:v>-0.01</c:v>
                </c:pt>
                <c:pt idx="105">
                  <c:v>0.16</c:v>
                </c:pt>
                <c:pt idx="106">
                  <c:v>-0.04</c:v>
                </c:pt>
                <c:pt idx="107">
                  <c:v>0.7</c:v>
                </c:pt>
                <c:pt idx="108">
                  <c:v>-0.03</c:v>
                </c:pt>
                <c:pt idx="109">
                  <c:v>-0.02</c:v>
                </c:pt>
                <c:pt idx="110">
                  <c:v>7.0000000000000007E-2</c:v>
                </c:pt>
                <c:pt idx="111">
                  <c:v>0.02</c:v>
                </c:pt>
                <c:pt idx="112">
                  <c:v>-0.13</c:v>
                </c:pt>
                <c:pt idx="113">
                  <c:v>-0.21</c:v>
                </c:pt>
                <c:pt idx="114">
                  <c:v>0.18</c:v>
                </c:pt>
                <c:pt idx="115">
                  <c:v>0.21</c:v>
                </c:pt>
                <c:pt idx="116">
                  <c:v>-0.02</c:v>
                </c:pt>
                <c:pt idx="117">
                  <c:v>0.1</c:v>
                </c:pt>
                <c:pt idx="118">
                  <c:v>0.09</c:v>
                </c:pt>
                <c:pt idx="119">
                  <c:v>0.14000000000000001</c:v>
                </c:pt>
                <c:pt idx="120">
                  <c:v>-0.08</c:v>
                </c:pt>
                <c:pt idx="121">
                  <c:v>0.01</c:v>
                </c:pt>
                <c:pt idx="122">
                  <c:v>0.1</c:v>
                </c:pt>
                <c:pt idx="123">
                  <c:v>0.04</c:v>
                </c:pt>
                <c:pt idx="124">
                  <c:v>-0.09</c:v>
                </c:pt>
                <c:pt idx="125">
                  <c:v>-0.05</c:v>
                </c:pt>
                <c:pt idx="126">
                  <c:v>-0.06</c:v>
                </c:pt>
                <c:pt idx="127">
                  <c:v>0.12</c:v>
                </c:pt>
                <c:pt idx="128">
                  <c:v>0.11</c:v>
                </c:pt>
                <c:pt idx="129">
                  <c:v>0.11</c:v>
                </c:pt>
                <c:pt idx="130">
                  <c:v>0.25</c:v>
                </c:pt>
                <c:pt idx="131">
                  <c:v>0.16</c:v>
                </c:pt>
                <c:pt idx="132">
                  <c:v>0.19</c:v>
                </c:pt>
                <c:pt idx="133">
                  <c:v>0.25</c:v>
                </c:pt>
                <c:pt idx="134">
                  <c:v>0.21</c:v>
                </c:pt>
                <c:pt idx="135">
                  <c:v>0.1</c:v>
                </c:pt>
                <c:pt idx="136">
                  <c:v>0.18</c:v>
                </c:pt>
                <c:pt idx="137">
                  <c:v>0.1</c:v>
                </c:pt>
                <c:pt idx="138">
                  <c:v>0.08</c:v>
                </c:pt>
                <c:pt idx="139">
                  <c:v>0.08</c:v>
                </c:pt>
                <c:pt idx="140">
                  <c:v>0.16</c:v>
                </c:pt>
                <c:pt idx="141">
                  <c:v>0.1</c:v>
                </c:pt>
                <c:pt idx="142">
                  <c:v>0.08</c:v>
                </c:pt>
                <c:pt idx="143">
                  <c:v>0.15</c:v>
                </c:pt>
                <c:pt idx="144">
                  <c:v>0.21</c:v>
                </c:pt>
                <c:pt idx="145">
                  <c:v>-0.08</c:v>
                </c:pt>
                <c:pt idx="146">
                  <c:v>0</c:v>
                </c:pt>
                <c:pt idx="147">
                  <c:v>7.0000000000000007E-2</c:v>
                </c:pt>
                <c:pt idx="148">
                  <c:v>0.13</c:v>
                </c:pt>
                <c:pt idx="149">
                  <c:v>0.27</c:v>
                </c:pt>
                <c:pt idx="150">
                  <c:v>0.3</c:v>
                </c:pt>
                <c:pt idx="151">
                  <c:v>-0.04</c:v>
                </c:pt>
                <c:pt idx="152">
                  <c:v>-0.11</c:v>
                </c:pt>
                <c:pt idx="153">
                  <c:v>0.14000000000000001</c:v>
                </c:pt>
                <c:pt idx="154">
                  <c:v>0.1</c:v>
                </c:pt>
                <c:pt idx="155">
                  <c:v>0.12</c:v>
                </c:pt>
                <c:pt idx="156">
                  <c:v>0.24</c:v>
                </c:pt>
                <c:pt idx="157">
                  <c:v>-0.22</c:v>
                </c:pt>
                <c:pt idx="158">
                  <c:v>0.17</c:v>
                </c:pt>
                <c:pt idx="159">
                  <c:v>-0.08</c:v>
                </c:pt>
                <c:pt idx="160">
                  <c:v>-0.02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rgbClr val="1F497D">
                  <a:lumMod val="60000"/>
                  <a:lumOff val="40000"/>
                </a:srgbClr>
              </a:solidFill>
              <a:prstDash val="sysDot"/>
            </a:ln>
          </c:spPr>
          <c:marker>
            <c:symbol val="none"/>
          </c:marker>
          <c:xVal>
            <c:numRef>
              <c:f>'diabase free'!$AQ$27:$AQ$29</c:f>
              <c:numCache>
                <c:formatCode>General</c:formatCode>
                <c:ptCount val="3"/>
                <c:pt idx="0">
                  <c:v>-1.1200000000000001</c:v>
                </c:pt>
                <c:pt idx="1">
                  <c:v>-1.1200000000000001</c:v>
                </c:pt>
                <c:pt idx="2">
                  <c:v>8.01</c:v>
                </c:pt>
              </c:numCache>
            </c:numRef>
          </c:xVal>
          <c:yVal>
            <c:numRef>
              <c:f>'diabase free'!$AR$27:$AR$29</c:f>
              <c:numCache>
                <c:formatCode>General</c:formatCode>
                <c:ptCount val="3"/>
                <c:pt idx="0">
                  <c:v>-1</c:v>
                </c:pt>
                <c:pt idx="1">
                  <c:v>-1</c:v>
                </c:pt>
                <c:pt idx="2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053944"/>
        <c:axId val="163054336"/>
      </c:scatterChart>
      <c:valAx>
        <c:axId val="163053944"/>
        <c:scaling>
          <c:orientation val="minMax"/>
          <c:max val="40"/>
          <c:min val="-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l-GR" sz="1100" b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δ</a:t>
                </a:r>
                <a:r>
                  <a:rPr lang="en-GB" sz="1100" b="0" baseline="30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34</a:t>
                </a:r>
                <a:r>
                  <a:rPr lang="en-GB" sz="1100" b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(</a:t>
                </a:r>
                <a:r>
                  <a:rPr lang="el-GR" sz="1100" b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‰</a:t>
                </a:r>
                <a:r>
                  <a:rPr lang="en-GB" sz="1100" b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45822455526392536"/>
              <c:y val="0.917195873771592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3054336"/>
        <c:crossesAt val="-10"/>
        <c:crossBetween val="midCat"/>
      </c:valAx>
      <c:valAx>
        <c:axId val="163054336"/>
        <c:scaling>
          <c:orientation val="minMax"/>
          <c:max val="9"/>
          <c:min val="-1"/>
        </c:scaling>
        <c:delete val="0"/>
        <c:axPos val="l"/>
        <c:title>
          <c:tx>
            <c:rich>
              <a:bodyPr/>
              <a:lstStyle/>
              <a:p>
                <a:pPr>
                  <a:defRPr sz="900" b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GB" sz="1100" b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GB" sz="1100" b="0" baseline="30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33</a:t>
                </a:r>
                <a:r>
                  <a:rPr lang="en-GB" sz="1100" b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(‰)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3053944"/>
        <c:crossesAt val="-50"/>
        <c:crossBetween val="midCat"/>
      </c:valAx>
      <c:spPr>
        <a:noFill/>
        <a:ln w="6350">
          <a:solidFill>
            <a:sysClr val="windowText" lastClr="000000"/>
          </a:solidFill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73948906386701663"/>
          <c:y val="0.14935074976093105"/>
          <c:w val="0.21679673374161562"/>
          <c:h val="0.19043195181997602"/>
        </c:manualLayout>
      </c:layout>
      <c:overlay val="0"/>
      <c:txPr>
        <a:bodyPr/>
        <a:lstStyle/>
        <a:p>
          <a:pPr>
            <a:defRPr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23169684434607"/>
          <c:y val="2.2533414092469211E-2"/>
          <c:w val="0.84387362869963833"/>
          <c:h val="0.84151794871794872"/>
        </c:manualLayout>
      </c:layout>
      <c:scatterChart>
        <c:scatterStyle val="lineMarker"/>
        <c:varyColors val="0"/>
        <c:ser>
          <c:idx val="3"/>
          <c:order val="0"/>
          <c:tx>
            <c:strRef>
              <c:f>'diabase free'!$AM$18</c:f>
              <c:strCache>
                <c:ptCount val="1"/>
                <c:pt idx="0">
                  <c:v>0</c:v>
                </c:pt>
              </c:strCache>
            </c:strRef>
          </c:tx>
          <c:spPr>
            <a:ln w="9525">
              <a:solidFill>
                <a:sysClr val="window" lastClr="FFFFFF">
                  <a:lumMod val="50000"/>
                </a:sysClr>
              </a:solidFill>
              <a:prstDash val="sysDot"/>
            </a:ln>
          </c:spPr>
          <c:marker>
            <c:symbol val="none"/>
          </c:marker>
          <c:dPt>
            <c:idx val="2"/>
            <c:bubble3D val="0"/>
          </c:dPt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xVal>
            <c:numRef>
              <c:f>'diabase free'!$AM$18:$AM$20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xVal>
          <c:yVal>
            <c:numRef>
              <c:f>'diabase free'!$AN$18:$AN$20</c:f>
              <c:numCache>
                <c:formatCode>General</c:formatCode>
                <c:ptCount val="3"/>
                <c:pt idx="0">
                  <c:v>-1</c:v>
                </c:pt>
                <c:pt idx="1">
                  <c:v>-1</c:v>
                </c:pt>
                <c:pt idx="2">
                  <c:v>9</c:v>
                </c:pt>
              </c:numCache>
            </c:numRef>
          </c:yVal>
          <c:smooth val="0"/>
        </c:ser>
        <c:ser>
          <c:idx val="4"/>
          <c:order val="1"/>
          <c:spPr>
            <a:ln w="12700">
              <a:solidFill>
                <a:sysClr val="window" lastClr="FFFFFF">
                  <a:lumMod val="50000"/>
                </a:sysClr>
              </a:solidFill>
              <a:prstDash val="sysDot"/>
            </a:ln>
          </c:spPr>
          <c:marker>
            <c:symbol val="none"/>
          </c:marker>
          <c:xVal>
            <c:numRef>
              <c:f>'diabase free'!$AM$22:$AM$24</c:f>
              <c:numCache>
                <c:formatCode>General</c:formatCode>
                <c:ptCount val="3"/>
                <c:pt idx="0">
                  <c:v>-50</c:v>
                </c:pt>
                <c:pt idx="1">
                  <c:v>40</c:v>
                </c:pt>
                <c:pt idx="2">
                  <c:v>40</c:v>
                </c:pt>
              </c:numCache>
            </c:numRef>
          </c:xVal>
          <c:yVal>
            <c:numRef>
              <c:f>'diabase free'!$AN$22:$AN$24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R-TH MIF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4F81BD">
                  <a:lumMod val="75000"/>
                </a:srgbClr>
              </a:solidFill>
              <a:ln w="9525">
                <a:noFill/>
              </a:ln>
              <a:effectLst/>
            </c:spPr>
          </c:marker>
          <c:xVal>
            <c:numRef>
              <c:f>'diabase free'!$BV$2:$BV$53</c:f>
              <c:numCache>
                <c:formatCode>General</c:formatCode>
                <c:ptCount val="52"/>
                <c:pt idx="0">
                  <c:v>-19.71</c:v>
                </c:pt>
                <c:pt idx="1">
                  <c:v>-4.8499999999999996</c:v>
                </c:pt>
                <c:pt idx="2">
                  <c:v>-2.82</c:v>
                </c:pt>
                <c:pt idx="3">
                  <c:v>-3.1070000000000002</c:v>
                </c:pt>
                <c:pt idx="4">
                  <c:v>-1.19</c:v>
                </c:pt>
                <c:pt idx="5">
                  <c:v>-4.13</c:v>
                </c:pt>
                <c:pt idx="6">
                  <c:v>2.94</c:v>
                </c:pt>
                <c:pt idx="7">
                  <c:v>-0.98</c:v>
                </c:pt>
                <c:pt idx="8">
                  <c:v>-1.27</c:v>
                </c:pt>
                <c:pt idx="9">
                  <c:v>3.23</c:v>
                </c:pt>
                <c:pt idx="10">
                  <c:v>-11.31</c:v>
                </c:pt>
                <c:pt idx="11">
                  <c:v>-2.02</c:v>
                </c:pt>
                <c:pt idx="12">
                  <c:v>5.24</c:v>
                </c:pt>
                <c:pt idx="13">
                  <c:v>1.81</c:v>
                </c:pt>
                <c:pt idx="14">
                  <c:v>1.722</c:v>
                </c:pt>
                <c:pt idx="15">
                  <c:v>4.28</c:v>
                </c:pt>
                <c:pt idx="16">
                  <c:v>4.133</c:v>
                </c:pt>
                <c:pt idx="17">
                  <c:v>-5.85</c:v>
                </c:pt>
                <c:pt idx="18">
                  <c:v>-0.6</c:v>
                </c:pt>
                <c:pt idx="19">
                  <c:v>-0.76400000000000001</c:v>
                </c:pt>
                <c:pt idx="20">
                  <c:v>5.28</c:v>
                </c:pt>
                <c:pt idx="21">
                  <c:v>6.94</c:v>
                </c:pt>
                <c:pt idx="22">
                  <c:v>6.25</c:v>
                </c:pt>
                <c:pt idx="23">
                  <c:v>6.1079999999999997</c:v>
                </c:pt>
                <c:pt idx="24">
                  <c:v>-1.5</c:v>
                </c:pt>
                <c:pt idx="25">
                  <c:v>-1.08</c:v>
                </c:pt>
                <c:pt idx="26">
                  <c:v>-5.57</c:v>
                </c:pt>
                <c:pt idx="27">
                  <c:v>2.27</c:v>
                </c:pt>
                <c:pt idx="28">
                  <c:v>-5.23</c:v>
                </c:pt>
                <c:pt idx="29">
                  <c:v>2.5099999999999998</c:v>
                </c:pt>
                <c:pt idx="30">
                  <c:v>9.39</c:v>
                </c:pt>
                <c:pt idx="31">
                  <c:v>6.49</c:v>
                </c:pt>
                <c:pt idx="32">
                  <c:v>1.75</c:v>
                </c:pt>
                <c:pt idx="33">
                  <c:v>6.63</c:v>
                </c:pt>
                <c:pt idx="34">
                  <c:v>1.91</c:v>
                </c:pt>
                <c:pt idx="35">
                  <c:v>3.61</c:v>
                </c:pt>
                <c:pt idx="36">
                  <c:v>7.6</c:v>
                </c:pt>
                <c:pt idx="37">
                  <c:v>1.2</c:v>
                </c:pt>
                <c:pt idx="38">
                  <c:v>-20.48</c:v>
                </c:pt>
                <c:pt idx="39">
                  <c:v>2.5099999999999998</c:v>
                </c:pt>
                <c:pt idx="40">
                  <c:v>8.76</c:v>
                </c:pt>
                <c:pt idx="41">
                  <c:v>7.37</c:v>
                </c:pt>
                <c:pt idx="42">
                  <c:v>11.64</c:v>
                </c:pt>
                <c:pt idx="43">
                  <c:v>11.09</c:v>
                </c:pt>
                <c:pt idx="44">
                  <c:v>8.26</c:v>
                </c:pt>
                <c:pt idx="45">
                  <c:v>6.35</c:v>
                </c:pt>
                <c:pt idx="46">
                  <c:v>12.59</c:v>
                </c:pt>
                <c:pt idx="47">
                  <c:v>12.94</c:v>
                </c:pt>
                <c:pt idx="48">
                  <c:v>13.13</c:v>
                </c:pt>
                <c:pt idx="49">
                  <c:v>7.74</c:v>
                </c:pt>
                <c:pt idx="50">
                  <c:v>14.37</c:v>
                </c:pt>
                <c:pt idx="51">
                  <c:v>5.99</c:v>
                </c:pt>
              </c:numCache>
            </c:numRef>
          </c:xVal>
          <c:yVal>
            <c:numRef>
              <c:f>'diabase free'!$BW$2:$BW$53</c:f>
              <c:numCache>
                <c:formatCode>General</c:formatCode>
                <c:ptCount val="52"/>
                <c:pt idx="0">
                  <c:v>0.53</c:v>
                </c:pt>
                <c:pt idx="1">
                  <c:v>0.87</c:v>
                </c:pt>
                <c:pt idx="2">
                  <c:v>1.44</c:v>
                </c:pt>
                <c:pt idx="3">
                  <c:v>1.425</c:v>
                </c:pt>
                <c:pt idx="4">
                  <c:v>2.69</c:v>
                </c:pt>
                <c:pt idx="5">
                  <c:v>1.26</c:v>
                </c:pt>
                <c:pt idx="6">
                  <c:v>1.06</c:v>
                </c:pt>
                <c:pt idx="7">
                  <c:v>1.61</c:v>
                </c:pt>
                <c:pt idx="8">
                  <c:v>0.69</c:v>
                </c:pt>
                <c:pt idx="9">
                  <c:v>1.44</c:v>
                </c:pt>
                <c:pt idx="10">
                  <c:v>1.77</c:v>
                </c:pt>
                <c:pt idx="11">
                  <c:v>0.61</c:v>
                </c:pt>
                <c:pt idx="12">
                  <c:v>5.28</c:v>
                </c:pt>
                <c:pt idx="13">
                  <c:v>1.55</c:v>
                </c:pt>
                <c:pt idx="14">
                  <c:v>1.7629999999999999</c:v>
                </c:pt>
                <c:pt idx="15">
                  <c:v>5.46</c:v>
                </c:pt>
                <c:pt idx="16">
                  <c:v>5.9059999999999997</c:v>
                </c:pt>
                <c:pt idx="17">
                  <c:v>1.24</c:v>
                </c:pt>
                <c:pt idx="18">
                  <c:v>4.1399999999999997</c:v>
                </c:pt>
                <c:pt idx="19">
                  <c:v>4.9210000000000003</c:v>
                </c:pt>
                <c:pt idx="20">
                  <c:v>0.84</c:v>
                </c:pt>
                <c:pt idx="21">
                  <c:v>7.09</c:v>
                </c:pt>
                <c:pt idx="22">
                  <c:v>8.18</c:v>
                </c:pt>
                <c:pt idx="23">
                  <c:v>8.76</c:v>
                </c:pt>
                <c:pt idx="24">
                  <c:v>0.65</c:v>
                </c:pt>
                <c:pt idx="25">
                  <c:v>1.32</c:v>
                </c:pt>
                <c:pt idx="26">
                  <c:v>0.38</c:v>
                </c:pt>
                <c:pt idx="27">
                  <c:v>1.57</c:v>
                </c:pt>
                <c:pt idx="28">
                  <c:v>1.01</c:v>
                </c:pt>
                <c:pt idx="29">
                  <c:v>2.0699999999999998</c:v>
                </c:pt>
                <c:pt idx="30">
                  <c:v>0.36</c:v>
                </c:pt>
                <c:pt idx="31">
                  <c:v>0.74</c:v>
                </c:pt>
                <c:pt idx="32">
                  <c:v>1.37</c:v>
                </c:pt>
                <c:pt idx="33">
                  <c:v>2.86</c:v>
                </c:pt>
                <c:pt idx="34">
                  <c:v>0.56000000000000005</c:v>
                </c:pt>
                <c:pt idx="35">
                  <c:v>1.02</c:v>
                </c:pt>
                <c:pt idx="36">
                  <c:v>0.44</c:v>
                </c:pt>
                <c:pt idx="37">
                  <c:v>0.51</c:v>
                </c:pt>
                <c:pt idx="38">
                  <c:v>0.69</c:v>
                </c:pt>
                <c:pt idx="39">
                  <c:v>2.91</c:v>
                </c:pt>
                <c:pt idx="40">
                  <c:v>2.57</c:v>
                </c:pt>
                <c:pt idx="41">
                  <c:v>0.4</c:v>
                </c:pt>
                <c:pt idx="42">
                  <c:v>0.3</c:v>
                </c:pt>
                <c:pt idx="43">
                  <c:v>0.46</c:v>
                </c:pt>
                <c:pt idx="44">
                  <c:v>3.62</c:v>
                </c:pt>
                <c:pt idx="45">
                  <c:v>4.71</c:v>
                </c:pt>
                <c:pt idx="46">
                  <c:v>1.76</c:v>
                </c:pt>
                <c:pt idx="47">
                  <c:v>3.35</c:v>
                </c:pt>
                <c:pt idx="48">
                  <c:v>2.69</c:v>
                </c:pt>
                <c:pt idx="49">
                  <c:v>1.98</c:v>
                </c:pt>
                <c:pt idx="50">
                  <c:v>2.16</c:v>
                </c:pt>
                <c:pt idx="51">
                  <c:v>6.19</c:v>
                </c:pt>
              </c:numCache>
            </c:numRef>
          </c:yVal>
          <c:smooth val="0"/>
        </c:ser>
        <c:ser>
          <c:idx val="0"/>
          <c:order val="3"/>
          <c:tx>
            <c:v>R-TH MDF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C0504D"/>
              </a:solidFill>
              <a:ln>
                <a:solidFill>
                  <a:sysClr val="windowText" lastClr="000000">
                    <a:lumMod val="95000"/>
                    <a:lumOff val="5000"/>
                  </a:sysClr>
                </a:solidFill>
              </a:ln>
            </c:spPr>
          </c:marker>
          <c:dPt>
            <c:idx val="107"/>
            <c:bubble3D val="0"/>
          </c:dPt>
          <c:xVal>
            <c:numRef>
              <c:f>'diabase free'!$BP$2:$BP$162</c:f>
              <c:numCache>
                <c:formatCode>General</c:formatCode>
                <c:ptCount val="161"/>
                <c:pt idx="0">
                  <c:v>-3.73</c:v>
                </c:pt>
                <c:pt idx="1">
                  <c:v>-3.46</c:v>
                </c:pt>
                <c:pt idx="2">
                  <c:v>-3.03</c:v>
                </c:pt>
                <c:pt idx="3">
                  <c:v>-4.2</c:v>
                </c:pt>
                <c:pt idx="4">
                  <c:v>-3.88</c:v>
                </c:pt>
                <c:pt idx="5">
                  <c:v>-1.1200000000000001</c:v>
                </c:pt>
                <c:pt idx="6">
                  <c:v>-3.22</c:v>
                </c:pt>
                <c:pt idx="7">
                  <c:v>-4.7300000000000004</c:v>
                </c:pt>
                <c:pt idx="8">
                  <c:v>-2.27</c:v>
                </c:pt>
                <c:pt idx="9">
                  <c:v>-3.42</c:v>
                </c:pt>
                <c:pt idx="10">
                  <c:v>-6.12</c:v>
                </c:pt>
                <c:pt idx="11">
                  <c:v>-4.32</c:v>
                </c:pt>
                <c:pt idx="12">
                  <c:v>-2.84</c:v>
                </c:pt>
                <c:pt idx="13">
                  <c:v>-1.57</c:v>
                </c:pt>
                <c:pt idx="14">
                  <c:v>-5.63</c:v>
                </c:pt>
                <c:pt idx="15">
                  <c:v>-2.5299999999999998</c:v>
                </c:pt>
                <c:pt idx="16">
                  <c:v>-3.86</c:v>
                </c:pt>
                <c:pt idx="17">
                  <c:v>-3.97</c:v>
                </c:pt>
                <c:pt idx="18">
                  <c:v>-3.84</c:v>
                </c:pt>
                <c:pt idx="19">
                  <c:v>-2.98</c:v>
                </c:pt>
                <c:pt idx="20">
                  <c:v>-2.64</c:v>
                </c:pt>
                <c:pt idx="21">
                  <c:v>-3.76</c:v>
                </c:pt>
                <c:pt idx="22">
                  <c:v>-2.2000000000000002</c:v>
                </c:pt>
                <c:pt idx="23">
                  <c:v>-5.12</c:v>
                </c:pt>
                <c:pt idx="24">
                  <c:v>-22.71</c:v>
                </c:pt>
                <c:pt idx="25">
                  <c:v>-3.14</c:v>
                </c:pt>
                <c:pt idx="26">
                  <c:v>-4.49</c:v>
                </c:pt>
                <c:pt idx="27">
                  <c:v>-7.64</c:v>
                </c:pt>
                <c:pt idx="28">
                  <c:v>-4.1500000000000004</c:v>
                </c:pt>
                <c:pt idx="29">
                  <c:v>4.43</c:v>
                </c:pt>
                <c:pt idx="30">
                  <c:v>2.63</c:v>
                </c:pt>
                <c:pt idx="31">
                  <c:v>5.0999999999999996</c:v>
                </c:pt>
                <c:pt idx="32">
                  <c:v>5.48</c:v>
                </c:pt>
                <c:pt idx="33">
                  <c:v>3.12</c:v>
                </c:pt>
                <c:pt idx="34">
                  <c:v>2.63</c:v>
                </c:pt>
                <c:pt idx="35">
                  <c:v>-6.55</c:v>
                </c:pt>
                <c:pt idx="36">
                  <c:v>-1.2</c:v>
                </c:pt>
                <c:pt idx="37">
                  <c:v>-1.95</c:v>
                </c:pt>
                <c:pt idx="38">
                  <c:v>-1.84</c:v>
                </c:pt>
                <c:pt idx="39">
                  <c:v>-6.29</c:v>
                </c:pt>
                <c:pt idx="40">
                  <c:v>-2.77</c:v>
                </c:pt>
                <c:pt idx="41">
                  <c:v>-0.95</c:v>
                </c:pt>
                <c:pt idx="42">
                  <c:v>-1.25</c:v>
                </c:pt>
                <c:pt idx="43">
                  <c:v>-6.43</c:v>
                </c:pt>
                <c:pt idx="44">
                  <c:v>-6.68</c:v>
                </c:pt>
                <c:pt idx="45">
                  <c:v>-20.260000000000002</c:v>
                </c:pt>
                <c:pt idx="46">
                  <c:v>-26.36</c:v>
                </c:pt>
                <c:pt idx="47">
                  <c:v>-21.93</c:v>
                </c:pt>
                <c:pt idx="48">
                  <c:v>-9.59</c:v>
                </c:pt>
                <c:pt idx="49">
                  <c:v>-4.09</c:v>
                </c:pt>
                <c:pt idx="50">
                  <c:v>-30.68</c:v>
                </c:pt>
                <c:pt idx="51">
                  <c:v>12.47</c:v>
                </c:pt>
                <c:pt idx="52">
                  <c:v>6.99</c:v>
                </c:pt>
                <c:pt idx="53">
                  <c:v>12.16</c:v>
                </c:pt>
                <c:pt idx="54">
                  <c:v>4.3600000000000003</c:v>
                </c:pt>
                <c:pt idx="55">
                  <c:v>17.079999999999998</c:v>
                </c:pt>
                <c:pt idx="56">
                  <c:v>0.13</c:v>
                </c:pt>
                <c:pt idx="57">
                  <c:v>-12.31</c:v>
                </c:pt>
                <c:pt idx="58">
                  <c:v>7.66</c:v>
                </c:pt>
                <c:pt idx="59">
                  <c:v>3.56</c:v>
                </c:pt>
                <c:pt idx="60">
                  <c:v>-4.5199999999999996</c:v>
                </c:pt>
                <c:pt idx="61">
                  <c:v>2.76</c:v>
                </c:pt>
                <c:pt idx="62">
                  <c:v>-23.51</c:v>
                </c:pt>
                <c:pt idx="63">
                  <c:v>-25.5</c:v>
                </c:pt>
                <c:pt idx="64">
                  <c:v>-30.06</c:v>
                </c:pt>
                <c:pt idx="65">
                  <c:v>-29.62</c:v>
                </c:pt>
                <c:pt idx="66">
                  <c:v>-29.75</c:v>
                </c:pt>
                <c:pt idx="67">
                  <c:v>-31.45</c:v>
                </c:pt>
                <c:pt idx="68">
                  <c:v>-28.65</c:v>
                </c:pt>
                <c:pt idx="69">
                  <c:v>-23.2</c:v>
                </c:pt>
                <c:pt idx="70">
                  <c:v>-30.09</c:v>
                </c:pt>
                <c:pt idx="71">
                  <c:v>0.09</c:v>
                </c:pt>
                <c:pt idx="72">
                  <c:v>-1.71</c:v>
                </c:pt>
                <c:pt idx="73">
                  <c:v>-1.42</c:v>
                </c:pt>
                <c:pt idx="74">
                  <c:v>-2.2200000000000002</c:v>
                </c:pt>
                <c:pt idx="75">
                  <c:v>-3.36</c:v>
                </c:pt>
                <c:pt idx="76">
                  <c:v>-3.58</c:v>
                </c:pt>
                <c:pt idx="77">
                  <c:v>-3.98</c:v>
                </c:pt>
                <c:pt idx="78">
                  <c:v>-3.67</c:v>
                </c:pt>
                <c:pt idx="79">
                  <c:v>-4.32</c:v>
                </c:pt>
                <c:pt idx="80">
                  <c:v>-3.84</c:v>
                </c:pt>
                <c:pt idx="81">
                  <c:v>-4.75</c:v>
                </c:pt>
                <c:pt idx="82">
                  <c:v>-4.29</c:v>
                </c:pt>
                <c:pt idx="83">
                  <c:v>-2.0299999999999998</c:v>
                </c:pt>
                <c:pt idx="84">
                  <c:v>5.35</c:v>
                </c:pt>
                <c:pt idx="85">
                  <c:v>-0.61</c:v>
                </c:pt>
                <c:pt idx="86">
                  <c:v>-1.74</c:v>
                </c:pt>
                <c:pt idx="87">
                  <c:v>-1.24</c:v>
                </c:pt>
                <c:pt idx="88">
                  <c:v>-2.48</c:v>
                </c:pt>
                <c:pt idx="89">
                  <c:v>-2.2799999999999998</c:v>
                </c:pt>
                <c:pt idx="90">
                  <c:v>-2.41</c:v>
                </c:pt>
                <c:pt idx="91">
                  <c:v>-6.05</c:v>
                </c:pt>
                <c:pt idx="92">
                  <c:v>-5.3</c:v>
                </c:pt>
                <c:pt idx="93">
                  <c:v>-6.96</c:v>
                </c:pt>
                <c:pt idx="94">
                  <c:v>-7.26</c:v>
                </c:pt>
                <c:pt idx="95">
                  <c:v>-8.64</c:v>
                </c:pt>
                <c:pt idx="96">
                  <c:v>-8.5299999999999994</c:v>
                </c:pt>
                <c:pt idx="97">
                  <c:v>-8.4</c:v>
                </c:pt>
                <c:pt idx="98">
                  <c:v>-7.44</c:v>
                </c:pt>
                <c:pt idx="99">
                  <c:v>-7.29</c:v>
                </c:pt>
                <c:pt idx="100">
                  <c:v>-8.18</c:v>
                </c:pt>
                <c:pt idx="101">
                  <c:v>-5.8</c:v>
                </c:pt>
                <c:pt idx="102">
                  <c:v>-8.58</c:v>
                </c:pt>
                <c:pt idx="103">
                  <c:v>6.69</c:v>
                </c:pt>
                <c:pt idx="104">
                  <c:v>3.89</c:v>
                </c:pt>
                <c:pt idx="105">
                  <c:v>2.2400000000000002</c:v>
                </c:pt>
                <c:pt idx="106">
                  <c:v>8.7799999999999994</c:v>
                </c:pt>
                <c:pt idx="107">
                  <c:v>3.83</c:v>
                </c:pt>
                <c:pt idx="108">
                  <c:v>0.18</c:v>
                </c:pt>
                <c:pt idx="109">
                  <c:v>-0.06</c:v>
                </c:pt>
                <c:pt idx="110">
                  <c:v>-0.84</c:v>
                </c:pt>
                <c:pt idx="111">
                  <c:v>10.68</c:v>
                </c:pt>
                <c:pt idx="112">
                  <c:v>16.73</c:v>
                </c:pt>
                <c:pt idx="113">
                  <c:v>-1.55</c:v>
                </c:pt>
                <c:pt idx="114">
                  <c:v>-27.07</c:v>
                </c:pt>
                <c:pt idx="115">
                  <c:v>-7.82</c:v>
                </c:pt>
                <c:pt idx="116">
                  <c:v>-3.22</c:v>
                </c:pt>
                <c:pt idx="117">
                  <c:v>6.64</c:v>
                </c:pt>
                <c:pt idx="118">
                  <c:v>-6.65</c:v>
                </c:pt>
                <c:pt idx="119">
                  <c:v>-17.88</c:v>
                </c:pt>
                <c:pt idx="120">
                  <c:v>-6.91</c:v>
                </c:pt>
                <c:pt idx="121">
                  <c:v>-27.61</c:v>
                </c:pt>
                <c:pt idx="122">
                  <c:v>-27.93</c:v>
                </c:pt>
                <c:pt idx="123">
                  <c:v>-28.52</c:v>
                </c:pt>
                <c:pt idx="124">
                  <c:v>-12.32</c:v>
                </c:pt>
                <c:pt idx="125">
                  <c:v>-8.56</c:v>
                </c:pt>
                <c:pt idx="126">
                  <c:v>-17.63</c:v>
                </c:pt>
                <c:pt idx="127">
                  <c:v>-30.43</c:v>
                </c:pt>
                <c:pt idx="128">
                  <c:v>-15.69</c:v>
                </c:pt>
                <c:pt idx="129">
                  <c:v>-27.6</c:v>
                </c:pt>
                <c:pt idx="130">
                  <c:v>-28.25</c:v>
                </c:pt>
                <c:pt idx="131">
                  <c:v>-30.11</c:v>
                </c:pt>
                <c:pt idx="132">
                  <c:v>-28.43</c:v>
                </c:pt>
                <c:pt idx="133">
                  <c:v>-29.67</c:v>
                </c:pt>
                <c:pt idx="134">
                  <c:v>-28.96</c:v>
                </c:pt>
                <c:pt idx="135">
                  <c:v>-25.23</c:v>
                </c:pt>
                <c:pt idx="136">
                  <c:v>-17.14</c:v>
                </c:pt>
                <c:pt idx="137">
                  <c:v>-29.01</c:v>
                </c:pt>
                <c:pt idx="138">
                  <c:v>-23.88</c:v>
                </c:pt>
                <c:pt idx="139">
                  <c:v>-25.79</c:v>
                </c:pt>
                <c:pt idx="140">
                  <c:v>-27.82</c:v>
                </c:pt>
                <c:pt idx="141">
                  <c:v>-12.48</c:v>
                </c:pt>
                <c:pt idx="142">
                  <c:v>-28.47</c:v>
                </c:pt>
                <c:pt idx="143">
                  <c:v>-28.08</c:v>
                </c:pt>
                <c:pt idx="144">
                  <c:v>-27.38</c:v>
                </c:pt>
                <c:pt idx="145">
                  <c:v>-10.42</c:v>
                </c:pt>
                <c:pt idx="146">
                  <c:v>-25.61</c:v>
                </c:pt>
                <c:pt idx="147">
                  <c:v>-21.2</c:v>
                </c:pt>
                <c:pt idx="148">
                  <c:v>-30.22</c:v>
                </c:pt>
                <c:pt idx="149">
                  <c:v>12.59</c:v>
                </c:pt>
                <c:pt idx="150">
                  <c:v>11.64</c:v>
                </c:pt>
                <c:pt idx="151">
                  <c:v>14.37</c:v>
                </c:pt>
                <c:pt idx="152">
                  <c:v>11.35</c:v>
                </c:pt>
                <c:pt idx="153">
                  <c:v>-27.17</c:v>
                </c:pt>
                <c:pt idx="154">
                  <c:v>-24.25</c:v>
                </c:pt>
                <c:pt idx="155">
                  <c:v>-30.52</c:v>
                </c:pt>
                <c:pt idx="156">
                  <c:v>-28.32</c:v>
                </c:pt>
                <c:pt idx="157">
                  <c:v>17.11</c:v>
                </c:pt>
                <c:pt idx="158">
                  <c:v>-25.29</c:v>
                </c:pt>
                <c:pt idx="159">
                  <c:v>7.33</c:v>
                </c:pt>
                <c:pt idx="160">
                  <c:v>15</c:v>
                </c:pt>
              </c:numCache>
            </c:numRef>
          </c:xVal>
          <c:yVal>
            <c:numRef>
              <c:f>'diabase free'!$BQ$2:$BQ$162</c:f>
              <c:numCache>
                <c:formatCode>General</c:formatCode>
                <c:ptCount val="161"/>
                <c:pt idx="0">
                  <c:v>7.0000000000000007E-2</c:v>
                </c:pt>
                <c:pt idx="1">
                  <c:v>-0.09</c:v>
                </c:pt>
                <c:pt idx="2">
                  <c:v>0.05</c:v>
                </c:pt>
                <c:pt idx="3">
                  <c:v>0.08</c:v>
                </c:pt>
                <c:pt idx="4">
                  <c:v>0.05</c:v>
                </c:pt>
                <c:pt idx="5">
                  <c:v>7.0000000000000007E-2</c:v>
                </c:pt>
                <c:pt idx="6">
                  <c:v>0.28999999999999998</c:v>
                </c:pt>
                <c:pt idx="7">
                  <c:v>0.06</c:v>
                </c:pt>
                <c:pt idx="8">
                  <c:v>0.23</c:v>
                </c:pt>
                <c:pt idx="9">
                  <c:v>0.05</c:v>
                </c:pt>
                <c:pt idx="10">
                  <c:v>0.13</c:v>
                </c:pt>
                <c:pt idx="11">
                  <c:v>0.02</c:v>
                </c:pt>
                <c:pt idx="12">
                  <c:v>-0.02</c:v>
                </c:pt>
                <c:pt idx="13">
                  <c:v>0.11</c:v>
                </c:pt>
                <c:pt idx="14">
                  <c:v>0.01</c:v>
                </c:pt>
                <c:pt idx="15">
                  <c:v>0.09</c:v>
                </c:pt>
                <c:pt idx="16">
                  <c:v>0.02</c:v>
                </c:pt>
                <c:pt idx="17">
                  <c:v>0.1</c:v>
                </c:pt>
                <c:pt idx="18">
                  <c:v>0.05</c:v>
                </c:pt>
                <c:pt idx="19">
                  <c:v>-0.04</c:v>
                </c:pt>
                <c:pt idx="20">
                  <c:v>0.01</c:v>
                </c:pt>
                <c:pt idx="21">
                  <c:v>0.06</c:v>
                </c:pt>
                <c:pt idx="22">
                  <c:v>0.06</c:v>
                </c:pt>
                <c:pt idx="23">
                  <c:v>0.1</c:v>
                </c:pt>
                <c:pt idx="24">
                  <c:v>-0.05</c:v>
                </c:pt>
                <c:pt idx="25">
                  <c:v>-7.0000000000000007E-2</c:v>
                </c:pt>
                <c:pt idx="26">
                  <c:v>0.06</c:v>
                </c:pt>
                <c:pt idx="27">
                  <c:v>0.01</c:v>
                </c:pt>
                <c:pt idx="28">
                  <c:v>-0.15</c:v>
                </c:pt>
                <c:pt idx="29">
                  <c:v>0.25</c:v>
                </c:pt>
                <c:pt idx="30">
                  <c:v>0.01</c:v>
                </c:pt>
                <c:pt idx="31">
                  <c:v>-0.12</c:v>
                </c:pt>
                <c:pt idx="32">
                  <c:v>0.22</c:v>
                </c:pt>
                <c:pt idx="33">
                  <c:v>0.06</c:v>
                </c:pt>
                <c:pt idx="34">
                  <c:v>0.08</c:v>
                </c:pt>
                <c:pt idx="35">
                  <c:v>0.19</c:v>
                </c:pt>
                <c:pt idx="36">
                  <c:v>0.17</c:v>
                </c:pt>
                <c:pt idx="37">
                  <c:v>0</c:v>
                </c:pt>
                <c:pt idx="38">
                  <c:v>0.1</c:v>
                </c:pt>
                <c:pt idx="39">
                  <c:v>0.23</c:v>
                </c:pt>
                <c:pt idx="40">
                  <c:v>0.09</c:v>
                </c:pt>
                <c:pt idx="41">
                  <c:v>-0.03</c:v>
                </c:pt>
                <c:pt idx="42">
                  <c:v>-0.09</c:v>
                </c:pt>
                <c:pt idx="43">
                  <c:v>0.19</c:v>
                </c:pt>
                <c:pt idx="44">
                  <c:v>-0.01</c:v>
                </c:pt>
                <c:pt idx="45">
                  <c:v>0.03</c:v>
                </c:pt>
                <c:pt idx="46">
                  <c:v>0.08</c:v>
                </c:pt>
                <c:pt idx="47">
                  <c:v>0.28000000000000003</c:v>
                </c:pt>
                <c:pt idx="48">
                  <c:v>0.03</c:v>
                </c:pt>
                <c:pt idx="49">
                  <c:v>-0.09</c:v>
                </c:pt>
                <c:pt idx="50">
                  <c:v>0.18</c:v>
                </c:pt>
                <c:pt idx="51">
                  <c:v>-0.1</c:v>
                </c:pt>
                <c:pt idx="52">
                  <c:v>0.19</c:v>
                </c:pt>
                <c:pt idx="53">
                  <c:v>-0.19</c:v>
                </c:pt>
                <c:pt idx="54">
                  <c:v>-0.14000000000000001</c:v>
                </c:pt>
                <c:pt idx="55">
                  <c:v>-0.06</c:v>
                </c:pt>
                <c:pt idx="56">
                  <c:v>0</c:v>
                </c:pt>
                <c:pt idx="57">
                  <c:v>-0.01</c:v>
                </c:pt>
                <c:pt idx="58">
                  <c:v>0.04</c:v>
                </c:pt>
                <c:pt idx="59">
                  <c:v>-0.02</c:v>
                </c:pt>
                <c:pt idx="60">
                  <c:v>-0.1</c:v>
                </c:pt>
                <c:pt idx="61">
                  <c:v>0.13</c:v>
                </c:pt>
                <c:pt idx="62">
                  <c:v>0.11</c:v>
                </c:pt>
                <c:pt idx="63">
                  <c:v>0.2</c:v>
                </c:pt>
                <c:pt idx="64">
                  <c:v>0.18</c:v>
                </c:pt>
                <c:pt idx="65">
                  <c:v>0.09</c:v>
                </c:pt>
                <c:pt idx="66">
                  <c:v>7.0000000000000007E-2</c:v>
                </c:pt>
                <c:pt idx="67">
                  <c:v>0.15</c:v>
                </c:pt>
                <c:pt idx="68">
                  <c:v>0.19</c:v>
                </c:pt>
                <c:pt idx="69">
                  <c:v>0.12</c:v>
                </c:pt>
                <c:pt idx="70">
                  <c:v>0.18</c:v>
                </c:pt>
                <c:pt idx="71">
                  <c:v>0.01</c:v>
                </c:pt>
                <c:pt idx="72">
                  <c:v>0.2</c:v>
                </c:pt>
                <c:pt idx="73">
                  <c:v>0.06</c:v>
                </c:pt>
                <c:pt idx="74">
                  <c:v>0.16</c:v>
                </c:pt>
                <c:pt idx="75">
                  <c:v>0.16</c:v>
                </c:pt>
                <c:pt idx="76">
                  <c:v>0.16</c:v>
                </c:pt>
                <c:pt idx="77">
                  <c:v>0.17</c:v>
                </c:pt>
                <c:pt idx="78">
                  <c:v>0.15</c:v>
                </c:pt>
                <c:pt idx="79">
                  <c:v>0.13</c:v>
                </c:pt>
                <c:pt idx="80">
                  <c:v>0.17</c:v>
                </c:pt>
                <c:pt idx="81">
                  <c:v>0.09</c:v>
                </c:pt>
                <c:pt idx="82">
                  <c:v>7.0000000000000007E-2</c:v>
                </c:pt>
                <c:pt idx="83">
                  <c:v>0.09</c:v>
                </c:pt>
                <c:pt idx="84">
                  <c:v>0.11</c:v>
                </c:pt>
                <c:pt idx="85">
                  <c:v>0.25</c:v>
                </c:pt>
                <c:pt idx="86">
                  <c:v>0.16</c:v>
                </c:pt>
                <c:pt idx="87">
                  <c:v>0.1</c:v>
                </c:pt>
                <c:pt idx="88">
                  <c:v>0.16</c:v>
                </c:pt>
                <c:pt idx="89">
                  <c:v>0.11</c:v>
                </c:pt>
                <c:pt idx="90">
                  <c:v>0.13</c:v>
                </c:pt>
                <c:pt idx="91">
                  <c:v>0.11</c:v>
                </c:pt>
                <c:pt idx="92">
                  <c:v>0.08</c:v>
                </c:pt>
                <c:pt idx="93">
                  <c:v>0.15</c:v>
                </c:pt>
                <c:pt idx="94">
                  <c:v>0.12</c:v>
                </c:pt>
                <c:pt idx="95">
                  <c:v>0.19</c:v>
                </c:pt>
                <c:pt idx="96">
                  <c:v>0.18</c:v>
                </c:pt>
                <c:pt idx="97">
                  <c:v>0.12</c:v>
                </c:pt>
                <c:pt idx="98">
                  <c:v>0.06</c:v>
                </c:pt>
                <c:pt idx="99">
                  <c:v>0.13</c:v>
                </c:pt>
                <c:pt idx="100">
                  <c:v>0.1</c:v>
                </c:pt>
                <c:pt idx="101">
                  <c:v>-0.17</c:v>
                </c:pt>
                <c:pt idx="102">
                  <c:v>-0.03</c:v>
                </c:pt>
                <c:pt idx="103">
                  <c:v>0.14000000000000001</c:v>
                </c:pt>
                <c:pt idx="104">
                  <c:v>-0.01</c:v>
                </c:pt>
                <c:pt idx="105">
                  <c:v>0.16</c:v>
                </c:pt>
                <c:pt idx="106">
                  <c:v>-0.04</c:v>
                </c:pt>
                <c:pt idx="107">
                  <c:v>0.7</c:v>
                </c:pt>
                <c:pt idx="108">
                  <c:v>-0.03</c:v>
                </c:pt>
                <c:pt idx="109">
                  <c:v>-0.02</c:v>
                </c:pt>
                <c:pt idx="110">
                  <c:v>7.0000000000000007E-2</c:v>
                </c:pt>
                <c:pt idx="111">
                  <c:v>0.02</c:v>
                </c:pt>
                <c:pt idx="112">
                  <c:v>-0.13</c:v>
                </c:pt>
                <c:pt idx="113">
                  <c:v>-0.21</c:v>
                </c:pt>
                <c:pt idx="114">
                  <c:v>0.18</c:v>
                </c:pt>
                <c:pt idx="115">
                  <c:v>0.21</c:v>
                </c:pt>
                <c:pt idx="116">
                  <c:v>-0.02</c:v>
                </c:pt>
                <c:pt idx="117">
                  <c:v>0.1</c:v>
                </c:pt>
                <c:pt idx="118">
                  <c:v>0.09</c:v>
                </c:pt>
                <c:pt idx="119">
                  <c:v>0.14000000000000001</c:v>
                </c:pt>
                <c:pt idx="120">
                  <c:v>-0.08</c:v>
                </c:pt>
                <c:pt idx="121">
                  <c:v>0.01</c:v>
                </c:pt>
                <c:pt idx="122">
                  <c:v>0.1</c:v>
                </c:pt>
                <c:pt idx="123">
                  <c:v>0.04</c:v>
                </c:pt>
                <c:pt idx="124">
                  <c:v>-0.09</c:v>
                </c:pt>
                <c:pt idx="125">
                  <c:v>-0.05</c:v>
                </c:pt>
                <c:pt idx="126">
                  <c:v>-0.06</c:v>
                </c:pt>
                <c:pt idx="127">
                  <c:v>0.12</c:v>
                </c:pt>
                <c:pt idx="128">
                  <c:v>0.11</c:v>
                </c:pt>
                <c:pt idx="129">
                  <c:v>0.11</c:v>
                </c:pt>
                <c:pt idx="130">
                  <c:v>0.25</c:v>
                </c:pt>
                <c:pt idx="131">
                  <c:v>0.16</c:v>
                </c:pt>
                <c:pt idx="132">
                  <c:v>0.19</c:v>
                </c:pt>
                <c:pt idx="133">
                  <c:v>0.25</c:v>
                </c:pt>
                <c:pt idx="134">
                  <c:v>0.21</c:v>
                </c:pt>
                <c:pt idx="135">
                  <c:v>0.1</c:v>
                </c:pt>
                <c:pt idx="136">
                  <c:v>0.18</c:v>
                </c:pt>
                <c:pt idx="137">
                  <c:v>0.1</c:v>
                </c:pt>
                <c:pt idx="138">
                  <c:v>0.08</c:v>
                </c:pt>
                <c:pt idx="139">
                  <c:v>0.08</c:v>
                </c:pt>
                <c:pt idx="140">
                  <c:v>0.16</c:v>
                </c:pt>
                <c:pt idx="141">
                  <c:v>0.1</c:v>
                </c:pt>
                <c:pt idx="142">
                  <c:v>0.08</c:v>
                </c:pt>
                <c:pt idx="143">
                  <c:v>0.15</c:v>
                </c:pt>
                <c:pt idx="144">
                  <c:v>0.21</c:v>
                </c:pt>
                <c:pt idx="145">
                  <c:v>-0.08</c:v>
                </c:pt>
                <c:pt idx="146">
                  <c:v>0</c:v>
                </c:pt>
                <c:pt idx="147">
                  <c:v>7.0000000000000007E-2</c:v>
                </c:pt>
                <c:pt idx="148">
                  <c:v>0.13</c:v>
                </c:pt>
                <c:pt idx="149">
                  <c:v>0.27</c:v>
                </c:pt>
                <c:pt idx="150">
                  <c:v>0.3</c:v>
                </c:pt>
                <c:pt idx="151">
                  <c:v>-0.04</c:v>
                </c:pt>
                <c:pt idx="152">
                  <c:v>-0.11</c:v>
                </c:pt>
                <c:pt idx="153">
                  <c:v>0.14000000000000001</c:v>
                </c:pt>
                <c:pt idx="154">
                  <c:v>0.1</c:v>
                </c:pt>
                <c:pt idx="155">
                  <c:v>0.12</c:v>
                </c:pt>
                <c:pt idx="156">
                  <c:v>0.24</c:v>
                </c:pt>
                <c:pt idx="157">
                  <c:v>-0.22</c:v>
                </c:pt>
                <c:pt idx="158">
                  <c:v>0.17</c:v>
                </c:pt>
                <c:pt idx="159">
                  <c:v>-0.08</c:v>
                </c:pt>
                <c:pt idx="160">
                  <c:v>-0.02</c:v>
                </c:pt>
              </c:numCache>
            </c:numRef>
          </c:yVal>
          <c:smooth val="0"/>
        </c:ser>
        <c:ser>
          <c:idx val="1"/>
          <c:order val="4"/>
          <c:tx>
            <c:v>predict</c:v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12700">
                <a:solidFill>
                  <a:srgbClr val="C0504D"/>
                </a:solidFill>
              </a:ln>
            </c:spPr>
            <c:trendlineType val="linear"/>
            <c:forward val="20"/>
            <c:backward val="20"/>
            <c:dispRSqr val="0"/>
            <c:dispEq val="0"/>
          </c:trendline>
          <c:xVal>
            <c:numRef>
              <c:f>'diabase free'!$BP$2:$BP$162</c:f>
              <c:numCache>
                <c:formatCode>General</c:formatCode>
                <c:ptCount val="161"/>
                <c:pt idx="0">
                  <c:v>-3.73</c:v>
                </c:pt>
                <c:pt idx="1">
                  <c:v>-3.46</c:v>
                </c:pt>
                <c:pt idx="2">
                  <c:v>-3.03</c:v>
                </c:pt>
                <c:pt idx="3">
                  <c:v>-4.2</c:v>
                </c:pt>
                <c:pt idx="4">
                  <c:v>-3.88</c:v>
                </c:pt>
                <c:pt idx="5">
                  <c:v>-1.1200000000000001</c:v>
                </c:pt>
                <c:pt idx="6">
                  <c:v>-3.22</c:v>
                </c:pt>
                <c:pt idx="7">
                  <c:v>-4.7300000000000004</c:v>
                </c:pt>
                <c:pt idx="8">
                  <c:v>-2.27</c:v>
                </c:pt>
                <c:pt idx="9">
                  <c:v>-3.42</c:v>
                </c:pt>
                <c:pt idx="10">
                  <c:v>-6.12</c:v>
                </c:pt>
                <c:pt idx="11">
                  <c:v>-4.32</c:v>
                </c:pt>
                <c:pt idx="12">
                  <c:v>-2.84</c:v>
                </c:pt>
                <c:pt idx="13">
                  <c:v>-1.57</c:v>
                </c:pt>
                <c:pt idx="14">
                  <c:v>-5.63</c:v>
                </c:pt>
                <c:pt idx="15">
                  <c:v>-2.5299999999999998</c:v>
                </c:pt>
                <c:pt idx="16">
                  <c:v>-3.86</c:v>
                </c:pt>
                <c:pt idx="17">
                  <c:v>-3.97</c:v>
                </c:pt>
                <c:pt idx="18">
                  <c:v>-3.84</c:v>
                </c:pt>
                <c:pt idx="19">
                  <c:v>-2.98</c:v>
                </c:pt>
                <c:pt idx="20">
                  <c:v>-2.64</c:v>
                </c:pt>
                <c:pt idx="21">
                  <c:v>-3.76</c:v>
                </c:pt>
                <c:pt idx="22">
                  <c:v>-2.2000000000000002</c:v>
                </c:pt>
                <c:pt idx="23">
                  <c:v>-5.12</c:v>
                </c:pt>
                <c:pt idx="24">
                  <c:v>-22.71</c:v>
                </c:pt>
                <c:pt idx="25">
                  <c:v>-3.14</c:v>
                </c:pt>
                <c:pt idx="26">
                  <c:v>-4.49</c:v>
                </c:pt>
                <c:pt idx="27">
                  <c:v>-7.64</c:v>
                </c:pt>
                <c:pt idx="28">
                  <c:v>-4.1500000000000004</c:v>
                </c:pt>
                <c:pt idx="29">
                  <c:v>4.43</c:v>
                </c:pt>
                <c:pt idx="30">
                  <c:v>2.63</c:v>
                </c:pt>
                <c:pt idx="31">
                  <c:v>5.0999999999999996</c:v>
                </c:pt>
                <c:pt idx="32">
                  <c:v>5.48</c:v>
                </c:pt>
                <c:pt idx="33">
                  <c:v>3.12</c:v>
                </c:pt>
                <c:pt idx="34">
                  <c:v>2.63</c:v>
                </c:pt>
                <c:pt idx="35">
                  <c:v>-6.55</c:v>
                </c:pt>
                <c:pt idx="36">
                  <c:v>-1.2</c:v>
                </c:pt>
                <c:pt idx="37">
                  <c:v>-1.95</c:v>
                </c:pt>
                <c:pt idx="38">
                  <c:v>-1.84</c:v>
                </c:pt>
                <c:pt idx="39">
                  <c:v>-6.29</c:v>
                </c:pt>
                <c:pt idx="40">
                  <c:v>-2.77</c:v>
                </c:pt>
                <c:pt idx="41">
                  <c:v>-0.95</c:v>
                </c:pt>
                <c:pt idx="42">
                  <c:v>-1.25</c:v>
                </c:pt>
                <c:pt idx="43">
                  <c:v>-6.43</c:v>
                </c:pt>
                <c:pt idx="44">
                  <c:v>-6.68</c:v>
                </c:pt>
                <c:pt idx="45">
                  <c:v>-20.260000000000002</c:v>
                </c:pt>
                <c:pt idx="46">
                  <c:v>-26.36</c:v>
                </c:pt>
                <c:pt idx="47">
                  <c:v>-21.93</c:v>
                </c:pt>
                <c:pt idx="48">
                  <c:v>-9.59</c:v>
                </c:pt>
                <c:pt idx="49">
                  <c:v>-4.09</c:v>
                </c:pt>
                <c:pt idx="50">
                  <c:v>-30.68</c:v>
                </c:pt>
                <c:pt idx="51">
                  <c:v>12.47</c:v>
                </c:pt>
                <c:pt idx="52">
                  <c:v>6.99</c:v>
                </c:pt>
                <c:pt idx="53">
                  <c:v>12.16</c:v>
                </c:pt>
                <c:pt idx="54">
                  <c:v>4.3600000000000003</c:v>
                </c:pt>
                <c:pt idx="55">
                  <c:v>17.079999999999998</c:v>
                </c:pt>
                <c:pt idx="56">
                  <c:v>0.13</c:v>
                </c:pt>
                <c:pt idx="57">
                  <c:v>-12.31</c:v>
                </c:pt>
                <c:pt idx="58">
                  <c:v>7.66</c:v>
                </c:pt>
                <c:pt idx="59">
                  <c:v>3.56</c:v>
                </c:pt>
                <c:pt idx="60">
                  <c:v>-4.5199999999999996</c:v>
                </c:pt>
                <c:pt idx="61">
                  <c:v>2.76</c:v>
                </c:pt>
                <c:pt idx="62">
                  <c:v>-23.51</c:v>
                </c:pt>
                <c:pt idx="63">
                  <c:v>-25.5</c:v>
                </c:pt>
                <c:pt idx="64">
                  <c:v>-30.06</c:v>
                </c:pt>
                <c:pt idx="65">
                  <c:v>-29.62</c:v>
                </c:pt>
                <c:pt idx="66">
                  <c:v>-29.75</c:v>
                </c:pt>
                <c:pt idx="67">
                  <c:v>-31.45</c:v>
                </c:pt>
                <c:pt idx="68">
                  <c:v>-28.65</c:v>
                </c:pt>
                <c:pt idx="69">
                  <c:v>-23.2</c:v>
                </c:pt>
                <c:pt idx="70">
                  <c:v>-30.09</c:v>
                </c:pt>
                <c:pt idx="71">
                  <c:v>0.09</c:v>
                </c:pt>
                <c:pt idx="72">
                  <c:v>-1.71</c:v>
                </c:pt>
                <c:pt idx="73">
                  <c:v>-1.42</c:v>
                </c:pt>
                <c:pt idx="74">
                  <c:v>-2.2200000000000002</c:v>
                </c:pt>
                <c:pt idx="75">
                  <c:v>-3.36</c:v>
                </c:pt>
                <c:pt idx="76">
                  <c:v>-3.58</c:v>
                </c:pt>
                <c:pt idx="77">
                  <c:v>-3.98</c:v>
                </c:pt>
                <c:pt idx="78">
                  <c:v>-3.67</c:v>
                </c:pt>
                <c:pt idx="79">
                  <c:v>-4.32</c:v>
                </c:pt>
                <c:pt idx="80">
                  <c:v>-3.84</c:v>
                </c:pt>
                <c:pt idx="81">
                  <c:v>-4.75</c:v>
                </c:pt>
                <c:pt idx="82">
                  <c:v>-4.29</c:v>
                </c:pt>
                <c:pt idx="83">
                  <c:v>-2.0299999999999998</c:v>
                </c:pt>
                <c:pt idx="84">
                  <c:v>5.35</c:v>
                </c:pt>
                <c:pt idx="85">
                  <c:v>-0.61</c:v>
                </c:pt>
                <c:pt idx="86">
                  <c:v>-1.74</c:v>
                </c:pt>
                <c:pt idx="87">
                  <c:v>-1.24</c:v>
                </c:pt>
                <c:pt idx="88">
                  <c:v>-2.48</c:v>
                </c:pt>
                <c:pt idx="89">
                  <c:v>-2.2799999999999998</c:v>
                </c:pt>
                <c:pt idx="90">
                  <c:v>-2.41</c:v>
                </c:pt>
                <c:pt idx="91">
                  <c:v>-6.05</c:v>
                </c:pt>
                <c:pt idx="92">
                  <c:v>-5.3</c:v>
                </c:pt>
                <c:pt idx="93">
                  <c:v>-6.96</c:v>
                </c:pt>
                <c:pt idx="94">
                  <c:v>-7.26</c:v>
                </c:pt>
                <c:pt idx="95">
                  <c:v>-8.64</c:v>
                </c:pt>
                <c:pt idx="96">
                  <c:v>-8.5299999999999994</c:v>
                </c:pt>
                <c:pt idx="97">
                  <c:v>-8.4</c:v>
                </c:pt>
                <c:pt idx="98">
                  <c:v>-7.44</c:v>
                </c:pt>
                <c:pt idx="99">
                  <c:v>-7.29</c:v>
                </c:pt>
                <c:pt idx="100">
                  <c:v>-8.18</c:v>
                </c:pt>
                <c:pt idx="101">
                  <c:v>-5.8</c:v>
                </c:pt>
                <c:pt idx="102">
                  <c:v>-8.58</c:v>
                </c:pt>
                <c:pt idx="103">
                  <c:v>6.69</c:v>
                </c:pt>
                <c:pt idx="104">
                  <c:v>3.89</c:v>
                </c:pt>
                <c:pt idx="105">
                  <c:v>2.2400000000000002</c:v>
                </c:pt>
                <c:pt idx="106">
                  <c:v>8.7799999999999994</c:v>
                </c:pt>
                <c:pt idx="107">
                  <c:v>3.83</c:v>
                </c:pt>
                <c:pt idx="108">
                  <c:v>0.18</c:v>
                </c:pt>
                <c:pt idx="109">
                  <c:v>-0.06</c:v>
                </c:pt>
                <c:pt idx="110">
                  <c:v>-0.84</c:v>
                </c:pt>
                <c:pt idx="111">
                  <c:v>10.68</c:v>
                </c:pt>
                <c:pt idx="112">
                  <c:v>16.73</c:v>
                </c:pt>
                <c:pt idx="113">
                  <c:v>-1.55</c:v>
                </c:pt>
                <c:pt idx="114">
                  <c:v>-27.07</c:v>
                </c:pt>
                <c:pt idx="115">
                  <c:v>-7.82</c:v>
                </c:pt>
                <c:pt idx="116">
                  <c:v>-3.22</c:v>
                </c:pt>
                <c:pt idx="117">
                  <c:v>6.64</c:v>
                </c:pt>
                <c:pt idx="118">
                  <c:v>-6.65</c:v>
                </c:pt>
                <c:pt idx="119">
                  <c:v>-17.88</c:v>
                </c:pt>
                <c:pt idx="120">
                  <c:v>-6.91</c:v>
                </c:pt>
                <c:pt idx="121">
                  <c:v>-27.61</c:v>
                </c:pt>
                <c:pt idx="122">
                  <c:v>-27.93</c:v>
                </c:pt>
                <c:pt idx="123">
                  <c:v>-28.52</c:v>
                </c:pt>
                <c:pt idx="124">
                  <c:v>-12.32</c:v>
                </c:pt>
                <c:pt idx="125">
                  <c:v>-8.56</c:v>
                </c:pt>
                <c:pt idx="126">
                  <c:v>-17.63</c:v>
                </c:pt>
                <c:pt idx="127">
                  <c:v>-30.43</c:v>
                </c:pt>
                <c:pt idx="128">
                  <c:v>-15.69</c:v>
                </c:pt>
                <c:pt idx="129">
                  <c:v>-27.6</c:v>
                </c:pt>
                <c:pt idx="130">
                  <c:v>-28.25</c:v>
                </c:pt>
                <c:pt idx="131">
                  <c:v>-30.11</c:v>
                </c:pt>
                <c:pt idx="132">
                  <c:v>-28.43</c:v>
                </c:pt>
                <c:pt idx="133">
                  <c:v>-29.67</c:v>
                </c:pt>
                <c:pt idx="134">
                  <c:v>-28.96</c:v>
                </c:pt>
                <c:pt idx="135">
                  <c:v>-25.23</c:v>
                </c:pt>
                <c:pt idx="136">
                  <c:v>-17.14</c:v>
                </c:pt>
                <c:pt idx="137">
                  <c:v>-29.01</c:v>
                </c:pt>
                <c:pt idx="138">
                  <c:v>-23.88</c:v>
                </c:pt>
                <c:pt idx="139">
                  <c:v>-25.79</c:v>
                </c:pt>
                <c:pt idx="140">
                  <c:v>-27.82</c:v>
                </c:pt>
                <c:pt idx="141">
                  <c:v>-12.48</c:v>
                </c:pt>
                <c:pt idx="142">
                  <c:v>-28.47</c:v>
                </c:pt>
                <c:pt idx="143">
                  <c:v>-28.08</c:v>
                </c:pt>
                <c:pt idx="144">
                  <c:v>-27.38</c:v>
                </c:pt>
                <c:pt idx="145">
                  <c:v>-10.42</c:v>
                </c:pt>
                <c:pt idx="146">
                  <c:v>-25.61</c:v>
                </c:pt>
                <c:pt idx="147">
                  <c:v>-21.2</c:v>
                </c:pt>
                <c:pt idx="148">
                  <c:v>-30.22</c:v>
                </c:pt>
                <c:pt idx="149">
                  <c:v>12.59</c:v>
                </c:pt>
                <c:pt idx="150">
                  <c:v>11.64</c:v>
                </c:pt>
                <c:pt idx="151">
                  <c:v>14.37</c:v>
                </c:pt>
                <c:pt idx="152">
                  <c:v>11.35</c:v>
                </c:pt>
                <c:pt idx="153">
                  <c:v>-27.17</c:v>
                </c:pt>
                <c:pt idx="154">
                  <c:v>-24.25</c:v>
                </c:pt>
                <c:pt idx="155">
                  <c:v>-30.52</c:v>
                </c:pt>
                <c:pt idx="156">
                  <c:v>-28.32</c:v>
                </c:pt>
                <c:pt idx="157">
                  <c:v>17.11</c:v>
                </c:pt>
                <c:pt idx="158">
                  <c:v>-25.29</c:v>
                </c:pt>
                <c:pt idx="159">
                  <c:v>7.33</c:v>
                </c:pt>
                <c:pt idx="160">
                  <c:v>15</c:v>
                </c:pt>
              </c:numCache>
            </c:numRef>
          </c:xVal>
          <c:yVal>
            <c:numRef>
              <c:f>'diabase free'!$BX$2:$BX$162</c:f>
              <c:numCache>
                <c:formatCode>General</c:formatCode>
                <c:ptCount val="161"/>
                <c:pt idx="0">
                  <c:v>6.7081047032141697E-2</c:v>
                </c:pt>
                <c:pt idx="1">
                  <c:v>6.6341102559933363E-2</c:v>
                </c:pt>
                <c:pt idx="2">
                  <c:v>6.5162672474564517E-2</c:v>
                </c:pt>
                <c:pt idx="3">
                  <c:v>6.8369098520800656E-2</c:v>
                </c:pt>
                <c:pt idx="4">
                  <c:v>6.7492127294479662E-2</c:v>
                </c:pt>
                <c:pt idx="5">
                  <c:v>5.9928250467461065E-2</c:v>
                </c:pt>
                <c:pt idx="6">
                  <c:v>6.568337414019261E-2</c:v>
                </c:pt>
                <c:pt idx="7">
                  <c:v>6.982158211439482E-2</c:v>
                </c:pt>
                <c:pt idx="8">
                  <c:v>6.3079865812052147E-2</c:v>
                </c:pt>
                <c:pt idx="9">
                  <c:v>6.6231481156643235E-2</c:v>
                </c:pt>
                <c:pt idx="10">
                  <c:v>7.3630925878726647E-2</c:v>
                </c:pt>
                <c:pt idx="11">
                  <c:v>6.8697962730671039E-2</c:v>
                </c:pt>
                <c:pt idx="12">
                  <c:v>6.4641970808936425E-2</c:v>
                </c:pt>
                <c:pt idx="13">
                  <c:v>6.1161491254474967E-2</c:v>
                </c:pt>
                <c:pt idx="14">
                  <c:v>7.228806368842261E-2</c:v>
                </c:pt>
                <c:pt idx="15">
                  <c:v>6.3792404933437963E-2</c:v>
                </c:pt>
                <c:pt idx="16">
                  <c:v>6.7437316592834598E-2</c:v>
                </c:pt>
                <c:pt idx="17">
                  <c:v>6.7738775451882449E-2</c:v>
                </c:pt>
                <c:pt idx="18">
                  <c:v>6.7382505891189534E-2</c:v>
                </c:pt>
                <c:pt idx="19">
                  <c:v>6.5025645720451858E-2</c:v>
                </c:pt>
                <c:pt idx="20">
                  <c:v>6.40938637924858E-2</c:v>
                </c:pt>
                <c:pt idx="21">
                  <c:v>6.7163263084609293E-2</c:v>
                </c:pt>
                <c:pt idx="22">
                  <c:v>6.2888028356294423E-2</c:v>
                </c:pt>
                <c:pt idx="23">
                  <c:v>7.0890390796473524E-2</c:v>
                </c:pt>
                <c:pt idx="24">
                  <c:v>0.11909640289330585</c:v>
                </c:pt>
                <c:pt idx="25">
                  <c:v>6.5464131333612355E-2</c:v>
                </c:pt>
                <c:pt idx="26">
                  <c:v>6.9163853694654068E-2</c:v>
                </c:pt>
                <c:pt idx="27">
                  <c:v>7.7796539203751375E-2</c:v>
                </c:pt>
                <c:pt idx="28">
                  <c:v>6.823207176668801E-2</c:v>
                </c:pt>
                <c:pt idx="29">
                  <c:v>4.4718280760956269E-2</c:v>
                </c:pt>
                <c:pt idx="30">
                  <c:v>4.9651243909011877E-2</c:v>
                </c:pt>
                <c:pt idx="31">
                  <c:v>4.2882122255846679E-2</c:v>
                </c:pt>
                <c:pt idx="32">
                  <c:v>4.1840718924590493E-2</c:v>
                </c:pt>
                <c:pt idx="33">
                  <c:v>4.8308381718707848E-2</c:v>
                </c:pt>
                <c:pt idx="34">
                  <c:v>4.9651243909011877E-2</c:v>
                </c:pt>
                <c:pt idx="35">
                  <c:v>7.4809355964095492E-2</c:v>
                </c:pt>
                <c:pt idx="36">
                  <c:v>6.0147493274041314E-2</c:v>
                </c:pt>
                <c:pt idx="37">
                  <c:v>6.2202894585731153E-2</c:v>
                </c:pt>
                <c:pt idx="38">
                  <c:v>6.1901435726683308E-2</c:v>
                </c:pt>
                <c:pt idx="39">
                  <c:v>7.4096816842709676E-2</c:v>
                </c:pt>
                <c:pt idx="40">
                  <c:v>6.4450133353178701E-2</c:v>
                </c:pt>
                <c:pt idx="41">
                  <c:v>5.9462359503478036E-2</c:v>
                </c:pt>
                <c:pt idx="42">
                  <c:v>6.0284520028153966E-2</c:v>
                </c:pt>
                <c:pt idx="43">
                  <c:v>7.4480491754225109E-2</c:v>
                </c:pt>
                <c:pt idx="44">
                  <c:v>7.5165625524788393E-2</c:v>
                </c:pt>
                <c:pt idx="45">
                  <c:v>0.11238209194178572</c:v>
                </c:pt>
                <c:pt idx="46">
                  <c:v>0.12909935594352973</c:v>
                </c:pt>
                <c:pt idx="47">
                  <c:v>0.11695878552914842</c:v>
                </c:pt>
                <c:pt idx="48">
                  <c:v>8.3140582614144962E-2</c:v>
                </c:pt>
                <c:pt idx="49">
                  <c:v>6.8067639661752818E-2</c:v>
                </c:pt>
                <c:pt idx="50">
                  <c:v>0.14093846749886318</c:v>
                </c:pt>
                <c:pt idx="51">
                  <c:v>2.2684378699641211E-2</c:v>
                </c:pt>
                <c:pt idx="52">
                  <c:v>3.770251095038829E-2</c:v>
                </c:pt>
                <c:pt idx="53">
                  <c:v>2.353394457513968E-2</c:v>
                </c:pt>
                <c:pt idx="54">
                  <c:v>4.4910118216713986E-2</c:v>
                </c:pt>
                <c:pt idx="55">
                  <c:v>1.0050511970454354E-2</c:v>
                </c:pt>
                <c:pt idx="56">
                  <c:v>5.6502581614644665E-2</c:v>
                </c:pt>
                <c:pt idx="57">
                  <c:v>9.0594838037873437E-2</c:v>
                </c:pt>
                <c:pt idx="58">
                  <c:v>3.58663524452787E-2</c:v>
                </c:pt>
                <c:pt idx="59">
                  <c:v>4.7102546282516478E-2</c:v>
                </c:pt>
                <c:pt idx="60">
                  <c:v>6.9246069747121664E-2</c:v>
                </c:pt>
                <c:pt idx="61">
                  <c:v>4.9294974348318976E-2</c:v>
                </c:pt>
                <c:pt idx="62">
                  <c:v>0.12128883095910833</c:v>
                </c:pt>
                <c:pt idx="63">
                  <c:v>0.12674249577279204</c:v>
                </c:pt>
                <c:pt idx="64">
                  <c:v>0.13923933574786623</c:v>
                </c:pt>
                <c:pt idx="65">
                  <c:v>0.13803350031167488</c:v>
                </c:pt>
                <c:pt idx="66">
                  <c:v>0.13838976987236778</c:v>
                </c:pt>
                <c:pt idx="67">
                  <c:v>0.14304867951219807</c:v>
                </c:pt>
                <c:pt idx="68">
                  <c:v>0.13537518128188936</c:v>
                </c:pt>
                <c:pt idx="69">
                  <c:v>0.12043926508360986</c:v>
                </c:pt>
                <c:pt idx="70">
                  <c:v>0.13932155180033384</c:v>
                </c:pt>
                <c:pt idx="71">
                  <c:v>5.6612203017934792E-2</c:v>
                </c:pt>
                <c:pt idx="72">
                  <c:v>6.15451661659904E-2</c:v>
                </c:pt>
                <c:pt idx="73">
                  <c:v>6.0750410992136995E-2</c:v>
                </c:pt>
                <c:pt idx="74">
                  <c:v>6.2942839057939487E-2</c:v>
                </c:pt>
                <c:pt idx="75">
                  <c:v>6.6067049051708043E-2</c:v>
                </c:pt>
                <c:pt idx="76">
                  <c:v>6.6669966769803732E-2</c:v>
                </c:pt>
                <c:pt idx="77">
                  <c:v>6.7766180802704981E-2</c:v>
                </c:pt>
                <c:pt idx="78">
                  <c:v>6.6916614927206505E-2</c:v>
                </c:pt>
                <c:pt idx="79">
                  <c:v>6.8697962730671039E-2</c:v>
                </c:pt>
                <c:pt idx="80">
                  <c:v>6.7382505891189534E-2</c:v>
                </c:pt>
                <c:pt idx="81">
                  <c:v>6.987639281603987E-2</c:v>
                </c:pt>
                <c:pt idx="82">
                  <c:v>6.8615746678203443E-2</c:v>
                </c:pt>
                <c:pt idx="83">
                  <c:v>6.2422137392311401E-2</c:v>
                </c:pt>
                <c:pt idx="84">
                  <c:v>4.2196988485283402E-2</c:v>
                </c:pt>
                <c:pt idx="85">
                  <c:v>5.8530577575511972E-2</c:v>
                </c:pt>
                <c:pt idx="86">
                  <c:v>6.1627382218457996E-2</c:v>
                </c:pt>
                <c:pt idx="87">
                  <c:v>6.0257114677331435E-2</c:v>
                </c:pt>
                <c:pt idx="88">
                  <c:v>6.3655378179325303E-2</c:v>
                </c:pt>
                <c:pt idx="89">
                  <c:v>6.3107271162874679E-2</c:v>
                </c:pt>
                <c:pt idx="90">
                  <c:v>6.346354072356758E-2</c:v>
                </c:pt>
                <c:pt idx="91">
                  <c:v>7.3439088422968923E-2</c:v>
                </c:pt>
                <c:pt idx="92">
                  <c:v>7.1383687111279084E-2</c:v>
                </c:pt>
                <c:pt idx="93">
                  <c:v>7.5932975347819259E-2</c:v>
                </c:pt>
                <c:pt idx="94">
                  <c:v>7.6755135872495189E-2</c:v>
                </c:pt>
                <c:pt idx="95">
                  <c:v>8.0537074286004498E-2</c:v>
                </c:pt>
                <c:pt idx="96">
                  <c:v>8.0235615426956647E-2</c:v>
                </c:pt>
                <c:pt idx="97">
                  <c:v>7.9879345866263746E-2</c:v>
                </c:pt>
                <c:pt idx="98">
                  <c:v>7.7248432187300764E-2</c:v>
                </c:pt>
                <c:pt idx="99">
                  <c:v>7.6837351924962799E-2</c:v>
                </c:pt>
                <c:pt idx="100">
                  <c:v>7.9276428148168071E-2</c:v>
                </c:pt>
                <c:pt idx="101">
                  <c:v>7.2753954652405639E-2</c:v>
                </c:pt>
                <c:pt idx="102">
                  <c:v>8.0372642181069306E-2</c:v>
                </c:pt>
                <c:pt idx="103">
                  <c:v>3.8524671475064221E-2</c:v>
                </c:pt>
                <c:pt idx="104">
                  <c:v>4.6198169705372952E-2</c:v>
                </c:pt>
                <c:pt idx="105">
                  <c:v>5.0720052591090595E-2</c:v>
                </c:pt>
                <c:pt idx="106">
                  <c:v>3.2796953153155214E-2</c:v>
                </c:pt>
                <c:pt idx="107">
                  <c:v>4.6362601810308136E-2</c:v>
                </c:pt>
                <c:pt idx="108">
                  <c:v>5.6365554860532012E-2</c:v>
                </c:pt>
                <c:pt idx="109">
                  <c:v>5.7023283280272757E-2</c:v>
                </c:pt>
                <c:pt idx="110">
                  <c:v>5.9160900644430192E-2</c:v>
                </c:pt>
                <c:pt idx="111">
                  <c:v>2.7589936496874291E-2</c:v>
                </c:pt>
                <c:pt idx="112">
                  <c:v>1.1009699249242937E-2</c:v>
                </c:pt>
                <c:pt idx="113">
                  <c:v>6.1106680552829903E-2</c:v>
                </c:pt>
                <c:pt idx="114">
                  <c:v>0.13104513585192942</c:v>
                </c:pt>
                <c:pt idx="115">
                  <c:v>7.8289835518556949E-2</c:v>
                </c:pt>
                <c:pt idx="116">
                  <c:v>6.568337414019261E-2</c:v>
                </c:pt>
                <c:pt idx="117">
                  <c:v>3.866169822917688E-2</c:v>
                </c:pt>
                <c:pt idx="118">
                  <c:v>7.5083409472320797E-2</c:v>
                </c:pt>
                <c:pt idx="119">
                  <c:v>0.10585961844602329</c:v>
                </c:pt>
                <c:pt idx="120">
                  <c:v>7.5795948593706614E-2</c:v>
                </c:pt>
                <c:pt idx="121">
                  <c:v>0.13252502479634612</c:v>
                </c:pt>
                <c:pt idx="122">
                  <c:v>0.13340199602266711</c:v>
                </c:pt>
                <c:pt idx="123">
                  <c:v>0.13501891172119646</c:v>
                </c:pt>
                <c:pt idx="124">
                  <c:v>9.0622243388695969E-2</c:v>
                </c:pt>
                <c:pt idx="125">
                  <c:v>8.0317831479424256E-2</c:v>
                </c:pt>
                <c:pt idx="126">
                  <c:v>0.10517448467546001</c:v>
                </c:pt>
                <c:pt idx="127">
                  <c:v>0.1402533337282999</c:v>
                </c:pt>
                <c:pt idx="128">
                  <c:v>9.9857846615888965E-2</c:v>
                </c:pt>
                <c:pt idx="129">
                  <c:v>0.13249761944552357</c:v>
                </c:pt>
                <c:pt idx="130">
                  <c:v>0.13427896724898811</c:v>
                </c:pt>
                <c:pt idx="131">
                  <c:v>0.13937636250197891</c:v>
                </c:pt>
                <c:pt idx="132">
                  <c:v>0.13477226356379368</c:v>
                </c:pt>
                <c:pt idx="133">
                  <c:v>0.13817052706578753</c:v>
                </c:pt>
                <c:pt idx="134">
                  <c:v>0.13622474715738783</c:v>
                </c:pt>
                <c:pt idx="135">
                  <c:v>0.12600255130058369</c:v>
                </c:pt>
                <c:pt idx="136">
                  <c:v>0.10383162248515598</c:v>
                </c:pt>
                <c:pt idx="137">
                  <c:v>0.13636177391150048</c:v>
                </c:pt>
                <c:pt idx="138">
                  <c:v>0.12230282893954197</c:v>
                </c:pt>
                <c:pt idx="139">
                  <c:v>0.12753725094664545</c:v>
                </c:pt>
                <c:pt idx="140">
                  <c:v>0.13310053716361928</c:v>
                </c:pt>
                <c:pt idx="141">
                  <c:v>9.1060729001856466E-2</c:v>
                </c:pt>
                <c:pt idx="142">
                  <c:v>0.13488188496708378</c:v>
                </c:pt>
                <c:pt idx="143">
                  <c:v>0.13381307628500508</c:v>
                </c:pt>
                <c:pt idx="144">
                  <c:v>0.1318947017274279</c:v>
                </c:pt>
                <c:pt idx="145">
                  <c:v>8.5415226732415042E-2</c:v>
                </c:pt>
                <c:pt idx="146">
                  <c:v>0.12704395463183987</c:v>
                </c:pt>
                <c:pt idx="147">
                  <c:v>0.11495819491910364</c:v>
                </c:pt>
                <c:pt idx="148">
                  <c:v>0.13967782136102674</c:v>
                </c:pt>
                <c:pt idx="149">
                  <c:v>2.2355514489770842E-2</c:v>
                </c:pt>
                <c:pt idx="150">
                  <c:v>2.4959022817911299E-2</c:v>
                </c:pt>
                <c:pt idx="151">
                  <c:v>1.7477362043360291E-2</c:v>
                </c:pt>
                <c:pt idx="152">
                  <c:v>2.5753777991764704E-2</c:v>
                </c:pt>
                <c:pt idx="153">
                  <c:v>0.13131918936015474</c:v>
                </c:pt>
                <c:pt idx="154">
                  <c:v>0.12331682691997564</c:v>
                </c:pt>
                <c:pt idx="155">
                  <c:v>0.14049998188570267</c:v>
                </c:pt>
                <c:pt idx="156">
                  <c:v>0.13447080470474582</c:v>
                </c:pt>
                <c:pt idx="157">
                  <c:v>9.9682959179867511E-3</c:v>
                </c:pt>
                <c:pt idx="158">
                  <c:v>0.12616698340551888</c:v>
                </c:pt>
                <c:pt idx="159">
                  <c:v>3.6770729022422233E-2</c:v>
                </c:pt>
                <c:pt idx="160">
                  <c:v>1.5750824941540828E-2</c:v>
                </c:pt>
              </c:numCache>
            </c:numRef>
          </c:yVal>
          <c:smooth val="0"/>
        </c:ser>
        <c:ser>
          <c:idx val="5"/>
          <c:order val="5"/>
          <c:tx>
            <c:v>predict min</c:v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9525">
                <a:solidFill>
                  <a:srgbClr val="C0504D"/>
                </a:solidFill>
                <a:prstDash val="sysDash"/>
              </a:ln>
            </c:spPr>
            <c:trendlineType val="linear"/>
            <c:forward val="20"/>
            <c:backward val="20"/>
            <c:dispRSqr val="0"/>
            <c:dispEq val="0"/>
          </c:trendline>
          <c:xVal>
            <c:numRef>
              <c:f>'diabase free'!$BP$2:$BP$162</c:f>
              <c:numCache>
                <c:formatCode>General</c:formatCode>
                <c:ptCount val="161"/>
                <c:pt idx="0">
                  <c:v>-3.73</c:v>
                </c:pt>
                <c:pt idx="1">
                  <c:v>-3.46</c:v>
                </c:pt>
                <c:pt idx="2">
                  <c:v>-3.03</c:v>
                </c:pt>
                <c:pt idx="3">
                  <c:v>-4.2</c:v>
                </c:pt>
                <c:pt idx="4">
                  <c:v>-3.88</c:v>
                </c:pt>
                <c:pt idx="5">
                  <c:v>-1.1200000000000001</c:v>
                </c:pt>
                <c:pt idx="6">
                  <c:v>-3.22</c:v>
                </c:pt>
                <c:pt idx="7">
                  <c:v>-4.7300000000000004</c:v>
                </c:pt>
                <c:pt idx="8">
                  <c:v>-2.27</c:v>
                </c:pt>
                <c:pt idx="9">
                  <c:v>-3.42</c:v>
                </c:pt>
                <c:pt idx="10">
                  <c:v>-6.12</c:v>
                </c:pt>
                <c:pt idx="11">
                  <c:v>-4.32</c:v>
                </c:pt>
                <c:pt idx="12">
                  <c:v>-2.84</c:v>
                </c:pt>
                <c:pt idx="13">
                  <c:v>-1.57</c:v>
                </c:pt>
                <c:pt idx="14">
                  <c:v>-5.63</c:v>
                </c:pt>
                <c:pt idx="15">
                  <c:v>-2.5299999999999998</c:v>
                </c:pt>
                <c:pt idx="16">
                  <c:v>-3.86</c:v>
                </c:pt>
                <c:pt idx="17">
                  <c:v>-3.97</c:v>
                </c:pt>
                <c:pt idx="18">
                  <c:v>-3.84</c:v>
                </c:pt>
                <c:pt idx="19">
                  <c:v>-2.98</c:v>
                </c:pt>
                <c:pt idx="20">
                  <c:v>-2.64</c:v>
                </c:pt>
                <c:pt idx="21">
                  <c:v>-3.76</c:v>
                </c:pt>
                <c:pt idx="22">
                  <c:v>-2.2000000000000002</c:v>
                </c:pt>
                <c:pt idx="23">
                  <c:v>-5.12</c:v>
                </c:pt>
                <c:pt idx="24">
                  <c:v>-22.71</c:v>
                </c:pt>
                <c:pt idx="25">
                  <c:v>-3.14</c:v>
                </c:pt>
                <c:pt idx="26">
                  <c:v>-4.49</c:v>
                </c:pt>
                <c:pt idx="27">
                  <c:v>-7.64</c:v>
                </c:pt>
                <c:pt idx="28">
                  <c:v>-4.1500000000000004</c:v>
                </c:pt>
                <c:pt idx="29">
                  <c:v>4.43</c:v>
                </c:pt>
                <c:pt idx="30">
                  <c:v>2.63</c:v>
                </c:pt>
                <c:pt idx="31">
                  <c:v>5.0999999999999996</c:v>
                </c:pt>
                <c:pt idx="32">
                  <c:v>5.48</c:v>
                </c:pt>
                <c:pt idx="33">
                  <c:v>3.12</c:v>
                </c:pt>
                <c:pt idx="34">
                  <c:v>2.63</c:v>
                </c:pt>
                <c:pt idx="35">
                  <c:v>-6.55</c:v>
                </c:pt>
                <c:pt idx="36">
                  <c:v>-1.2</c:v>
                </c:pt>
                <c:pt idx="37">
                  <c:v>-1.95</c:v>
                </c:pt>
                <c:pt idx="38">
                  <c:v>-1.84</c:v>
                </c:pt>
                <c:pt idx="39">
                  <c:v>-6.29</c:v>
                </c:pt>
                <c:pt idx="40">
                  <c:v>-2.77</c:v>
                </c:pt>
                <c:pt idx="41">
                  <c:v>-0.95</c:v>
                </c:pt>
                <c:pt idx="42">
                  <c:v>-1.25</c:v>
                </c:pt>
                <c:pt idx="43">
                  <c:v>-6.43</c:v>
                </c:pt>
                <c:pt idx="44">
                  <c:v>-6.68</c:v>
                </c:pt>
                <c:pt idx="45">
                  <c:v>-20.260000000000002</c:v>
                </c:pt>
                <c:pt idx="46">
                  <c:v>-26.36</c:v>
                </c:pt>
                <c:pt idx="47">
                  <c:v>-21.93</c:v>
                </c:pt>
                <c:pt idx="48">
                  <c:v>-9.59</c:v>
                </c:pt>
                <c:pt idx="49">
                  <c:v>-4.09</c:v>
                </c:pt>
                <c:pt idx="50">
                  <c:v>-30.68</c:v>
                </c:pt>
                <c:pt idx="51">
                  <c:v>12.47</c:v>
                </c:pt>
                <c:pt idx="52">
                  <c:v>6.99</c:v>
                </c:pt>
                <c:pt idx="53">
                  <c:v>12.16</c:v>
                </c:pt>
                <c:pt idx="54">
                  <c:v>4.3600000000000003</c:v>
                </c:pt>
                <c:pt idx="55">
                  <c:v>17.079999999999998</c:v>
                </c:pt>
                <c:pt idx="56">
                  <c:v>0.13</c:v>
                </c:pt>
                <c:pt idx="57">
                  <c:v>-12.31</c:v>
                </c:pt>
                <c:pt idx="58">
                  <c:v>7.66</c:v>
                </c:pt>
                <c:pt idx="59">
                  <c:v>3.56</c:v>
                </c:pt>
                <c:pt idx="60">
                  <c:v>-4.5199999999999996</c:v>
                </c:pt>
                <c:pt idx="61">
                  <c:v>2.76</c:v>
                </c:pt>
                <c:pt idx="62">
                  <c:v>-23.51</c:v>
                </c:pt>
                <c:pt idx="63">
                  <c:v>-25.5</c:v>
                </c:pt>
                <c:pt idx="64">
                  <c:v>-30.06</c:v>
                </c:pt>
                <c:pt idx="65">
                  <c:v>-29.62</c:v>
                </c:pt>
                <c:pt idx="66">
                  <c:v>-29.75</c:v>
                </c:pt>
                <c:pt idx="67">
                  <c:v>-31.45</c:v>
                </c:pt>
                <c:pt idx="68">
                  <c:v>-28.65</c:v>
                </c:pt>
                <c:pt idx="69">
                  <c:v>-23.2</c:v>
                </c:pt>
                <c:pt idx="70">
                  <c:v>-30.09</c:v>
                </c:pt>
                <c:pt idx="71">
                  <c:v>0.09</c:v>
                </c:pt>
                <c:pt idx="72">
                  <c:v>-1.71</c:v>
                </c:pt>
                <c:pt idx="73">
                  <c:v>-1.42</c:v>
                </c:pt>
                <c:pt idx="74">
                  <c:v>-2.2200000000000002</c:v>
                </c:pt>
                <c:pt idx="75">
                  <c:v>-3.36</c:v>
                </c:pt>
                <c:pt idx="76">
                  <c:v>-3.58</c:v>
                </c:pt>
                <c:pt idx="77">
                  <c:v>-3.98</c:v>
                </c:pt>
                <c:pt idx="78">
                  <c:v>-3.67</c:v>
                </c:pt>
                <c:pt idx="79">
                  <c:v>-4.32</c:v>
                </c:pt>
                <c:pt idx="80">
                  <c:v>-3.84</c:v>
                </c:pt>
                <c:pt idx="81">
                  <c:v>-4.75</c:v>
                </c:pt>
                <c:pt idx="82">
                  <c:v>-4.29</c:v>
                </c:pt>
                <c:pt idx="83">
                  <c:v>-2.0299999999999998</c:v>
                </c:pt>
                <c:pt idx="84">
                  <c:v>5.35</c:v>
                </c:pt>
                <c:pt idx="85">
                  <c:v>-0.61</c:v>
                </c:pt>
                <c:pt idx="86">
                  <c:v>-1.74</c:v>
                </c:pt>
                <c:pt idx="87">
                  <c:v>-1.24</c:v>
                </c:pt>
                <c:pt idx="88">
                  <c:v>-2.48</c:v>
                </c:pt>
                <c:pt idx="89">
                  <c:v>-2.2799999999999998</c:v>
                </c:pt>
                <c:pt idx="90">
                  <c:v>-2.41</c:v>
                </c:pt>
                <c:pt idx="91">
                  <c:v>-6.05</c:v>
                </c:pt>
                <c:pt idx="92">
                  <c:v>-5.3</c:v>
                </c:pt>
                <c:pt idx="93">
                  <c:v>-6.96</c:v>
                </c:pt>
                <c:pt idx="94">
                  <c:v>-7.26</c:v>
                </c:pt>
                <c:pt idx="95">
                  <c:v>-8.64</c:v>
                </c:pt>
                <c:pt idx="96">
                  <c:v>-8.5299999999999994</c:v>
                </c:pt>
                <c:pt idx="97">
                  <c:v>-8.4</c:v>
                </c:pt>
                <c:pt idx="98">
                  <c:v>-7.44</c:v>
                </c:pt>
                <c:pt idx="99">
                  <c:v>-7.29</c:v>
                </c:pt>
                <c:pt idx="100">
                  <c:v>-8.18</c:v>
                </c:pt>
                <c:pt idx="101">
                  <c:v>-5.8</c:v>
                </c:pt>
                <c:pt idx="102">
                  <c:v>-8.58</c:v>
                </c:pt>
                <c:pt idx="103">
                  <c:v>6.69</c:v>
                </c:pt>
                <c:pt idx="104">
                  <c:v>3.89</c:v>
                </c:pt>
                <c:pt idx="105">
                  <c:v>2.2400000000000002</c:v>
                </c:pt>
                <c:pt idx="106">
                  <c:v>8.7799999999999994</c:v>
                </c:pt>
                <c:pt idx="107">
                  <c:v>3.83</c:v>
                </c:pt>
                <c:pt idx="108">
                  <c:v>0.18</c:v>
                </c:pt>
                <c:pt idx="109">
                  <c:v>-0.06</c:v>
                </c:pt>
                <c:pt idx="110">
                  <c:v>-0.84</c:v>
                </c:pt>
                <c:pt idx="111">
                  <c:v>10.68</c:v>
                </c:pt>
                <c:pt idx="112">
                  <c:v>16.73</c:v>
                </c:pt>
                <c:pt idx="113">
                  <c:v>-1.55</c:v>
                </c:pt>
                <c:pt idx="114">
                  <c:v>-27.07</c:v>
                </c:pt>
                <c:pt idx="115">
                  <c:v>-7.82</c:v>
                </c:pt>
                <c:pt idx="116">
                  <c:v>-3.22</c:v>
                </c:pt>
                <c:pt idx="117">
                  <c:v>6.64</c:v>
                </c:pt>
                <c:pt idx="118">
                  <c:v>-6.65</c:v>
                </c:pt>
                <c:pt idx="119">
                  <c:v>-17.88</c:v>
                </c:pt>
                <c:pt idx="120">
                  <c:v>-6.91</c:v>
                </c:pt>
                <c:pt idx="121">
                  <c:v>-27.61</c:v>
                </c:pt>
                <c:pt idx="122">
                  <c:v>-27.93</c:v>
                </c:pt>
                <c:pt idx="123">
                  <c:v>-28.52</c:v>
                </c:pt>
                <c:pt idx="124">
                  <c:v>-12.32</c:v>
                </c:pt>
                <c:pt idx="125">
                  <c:v>-8.56</c:v>
                </c:pt>
                <c:pt idx="126">
                  <c:v>-17.63</c:v>
                </c:pt>
                <c:pt idx="127">
                  <c:v>-30.43</c:v>
                </c:pt>
                <c:pt idx="128">
                  <c:v>-15.69</c:v>
                </c:pt>
                <c:pt idx="129">
                  <c:v>-27.6</c:v>
                </c:pt>
                <c:pt idx="130">
                  <c:v>-28.25</c:v>
                </c:pt>
                <c:pt idx="131">
                  <c:v>-30.11</c:v>
                </c:pt>
                <c:pt idx="132">
                  <c:v>-28.43</c:v>
                </c:pt>
                <c:pt idx="133">
                  <c:v>-29.67</c:v>
                </c:pt>
                <c:pt idx="134">
                  <c:v>-28.96</c:v>
                </c:pt>
                <c:pt idx="135">
                  <c:v>-25.23</c:v>
                </c:pt>
                <c:pt idx="136">
                  <c:v>-17.14</c:v>
                </c:pt>
                <c:pt idx="137">
                  <c:v>-29.01</c:v>
                </c:pt>
                <c:pt idx="138">
                  <c:v>-23.88</c:v>
                </c:pt>
                <c:pt idx="139">
                  <c:v>-25.79</c:v>
                </c:pt>
                <c:pt idx="140">
                  <c:v>-27.82</c:v>
                </c:pt>
                <c:pt idx="141">
                  <c:v>-12.48</c:v>
                </c:pt>
                <c:pt idx="142">
                  <c:v>-28.47</c:v>
                </c:pt>
                <c:pt idx="143">
                  <c:v>-28.08</c:v>
                </c:pt>
                <c:pt idx="144">
                  <c:v>-27.38</c:v>
                </c:pt>
                <c:pt idx="145">
                  <c:v>-10.42</c:v>
                </c:pt>
                <c:pt idx="146">
                  <c:v>-25.61</c:v>
                </c:pt>
                <c:pt idx="147">
                  <c:v>-21.2</c:v>
                </c:pt>
                <c:pt idx="148">
                  <c:v>-30.22</c:v>
                </c:pt>
                <c:pt idx="149">
                  <c:v>12.59</c:v>
                </c:pt>
                <c:pt idx="150">
                  <c:v>11.64</c:v>
                </c:pt>
                <c:pt idx="151">
                  <c:v>14.37</c:v>
                </c:pt>
                <c:pt idx="152">
                  <c:v>11.35</c:v>
                </c:pt>
                <c:pt idx="153">
                  <c:v>-27.17</c:v>
                </c:pt>
                <c:pt idx="154">
                  <c:v>-24.25</c:v>
                </c:pt>
                <c:pt idx="155">
                  <c:v>-30.52</c:v>
                </c:pt>
                <c:pt idx="156">
                  <c:v>-28.32</c:v>
                </c:pt>
                <c:pt idx="157">
                  <c:v>17.11</c:v>
                </c:pt>
                <c:pt idx="158">
                  <c:v>-25.29</c:v>
                </c:pt>
                <c:pt idx="159">
                  <c:v>7.33</c:v>
                </c:pt>
                <c:pt idx="160">
                  <c:v>15</c:v>
                </c:pt>
              </c:numCache>
            </c:numRef>
          </c:xVal>
          <c:yVal>
            <c:numRef>
              <c:f>'diabase free'!$BY$2:$BY$162</c:f>
              <c:numCache>
                <c:formatCode>General</c:formatCode>
                <c:ptCount val="161"/>
                <c:pt idx="0">
                  <c:v>-0.15712472182701165</c:v>
                </c:pt>
                <c:pt idx="1">
                  <c:v>-0.15787524366509728</c:v>
                </c:pt>
                <c:pt idx="2">
                  <c:v>-0.15907179982049408</c:v>
                </c:pt>
                <c:pt idx="3">
                  <c:v>-0.15581973793941706</c:v>
                </c:pt>
                <c:pt idx="4">
                  <c:v>-0.15670803333069783</c:v>
                </c:pt>
                <c:pt idx="5">
                  <c:v>-0.16440574072608868</c:v>
                </c:pt>
                <c:pt idx="6">
                  <c:v>-0.15854289496940843</c:v>
                </c:pt>
                <c:pt idx="7">
                  <c:v>-0.15435041621687626</c:v>
                </c:pt>
                <c:pt idx="8">
                  <c:v>-0.16119049003878849</c:v>
                </c:pt>
                <c:pt idx="9">
                  <c:v>-0.15798648484637018</c:v>
                </c:pt>
                <c:pt idx="10">
                  <c:v>-0.15050827497069058</c:v>
                </c:pt>
                <c:pt idx="11">
                  <c:v>-0.15548685189320749</c:v>
                </c:pt>
                <c:pt idx="12">
                  <c:v>-0.15960101178856784</c:v>
                </c:pt>
                <c:pt idx="13">
                  <c:v>-0.16314626047090525</c:v>
                </c:pt>
                <c:pt idx="14">
                  <c:v>-0.15186082091808162</c:v>
                </c:pt>
                <c:pt idx="15">
                  <c:v>-0.16046512212616493</c:v>
                </c:pt>
                <c:pt idx="16">
                  <c:v>-0.1567635807324872</c:v>
                </c:pt>
                <c:pt idx="17">
                  <c:v>-0.15645811215408698</c:v>
                </c:pt>
                <c:pt idx="18">
                  <c:v>-0.1568191315387652</c:v>
                </c:pt>
                <c:pt idx="19">
                  <c:v>-0.15921103635340167</c:v>
                </c:pt>
                <c:pt idx="20">
                  <c:v>-0.16015840876810047</c:v>
                </c:pt>
                <c:pt idx="21">
                  <c:v>-0.15704136880808547</c:v>
                </c:pt>
                <c:pt idx="22">
                  <c:v>-0.16138587961732373</c:v>
                </c:pt>
                <c:pt idx="23">
                  <c:v>-0.15327074468577009</c:v>
                </c:pt>
                <c:pt idx="24">
                  <c:v>-0.10592026043538259</c:v>
                </c:pt>
                <c:pt idx="25">
                  <c:v>-0.1587655543140804</c:v>
                </c:pt>
                <c:pt idx="26">
                  <c:v>-0.15501547317600445</c:v>
                </c:pt>
                <c:pt idx="27">
                  <c:v>-0.1463256355509337</c:v>
                </c:pt>
                <c:pt idx="28">
                  <c:v>-0.15595847663758061</c:v>
                </c:pt>
                <c:pt idx="29">
                  <c:v>-0.18008055892923577</c:v>
                </c:pt>
                <c:pt idx="30">
                  <c:v>-0.17496824900986416</c:v>
                </c:pt>
                <c:pt idx="31">
                  <c:v>-0.18199046445661249</c:v>
                </c:pt>
                <c:pt idx="32">
                  <c:v>-0.18307537751551115</c:v>
                </c:pt>
                <c:pt idx="33">
                  <c:v>-0.17635721960188416</c:v>
                </c:pt>
                <c:pt idx="34">
                  <c:v>-0.17496824900986416</c:v>
                </c:pt>
                <c:pt idx="35">
                  <c:v>-0.14932303179318249</c:v>
                </c:pt>
                <c:pt idx="36">
                  <c:v>-0.16418170736555912</c:v>
                </c:pt>
                <c:pt idx="37">
                  <c:v>-0.16208403964304013</c:v>
                </c:pt>
                <c:pt idx="38">
                  <c:v>-0.16239139838818728</c:v>
                </c:pt>
                <c:pt idx="39">
                  <c:v>-0.15003950219689655</c:v>
                </c:pt>
                <c:pt idx="40">
                  <c:v>-0.1597960620292937</c:v>
                </c:pt>
                <c:pt idx="41">
                  <c:v>-0.16488199215454896</c:v>
                </c:pt>
                <c:pt idx="42">
                  <c:v>-0.16404171412904114</c:v>
                </c:pt>
                <c:pt idx="43">
                  <c:v>-0.14965363888298844</c:v>
                </c:pt>
                <c:pt idx="44">
                  <c:v>-0.14896501254683789</c:v>
                </c:pt>
                <c:pt idx="45">
                  <c:v>-0.11235807352581179</c:v>
                </c:pt>
                <c:pt idx="46">
                  <c:v>-9.6422886806429409E-2</c:v>
                </c:pt>
                <c:pt idx="47">
                  <c:v>-0.10796435735141431</c:v>
                </c:pt>
                <c:pt idx="48">
                  <c:v>-0.14098857479539456</c:v>
                </c:pt>
                <c:pt idx="49">
                  <c:v>-0.156124991166253</c:v>
                </c:pt>
                <c:pt idx="50">
                  <c:v>-8.5326035377117831E-2</c:v>
                </c:pt>
                <c:pt idx="51">
                  <c:v>-0.20324838483775154</c:v>
                </c:pt>
                <c:pt idx="52">
                  <c:v>-0.18739850178500281</c:v>
                </c:pt>
                <c:pt idx="53">
                  <c:v>-0.20234507456130746</c:v>
                </c:pt>
                <c:pt idx="54">
                  <c:v>-0.17988123518355051</c:v>
                </c:pt>
                <c:pt idx="55">
                  <c:v>-0.2167754729854931</c:v>
                </c:pt>
                <c:pt idx="56">
                  <c:v>-0.16791332203663467</c:v>
                </c:pt>
                <c:pt idx="57">
                  <c:v>-0.13359816243316408</c:v>
                </c:pt>
                <c:pt idx="58">
                  <c:v>-0.18932285357690926</c:v>
                </c:pt>
                <c:pt idx="59">
                  <c:v>-0.17760618914677381</c:v>
                </c:pt>
                <c:pt idx="60">
                  <c:v>-0.15493231423702386</c:v>
                </c:pt>
                <c:pt idx="61">
                  <c:v>-0.17533655341153462</c:v>
                </c:pt>
                <c:pt idx="62">
                  <c:v>-0.10382907148988865</c:v>
                </c:pt>
                <c:pt idx="63">
                  <c:v>-9.8650562343111647E-2</c:v>
                </c:pt>
                <c:pt idx="64">
                  <c:v>-8.690910377461955E-2</c:v>
                </c:pt>
                <c:pt idx="65">
                  <c:v>-8.8034505359086523E-2</c:v>
                </c:pt>
                <c:pt idx="66">
                  <c:v>-8.7701833135414686E-2</c:v>
                </c:pt>
                <c:pt idx="67">
                  <c:v>-8.3364397274723973E-2</c:v>
                </c:pt>
                <c:pt idx="68">
                  <c:v>-9.0521184054616871E-2</c:v>
                </c:pt>
                <c:pt idx="69">
                  <c:v>-0.10463876824305257</c:v>
                </c:pt>
                <c:pt idx="70">
                  <c:v>-8.6832430335080563E-2</c:v>
                </c:pt>
                <c:pt idx="71">
                  <c:v>-0.16780087397405732</c:v>
                </c:pt>
                <c:pt idx="72">
                  <c:v>-0.16275477315273229</c:v>
                </c:pt>
                <c:pt idx="73">
                  <c:v>-0.16356589602307811</c:v>
                </c:pt>
                <c:pt idx="74">
                  <c:v>-0.16133004977191387</c:v>
                </c:pt>
                <c:pt idx="75">
                  <c:v>-0.15815337214601929</c:v>
                </c:pt>
                <c:pt idx="76">
                  <c:v>-0.15754160181328175</c:v>
                </c:pt>
                <c:pt idx="77">
                  <c:v>-0.15643034739024758</c:v>
                </c:pt>
                <c:pt idx="78">
                  <c:v>-0.15729145084354612</c:v>
                </c:pt>
                <c:pt idx="79">
                  <c:v>-0.15548685189320749</c:v>
                </c:pt>
                <c:pt idx="80">
                  <c:v>-0.1568191315387652</c:v>
                </c:pt>
                <c:pt idx="81">
                  <c:v>-0.15429501694069808</c:v>
                </c:pt>
                <c:pt idx="82">
                  <c:v>-0.15557006191239389</c:v>
                </c:pt>
                <c:pt idx="83">
                  <c:v>-0.16186057062061093</c:v>
                </c:pt>
                <c:pt idx="84">
                  <c:v>-0.18270408602004318</c:v>
                </c:pt>
                <c:pt idx="85">
                  <c:v>-0.16583523148467938</c:v>
                </c:pt>
                <c:pt idx="86">
                  <c:v>-0.1626709046874103</c:v>
                </c:pt>
                <c:pt idx="87">
                  <c:v>-0.16406971107697904</c:v>
                </c:pt>
                <c:pt idx="88">
                  <c:v>-0.16060457130845818</c:v>
                </c:pt>
                <c:pt idx="89">
                  <c:v>-0.16116258064313516</c:v>
                </c:pt>
                <c:pt idx="90">
                  <c:v>-0.16079983588241065</c:v>
                </c:pt>
                <c:pt idx="91">
                  <c:v>-0.15070137060788069</c:v>
                </c:pt>
                <c:pt idx="92">
                  <c:v>-0.15277287159518499</c:v>
                </c:pt>
                <c:pt idx="93">
                  <c:v>-0.14819438317773179</c:v>
                </c:pt>
                <c:pt idx="94">
                  <c:v>-0.14736945005916158</c:v>
                </c:pt>
                <c:pt idx="95">
                  <c:v>-0.14358463423353979</c:v>
                </c:pt>
                <c:pt idx="96">
                  <c:v>-0.14388572730900775</c:v>
                </c:pt>
                <c:pt idx="97">
                  <c:v>-0.14424169749652371</c:v>
                </c:pt>
                <c:pt idx="98">
                  <c:v>-0.14687485824667473</c:v>
                </c:pt>
                <c:pt idx="99">
                  <c:v>-0.14728699892046196</c:v>
                </c:pt>
                <c:pt idx="100">
                  <c:v>-0.14484443661560845</c:v>
                </c:pt>
                <c:pt idx="101">
                  <c:v>-0.1513913386027263</c:v>
                </c:pt>
                <c:pt idx="102">
                  <c:v>-0.14374885403975518</c:v>
                </c:pt>
                <c:pt idx="103">
                  <c:v>-0.18653807505232528</c:v>
                </c:pt>
                <c:pt idx="104">
                  <c:v>-0.17854399039212498</c:v>
                </c:pt>
                <c:pt idx="105">
                  <c:v>-0.17386419411714837</c:v>
                </c:pt>
                <c:pt idx="106">
                  <c:v>-0.19254809792857641</c:v>
                </c:pt>
                <c:pt idx="107">
                  <c:v>-0.17837341261869064</c:v>
                </c:pt>
                <c:pt idx="108">
                  <c:v>-0.16805390121005445</c:v>
                </c:pt>
                <c:pt idx="109">
                  <c:v>-0.16737931468476014</c:v>
                </c:pt>
                <c:pt idx="110">
                  <c:v>-0.16519028566721297</c:v>
                </c:pt>
                <c:pt idx="111">
                  <c:v>-0.19804353067242927</c:v>
                </c:pt>
                <c:pt idx="112">
                  <c:v>-0.21574231593282156</c:v>
                </c:pt>
                <c:pt idx="113">
                  <c:v>-0.163202200829554</c:v>
                </c:pt>
                <c:pt idx="114">
                  <c:v>-9.458842061488193E-2</c:v>
                </c:pt>
                <c:pt idx="115">
                  <c:v>-0.14583162651514806</c:v>
                </c:pt>
                <c:pt idx="116">
                  <c:v>-0.15854289496940843</c:v>
                </c:pt>
                <c:pt idx="117">
                  <c:v>-0.18639474420740132</c:v>
                </c:pt>
                <c:pt idx="118">
                  <c:v>-0.14904761959419582</c:v>
                </c:pt>
                <c:pt idx="119">
                  <c:v>-0.11866051358214225</c:v>
                </c:pt>
                <c:pt idx="120">
                  <c:v>-0.14833194657816381</c:v>
                </c:pt>
                <c:pt idx="121">
                  <c:v>-9.3196011302645931E-2</c:v>
                </c:pt>
                <c:pt idx="122">
                  <c:v>-9.2372027681389329E-2</c:v>
                </c:pt>
                <c:pt idx="123">
                  <c:v>-9.0855044837156979E-2</c:v>
                </c:pt>
                <c:pt idx="124">
                  <c:v>-0.13357110803104005</c:v>
                </c:pt>
                <c:pt idx="125">
                  <c:v>-0.14380360079137247</c:v>
                </c:pt>
                <c:pt idx="126">
                  <c:v>-0.11932531843215383</c:v>
                </c:pt>
                <c:pt idx="127">
                  <c:v>-8.596398615944173E-2</c:v>
                </c:pt>
                <c:pt idx="128">
                  <c:v>-0.12450222265184933</c:v>
                </c:pt>
                <c:pt idx="129">
                  <c:v>-9.3221774549383657E-2</c:v>
                </c:pt>
                <c:pt idx="130">
                  <c:v>-9.1548897516994965E-2</c:v>
                </c:pt>
                <c:pt idx="131">
                  <c:v>-8.6781318855059797E-2</c:v>
                </c:pt>
                <c:pt idx="132">
                  <c:v>-9.1086261625100112E-2</c:v>
                </c:pt>
                <c:pt idx="133">
                  <c:v>-8.7906537902075893E-2</c:v>
                </c:pt>
                <c:pt idx="134">
                  <c:v>-8.9725621910782372E-2</c:v>
                </c:pt>
                <c:pt idx="135">
                  <c:v>-9.9351226244916491E-2</c:v>
                </c:pt>
                <c:pt idx="136">
                  <c:v>-0.12062987299656294</c:v>
                </c:pt>
                <c:pt idx="137">
                  <c:v>-8.9597380286460748E-2</c:v>
                </c:pt>
                <c:pt idx="138">
                  <c:v>-0.10286371687878054</c:v>
                </c:pt>
                <c:pt idx="139">
                  <c:v>-9.7898677604908002E-2</c:v>
                </c:pt>
                <c:pt idx="140">
                  <c:v>-9.2655175756699515E-2</c:v>
                </c:pt>
                <c:pt idx="141">
                  <c:v>-0.13313835335860572</c:v>
                </c:pt>
                <c:pt idx="142">
                  <c:v>-9.0983490283861407E-2</c:v>
                </c:pt>
                <c:pt idx="143">
                  <c:v>-9.1986079188438985E-2</c:v>
                </c:pt>
                <c:pt idx="144">
                  <c:v>-9.378877702693994E-2</c:v>
                </c:pt>
                <c:pt idx="145">
                  <c:v>-0.13872673192518609</c:v>
                </c:pt>
                <c:pt idx="146">
                  <c:v>-9.8365281774349389E-2</c:v>
                </c:pt>
                <c:pt idx="147">
                  <c:v>-0.1098820681847251</c:v>
                </c:pt>
                <c:pt idx="148">
                  <c:v>-8.6500264999821469E-2</c:v>
                </c:pt>
                <c:pt idx="149">
                  <c:v>-0.20359826794163227</c:v>
                </c:pt>
                <c:pt idx="150">
                  <c:v>-0.20083164079263269</c:v>
                </c:pt>
                <c:pt idx="151">
                  <c:v>-0.20880224225647973</c:v>
                </c:pt>
                <c:pt idx="152">
                  <c:v>-0.19998858892882954</c:v>
                </c:pt>
                <c:pt idx="153">
                  <c:v>-9.4330383419651637E-2</c:v>
                </c:pt>
                <c:pt idx="154">
                  <c:v>-0.10189951252561469</c:v>
                </c:pt>
                <c:pt idx="155">
                  <c:v>-8.5734264238031627E-2</c:v>
                </c:pt>
                <c:pt idx="156">
                  <c:v>-9.136895150000876E-2</c:v>
                </c:pt>
                <c:pt idx="157">
                  <c:v>-0.21686407616731768</c:v>
                </c:pt>
                <c:pt idx="158">
                  <c:v>-9.9195470364883492E-2</c:v>
                </c:pt>
                <c:pt idx="159">
                  <c:v>-0.18837456701679206</c:v>
                </c:pt>
                <c:pt idx="160">
                  <c:v>-0.21065038914173984</c:v>
                </c:pt>
              </c:numCache>
            </c:numRef>
          </c:yVal>
          <c:smooth val="0"/>
        </c:ser>
        <c:ser>
          <c:idx val="6"/>
          <c:order val="6"/>
          <c:tx>
            <c:v>predict max</c:v>
          </c:tx>
          <c:spPr>
            <a:ln w="9525">
              <a:noFill/>
              <a:prstDash val="sysDash"/>
            </a:ln>
          </c:spPr>
          <c:marker>
            <c:symbol val="none"/>
          </c:marker>
          <c:trendline>
            <c:spPr>
              <a:ln>
                <a:solidFill>
                  <a:srgbClr val="C0504D">
                    <a:lumMod val="75000"/>
                  </a:srgbClr>
                </a:solidFill>
                <a:prstDash val="sysDash"/>
              </a:ln>
            </c:spPr>
            <c:trendlineType val="linear"/>
            <c:forward val="20"/>
            <c:backward val="20"/>
            <c:dispRSqr val="0"/>
            <c:dispEq val="0"/>
          </c:trendline>
          <c:xVal>
            <c:numRef>
              <c:f>'diabase free'!$BP$2:$BP$162</c:f>
              <c:numCache>
                <c:formatCode>General</c:formatCode>
                <c:ptCount val="161"/>
                <c:pt idx="0">
                  <c:v>-3.73</c:v>
                </c:pt>
                <c:pt idx="1">
                  <c:v>-3.46</c:v>
                </c:pt>
                <c:pt idx="2">
                  <c:v>-3.03</c:v>
                </c:pt>
                <c:pt idx="3">
                  <c:v>-4.2</c:v>
                </c:pt>
                <c:pt idx="4">
                  <c:v>-3.88</c:v>
                </c:pt>
                <c:pt idx="5">
                  <c:v>-1.1200000000000001</c:v>
                </c:pt>
                <c:pt idx="6">
                  <c:v>-3.22</c:v>
                </c:pt>
                <c:pt idx="7">
                  <c:v>-4.7300000000000004</c:v>
                </c:pt>
                <c:pt idx="8">
                  <c:v>-2.27</c:v>
                </c:pt>
                <c:pt idx="9">
                  <c:v>-3.42</c:v>
                </c:pt>
                <c:pt idx="10">
                  <c:v>-6.12</c:v>
                </c:pt>
                <c:pt idx="11">
                  <c:v>-4.32</c:v>
                </c:pt>
                <c:pt idx="12">
                  <c:v>-2.84</c:v>
                </c:pt>
                <c:pt idx="13">
                  <c:v>-1.57</c:v>
                </c:pt>
                <c:pt idx="14">
                  <c:v>-5.63</c:v>
                </c:pt>
                <c:pt idx="15">
                  <c:v>-2.5299999999999998</c:v>
                </c:pt>
                <c:pt idx="16">
                  <c:v>-3.86</c:v>
                </c:pt>
                <c:pt idx="17">
                  <c:v>-3.97</c:v>
                </c:pt>
                <c:pt idx="18">
                  <c:v>-3.84</c:v>
                </c:pt>
                <c:pt idx="19">
                  <c:v>-2.98</c:v>
                </c:pt>
                <c:pt idx="20">
                  <c:v>-2.64</c:v>
                </c:pt>
                <c:pt idx="21">
                  <c:v>-3.76</c:v>
                </c:pt>
                <c:pt idx="22">
                  <c:v>-2.2000000000000002</c:v>
                </c:pt>
                <c:pt idx="23">
                  <c:v>-5.12</c:v>
                </c:pt>
                <c:pt idx="24">
                  <c:v>-22.71</c:v>
                </c:pt>
                <c:pt idx="25">
                  <c:v>-3.14</c:v>
                </c:pt>
                <c:pt idx="26">
                  <c:v>-4.49</c:v>
                </c:pt>
                <c:pt idx="27">
                  <c:v>-7.64</c:v>
                </c:pt>
                <c:pt idx="28">
                  <c:v>-4.1500000000000004</c:v>
                </c:pt>
                <c:pt idx="29">
                  <c:v>4.43</c:v>
                </c:pt>
                <c:pt idx="30">
                  <c:v>2.63</c:v>
                </c:pt>
                <c:pt idx="31">
                  <c:v>5.0999999999999996</c:v>
                </c:pt>
                <c:pt idx="32">
                  <c:v>5.48</c:v>
                </c:pt>
                <c:pt idx="33">
                  <c:v>3.12</c:v>
                </c:pt>
                <c:pt idx="34">
                  <c:v>2.63</c:v>
                </c:pt>
                <c:pt idx="35">
                  <c:v>-6.55</c:v>
                </c:pt>
                <c:pt idx="36">
                  <c:v>-1.2</c:v>
                </c:pt>
                <c:pt idx="37">
                  <c:v>-1.95</c:v>
                </c:pt>
                <c:pt idx="38">
                  <c:v>-1.84</c:v>
                </c:pt>
                <c:pt idx="39">
                  <c:v>-6.29</c:v>
                </c:pt>
                <c:pt idx="40">
                  <c:v>-2.77</c:v>
                </c:pt>
                <c:pt idx="41">
                  <c:v>-0.95</c:v>
                </c:pt>
                <c:pt idx="42">
                  <c:v>-1.25</c:v>
                </c:pt>
                <c:pt idx="43">
                  <c:v>-6.43</c:v>
                </c:pt>
                <c:pt idx="44">
                  <c:v>-6.68</c:v>
                </c:pt>
                <c:pt idx="45">
                  <c:v>-20.260000000000002</c:v>
                </c:pt>
                <c:pt idx="46">
                  <c:v>-26.36</c:v>
                </c:pt>
                <c:pt idx="47">
                  <c:v>-21.93</c:v>
                </c:pt>
                <c:pt idx="48">
                  <c:v>-9.59</c:v>
                </c:pt>
                <c:pt idx="49">
                  <c:v>-4.09</c:v>
                </c:pt>
                <c:pt idx="50">
                  <c:v>-30.68</c:v>
                </c:pt>
                <c:pt idx="51">
                  <c:v>12.47</c:v>
                </c:pt>
                <c:pt idx="52">
                  <c:v>6.99</c:v>
                </c:pt>
                <c:pt idx="53">
                  <c:v>12.16</c:v>
                </c:pt>
                <c:pt idx="54">
                  <c:v>4.3600000000000003</c:v>
                </c:pt>
                <c:pt idx="55">
                  <c:v>17.079999999999998</c:v>
                </c:pt>
                <c:pt idx="56">
                  <c:v>0.13</c:v>
                </c:pt>
                <c:pt idx="57">
                  <c:v>-12.31</c:v>
                </c:pt>
                <c:pt idx="58">
                  <c:v>7.66</c:v>
                </c:pt>
                <c:pt idx="59">
                  <c:v>3.56</c:v>
                </c:pt>
                <c:pt idx="60">
                  <c:v>-4.5199999999999996</c:v>
                </c:pt>
                <c:pt idx="61">
                  <c:v>2.76</c:v>
                </c:pt>
                <c:pt idx="62">
                  <c:v>-23.51</c:v>
                </c:pt>
                <c:pt idx="63">
                  <c:v>-25.5</c:v>
                </c:pt>
                <c:pt idx="64">
                  <c:v>-30.06</c:v>
                </c:pt>
                <c:pt idx="65">
                  <c:v>-29.62</c:v>
                </c:pt>
                <c:pt idx="66">
                  <c:v>-29.75</c:v>
                </c:pt>
                <c:pt idx="67">
                  <c:v>-31.45</c:v>
                </c:pt>
                <c:pt idx="68">
                  <c:v>-28.65</c:v>
                </c:pt>
                <c:pt idx="69">
                  <c:v>-23.2</c:v>
                </c:pt>
                <c:pt idx="70">
                  <c:v>-30.09</c:v>
                </c:pt>
                <c:pt idx="71">
                  <c:v>0.09</c:v>
                </c:pt>
                <c:pt idx="72">
                  <c:v>-1.71</c:v>
                </c:pt>
                <c:pt idx="73">
                  <c:v>-1.42</c:v>
                </c:pt>
                <c:pt idx="74">
                  <c:v>-2.2200000000000002</c:v>
                </c:pt>
                <c:pt idx="75">
                  <c:v>-3.36</c:v>
                </c:pt>
                <c:pt idx="76">
                  <c:v>-3.58</c:v>
                </c:pt>
                <c:pt idx="77">
                  <c:v>-3.98</c:v>
                </c:pt>
                <c:pt idx="78">
                  <c:v>-3.67</c:v>
                </c:pt>
                <c:pt idx="79">
                  <c:v>-4.32</c:v>
                </c:pt>
                <c:pt idx="80">
                  <c:v>-3.84</c:v>
                </c:pt>
                <c:pt idx="81">
                  <c:v>-4.75</c:v>
                </c:pt>
                <c:pt idx="82">
                  <c:v>-4.29</c:v>
                </c:pt>
                <c:pt idx="83">
                  <c:v>-2.0299999999999998</c:v>
                </c:pt>
                <c:pt idx="84">
                  <c:v>5.35</c:v>
                </c:pt>
                <c:pt idx="85">
                  <c:v>-0.61</c:v>
                </c:pt>
                <c:pt idx="86">
                  <c:v>-1.74</c:v>
                </c:pt>
                <c:pt idx="87">
                  <c:v>-1.24</c:v>
                </c:pt>
                <c:pt idx="88">
                  <c:v>-2.48</c:v>
                </c:pt>
                <c:pt idx="89">
                  <c:v>-2.2799999999999998</c:v>
                </c:pt>
                <c:pt idx="90">
                  <c:v>-2.41</c:v>
                </c:pt>
                <c:pt idx="91">
                  <c:v>-6.05</c:v>
                </c:pt>
                <c:pt idx="92">
                  <c:v>-5.3</c:v>
                </c:pt>
                <c:pt idx="93">
                  <c:v>-6.96</c:v>
                </c:pt>
                <c:pt idx="94">
                  <c:v>-7.26</c:v>
                </c:pt>
                <c:pt idx="95">
                  <c:v>-8.64</c:v>
                </c:pt>
                <c:pt idx="96">
                  <c:v>-8.5299999999999994</c:v>
                </c:pt>
                <c:pt idx="97">
                  <c:v>-8.4</c:v>
                </c:pt>
                <c:pt idx="98">
                  <c:v>-7.44</c:v>
                </c:pt>
                <c:pt idx="99">
                  <c:v>-7.29</c:v>
                </c:pt>
                <c:pt idx="100">
                  <c:v>-8.18</c:v>
                </c:pt>
                <c:pt idx="101">
                  <c:v>-5.8</c:v>
                </c:pt>
                <c:pt idx="102">
                  <c:v>-8.58</c:v>
                </c:pt>
                <c:pt idx="103">
                  <c:v>6.69</c:v>
                </c:pt>
                <c:pt idx="104">
                  <c:v>3.89</c:v>
                </c:pt>
                <c:pt idx="105">
                  <c:v>2.2400000000000002</c:v>
                </c:pt>
                <c:pt idx="106">
                  <c:v>8.7799999999999994</c:v>
                </c:pt>
                <c:pt idx="107">
                  <c:v>3.83</c:v>
                </c:pt>
                <c:pt idx="108">
                  <c:v>0.18</c:v>
                </c:pt>
                <c:pt idx="109">
                  <c:v>-0.06</c:v>
                </c:pt>
                <c:pt idx="110">
                  <c:v>-0.84</c:v>
                </c:pt>
                <c:pt idx="111">
                  <c:v>10.68</c:v>
                </c:pt>
                <c:pt idx="112">
                  <c:v>16.73</c:v>
                </c:pt>
                <c:pt idx="113">
                  <c:v>-1.55</c:v>
                </c:pt>
                <c:pt idx="114">
                  <c:v>-27.07</c:v>
                </c:pt>
                <c:pt idx="115">
                  <c:v>-7.82</c:v>
                </c:pt>
                <c:pt idx="116">
                  <c:v>-3.22</c:v>
                </c:pt>
                <c:pt idx="117">
                  <c:v>6.64</c:v>
                </c:pt>
                <c:pt idx="118">
                  <c:v>-6.65</c:v>
                </c:pt>
                <c:pt idx="119">
                  <c:v>-17.88</c:v>
                </c:pt>
                <c:pt idx="120">
                  <c:v>-6.91</c:v>
                </c:pt>
                <c:pt idx="121">
                  <c:v>-27.61</c:v>
                </c:pt>
                <c:pt idx="122">
                  <c:v>-27.93</c:v>
                </c:pt>
                <c:pt idx="123">
                  <c:v>-28.52</c:v>
                </c:pt>
                <c:pt idx="124">
                  <c:v>-12.32</c:v>
                </c:pt>
                <c:pt idx="125">
                  <c:v>-8.56</c:v>
                </c:pt>
                <c:pt idx="126">
                  <c:v>-17.63</c:v>
                </c:pt>
                <c:pt idx="127">
                  <c:v>-30.43</c:v>
                </c:pt>
                <c:pt idx="128">
                  <c:v>-15.69</c:v>
                </c:pt>
                <c:pt idx="129">
                  <c:v>-27.6</c:v>
                </c:pt>
                <c:pt idx="130">
                  <c:v>-28.25</c:v>
                </c:pt>
                <c:pt idx="131">
                  <c:v>-30.11</c:v>
                </c:pt>
                <c:pt idx="132">
                  <c:v>-28.43</c:v>
                </c:pt>
                <c:pt idx="133">
                  <c:v>-29.67</c:v>
                </c:pt>
                <c:pt idx="134">
                  <c:v>-28.96</c:v>
                </c:pt>
                <c:pt idx="135">
                  <c:v>-25.23</c:v>
                </c:pt>
                <c:pt idx="136">
                  <c:v>-17.14</c:v>
                </c:pt>
                <c:pt idx="137">
                  <c:v>-29.01</c:v>
                </c:pt>
                <c:pt idx="138">
                  <c:v>-23.88</c:v>
                </c:pt>
                <c:pt idx="139">
                  <c:v>-25.79</c:v>
                </c:pt>
                <c:pt idx="140">
                  <c:v>-27.82</c:v>
                </c:pt>
                <c:pt idx="141">
                  <c:v>-12.48</c:v>
                </c:pt>
                <c:pt idx="142">
                  <c:v>-28.47</c:v>
                </c:pt>
                <c:pt idx="143">
                  <c:v>-28.08</c:v>
                </c:pt>
                <c:pt idx="144">
                  <c:v>-27.38</c:v>
                </c:pt>
                <c:pt idx="145">
                  <c:v>-10.42</c:v>
                </c:pt>
                <c:pt idx="146">
                  <c:v>-25.61</c:v>
                </c:pt>
                <c:pt idx="147">
                  <c:v>-21.2</c:v>
                </c:pt>
                <c:pt idx="148">
                  <c:v>-30.22</c:v>
                </c:pt>
                <c:pt idx="149">
                  <c:v>12.59</c:v>
                </c:pt>
                <c:pt idx="150">
                  <c:v>11.64</c:v>
                </c:pt>
                <c:pt idx="151">
                  <c:v>14.37</c:v>
                </c:pt>
                <c:pt idx="152">
                  <c:v>11.35</c:v>
                </c:pt>
                <c:pt idx="153">
                  <c:v>-27.17</c:v>
                </c:pt>
                <c:pt idx="154">
                  <c:v>-24.25</c:v>
                </c:pt>
                <c:pt idx="155">
                  <c:v>-30.52</c:v>
                </c:pt>
                <c:pt idx="156">
                  <c:v>-28.32</c:v>
                </c:pt>
                <c:pt idx="157">
                  <c:v>17.11</c:v>
                </c:pt>
                <c:pt idx="158">
                  <c:v>-25.29</c:v>
                </c:pt>
                <c:pt idx="159">
                  <c:v>7.33</c:v>
                </c:pt>
                <c:pt idx="160">
                  <c:v>15</c:v>
                </c:pt>
              </c:numCache>
            </c:numRef>
          </c:xVal>
          <c:yVal>
            <c:numRef>
              <c:f>'diabase free'!$BZ$2:$BZ$162</c:f>
              <c:numCache>
                <c:formatCode>General</c:formatCode>
                <c:ptCount val="161"/>
                <c:pt idx="0">
                  <c:v>0.29128681589129501</c:v>
                </c:pt>
                <c:pt idx="1">
                  <c:v>0.29055744878496403</c:v>
                </c:pt>
                <c:pt idx="2">
                  <c:v>0.28939714476962308</c:v>
                </c:pt>
                <c:pt idx="3">
                  <c:v>0.29255793498101834</c:v>
                </c:pt>
                <c:pt idx="4">
                  <c:v>0.29169228791965712</c:v>
                </c:pt>
                <c:pt idx="5">
                  <c:v>0.28426224166101083</c:v>
                </c:pt>
                <c:pt idx="6">
                  <c:v>0.28990964324979368</c:v>
                </c:pt>
                <c:pt idx="7">
                  <c:v>0.29399358044566593</c:v>
                </c:pt>
                <c:pt idx="8">
                  <c:v>0.28735022166289281</c:v>
                </c:pt>
                <c:pt idx="9">
                  <c:v>0.29044944715965665</c:v>
                </c:pt>
                <c:pt idx="10">
                  <c:v>0.29777012672814385</c:v>
                </c:pt>
                <c:pt idx="11">
                  <c:v>0.29288277735454954</c:v>
                </c:pt>
                <c:pt idx="12">
                  <c:v>0.28888495340644066</c:v>
                </c:pt>
                <c:pt idx="13">
                  <c:v>0.28546924297985515</c:v>
                </c:pt>
                <c:pt idx="14">
                  <c:v>0.29643694829492684</c:v>
                </c:pt>
                <c:pt idx="15">
                  <c:v>0.28804993199304085</c:v>
                </c:pt>
                <c:pt idx="16">
                  <c:v>0.29163821391815642</c:v>
                </c:pt>
                <c:pt idx="17">
                  <c:v>0.2919356630578519</c:v>
                </c:pt>
                <c:pt idx="18">
                  <c:v>0.29158414332114424</c:v>
                </c:pt>
                <c:pt idx="19">
                  <c:v>0.28926232779430538</c:v>
                </c:pt>
                <c:pt idx="20">
                  <c:v>0.28834613635307205</c:v>
                </c:pt>
                <c:pt idx="21">
                  <c:v>0.29136789497730409</c:v>
                </c:pt>
                <c:pt idx="22">
                  <c:v>0.2871619363299126</c:v>
                </c:pt>
                <c:pt idx="23">
                  <c:v>0.29505152627871711</c:v>
                </c:pt>
                <c:pt idx="24">
                  <c:v>0.34411306622199428</c:v>
                </c:pt>
                <c:pt idx="25">
                  <c:v>0.28969381698130509</c:v>
                </c:pt>
                <c:pt idx="26">
                  <c:v>0.29334318056531256</c:v>
                </c:pt>
                <c:pt idx="27">
                  <c:v>0.30191871395843645</c:v>
                </c:pt>
                <c:pt idx="28">
                  <c:v>0.29242262017095666</c:v>
                </c:pt>
                <c:pt idx="29">
                  <c:v>0.26951712045114828</c:v>
                </c:pt>
                <c:pt idx="30">
                  <c:v>0.27427073682788794</c:v>
                </c:pt>
                <c:pt idx="31">
                  <c:v>0.26775470896830583</c:v>
                </c:pt>
                <c:pt idx="32">
                  <c:v>0.26675681536469215</c:v>
                </c:pt>
                <c:pt idx="33">
                  <c:v>0.27297398303929987</c:v>
                </c:pt>
                <c:pt idx="34">
                  <c:v>0.27427073682788794</c:v>
                </c:pt>
                <c:pt idx="35">
                  <c:v>0.2989417437213735</c:v>
                </c:pt>
                <c:pt idx="36">
                  <c:v>0.28447669391364172</c:v>
                </c:pt>
                <c:pt idx="37">
                  <c:v>0.28648982881450247</c:v>
                </c:pt>
                <c:pt idx="38">
                  <c:v>0.28619426984155388</c:v>
                </c:pt>
                <c:pt idx="39">
                  <c:v>0.29823313588231593</c:v>
                </c:pt>
                <c:pt idx="40">
                  <c:v>0.2886963287356511</c:v>
                </c:pt>
                <c:pt idx="41">
                  <c:v>0.28380671116150502</c:v>
                </c:pt>
                <c:pt idx="42">
                  <c:v>0.28461075418534909</c:v>
                </c:pt>
                <c:pt idx="43">
                  <c:v>0.29861462239143866</c:v>
                </c:pt>
                <c:pt idx="44">
                  <c:v>0.2992962635964147</c:v>
                </c:pt>
                <c:pt idx="45">
                  <c:v>0.33712225740938323</c:v>
                </c:pt>
                <c:pt idx="46">
                  <c:v>0.35462159869348886</c:v>
                </c:pt>
                <c:pt idx="47">
                  <c:v>0.34188192840971116</c:v>
                </c:pt>
                <c:pt idx="48">
                  <c:v>0.30726974002368446</c:v>
                </c:pt>
                <c:pt idx="49">
                  <c:v>0.29226027048975867</c:v>
                </c:pt>
                <c:pt idx="50">
                  <c:v>0.36720297037484417</c:v>
                </c:pt>
                <c:pt idx="51">
                  <c:v>0.24861714223703396</c:v>
                </c:pt>
                <c:pt idx="52">
                  <c:v>0.26280352368577942</c:v>
                </c:pt>
                <c:pt idx="53">
                  <c:v>0.24941296371158683</c:v>
                </c:pt>
                <c:pt idx="54">
                  <c:v>0.26970147161697849</c:v>
                </c:pt>
                <c:pt idx="55">
                  <c:v>0.23687649692640178</c:v>
                </c:pt>
                <c:pt idx="56">
                  <c:v>0.280918485265924</c:v>
                </c:pt>
                <c:pt idx="57">
                  <c:v>0.31478783850891096</c:v>
                </c:pt>
                <c:pt idx="58">
                  <c:v>0.26105555846746664</c:v>
                </c:pt>
                <c:pt idx="59">
                  <c:v>0.2718112817118068</c:v>
                </c:pt>
                <c:pt idx="60">
                  <c:v>0.29342445373126719</c:v>
                </c:pt>
                <c:pt idx="61">
                  <c:v>0.2739265021081726</c:v>
                </c:pt>
                <c:pt idx="62">
                  <c:v>0.34640673340810535</c:v>
                </c:pt>
                <c:pt idx="63">
                  <c:v>0.35213555388869572</c:v>
                </c:pt>
                <c:pt idx="64">
                  <c:v>0.36538777527035204</c:v>
                </c:pt>
                <c:pt idx="65">
                  <c:v>0.36410150598243629</c:v>
                </c:pt>
                <c:pt idx="66">
                  <c:v>0.36448137288015026</c:v>
                </c:pt>
                <c:pt idx="67">
                  <c:v>0.36946175629912015</c:v>
                </c:pt>
                <c:pt idx="68">
                  <c:v>0.36127154661839556</c:v>
                </c:pt>
                <c:pt idx="69">
                  <c:v>0.34551729841027229</c:v>
                </c:pt>
                <c:pt idx="70">
                  <c:v>0.36547553393574828</c:v>
                </c:pt>
                <c:pt idx="71">
                  <c:v>0.28102528000992688</c:v>
                </c:pt>
                <c:pt idx="72">
                  <c:v>0.28584510548471309</c:v>
                </c:pt>
                <c:pt idx="73">
                  <c:v>0.28506671800735212</c:v>
                </c:pt>
                <c:pt idx="74">
                  <c:v>0.28721572788779282</c:v>
                </c:pt>
                <c:pt idx="75">
                  <c:v>0.29028747024943535</c:v>
                </c:pt>
                <c:pt idx="76">
                  <c:v>0.29088153535288924</c:v>
                </c:pt>
                <c:pt idx="77">
                  <c:v>0.29196270899565757</c:v>
                </c:pt>
                <c:pt idx="78">
                  <c:v>0.2911246806979591</c:v>
                </c:pt>
                <c:pt idx="79">
                  <c:v>0.29288277735454954</c:v>
                </c:pt>
                <c:pt idx="80">
                  <c:v>0.29158414332114424</c:v>
                </c:pt>
                <c:pt idx="81">
                  <c:v>0.29404780257277779</c:v>
                </c:pt>
                <c:pt idx="82">
                  <c:v>0.29280155526880081</c:v>
                </c:pt>
                <c:pt idx="83">
                  <c:v>0.28670484540523372</c:v>
                </c:pt>
                <c:pt idx="84">
                  <c:v>0.26709806299061001</c:v>
                </c:pt>
                <c:pt idx="85">
                  <c:v>0.28289638663570332</c:v>
                </c:pt>
                <c:pt idx="86">
                  <c:v>0.28592566912432632</c:v>
                </c:pt>
                <c:pt idx="87">
                  <c:v>0.28458394043164192</c:v>
                </c:pt>
                <c:pt idx="88">
                  <c:v>0.28791532766710876</c:v>
                </c:pt>
                <c:pt idx="89">
                  <c:v>0.28737712296888451</c:v>
                </c:pt>
                <c:pt idx="90">
                  <c:v>0.28772691732954581</c:v>
                </c:pt>
                <c:pt idx="91">
                  <c:v>0.29757954745381854</c:v>
                </c:pt>
                <c:pt idx="92">
                  <c:v>0.29554024581774313</c:v>
                </c:pt>
                <c:pt idx="93">
                  <c:v>0.30006033387337028</c:v>
                </c:pt>
                <c:pt idx="94">
                  <c:v>0.30087972180415196</c:v>
                </c:pt>
                <c:pt idx="95">
                  <c:v>0.30465878280554881</c:v>
                </c:pt>
                <c:pt idx="96">
                  <c:v>0.30435695816292108</c:v>
                </c:pt>
                <c:pt idx="97">
                  <c:v>0.3040003892290512</c:v>
                </c:pt>
                <c:pt idx="98">
                  <c:v>0.30137172262127626</c:v>
                </c:pt>
                <c:pt idx="99">
                  <c:v>0.30096170277038758</c:v>
                </c:pt>
                <c:pt idx="100">
                  <c:v>0.30339729291194462</c:v>
                </c:pt>
                <c:pt idx="101">
                  <c:v>0.29689924790753758</c:v>
                </c:pt>
                <c:pt idx="102">
                  <c:v>0.30449413840189377</c:v>
                </c:pt>
                <c:pt idx="103">
                  <c:v>0.26358741800245372</c:v>
                </c:pt>
                <c:pt idx="104">
                  <c:v>0.27094032980287092</c:v>
                </c:pt>
                <c:pt idx="105">
                  <c:v>0.27530429929932959</c:v>
                </c:pt>
                <c:pt idx="106">
                  <c:v>0.25814200423488681</c:v>
                </c:pt>
                <c:pt idx="107">
                  <c:v>0.27109861623930692</c:v>
                </c:pt>
                <c:pt idx="108">
                  <c:v>0.28078501093111846</c:v>
                </c:pt>
                <c:pt idx="109">
                  <c:v>0.28142588124530565</c:v>
                </c:pt>
                <c:pt idx="110">
                  <c:v>0.28351208695607333</c:v>
                </c:pt>
                <c:pt idx="111">
                  <c:v>0.25322340366617785</c:v>
                </c:pt>
                <c:pt idx="112">
                  <c:v>0.23776171443130745</c:v>
                </c:pt>
                <c:pt idx="113">
                  <c:v>0.28541556193521378</c:v>
                </c:pt>
                <c:pt idx="114">
                  <c:v>0.35667869231874078</c:v>
                </c:pt>
                <c:pt idx="115">
                  <c:v>0.30241129755226193</c:v>
                </c:pt>
                <c:pt idx="116">
                  <c:v>0.28990964324979368</c:v>
                </c:pt>
                <c:pt idx="117">
                  <c:v>0.26371814066575511</c:v>
                </c:pt>
                <c:pt idx="118">
                  <c:v>0.29921443853883739</c:v>
                </c:pt>
                <c:pt idx="119">
                  <c:v>0.33037975047418883</c:v>
                </c:pt>
                <c:pt idx="120">
                  <c:v>0.29992384376557701</c:v>
                </c:pt>
                <c:pt idx="121">
                  <c:v>0.35824606089533817</c:v>
                </c:pt>
                <c:pt idx="122">
                  <c:v>0.35917601972672353</c:v>
                </c:pt>
                <c:pt idx="123">
                  <c:v>0.36089286827954992</c:v>
                </c:pt>
                <c:pt idx="124">
                  <c:v>0.31481559480843196</c:v>
                </c:pt>
                <c:pt idx="125">
                  <c:v>0.30443926375022101</c:v>
                </c:pt>
                <c:pt idx="126">
                  <c:v>0.32967428778307384</c:v>
                </c:pt>
                <c:pt idx="127">
                  <c:v>0.36647065361604153</c:v>
                </c:pt>
                <c:pt idx="128">
                  <c:v>0.32421791588362725</c:v>
                </c:pt>
                <c:pt idx="129">
                  <c:v>0.35821701344043078</c:v>
                </c:pt>
                <c:pt idx="130">
                  <c:v>0.36010683201497118</c:v>
                </c:pt>
                <c:pt idx="131">
                  <c:v>0.36553404385901761</c:v>
                </c:pt>
                <c:pt idx="132">
                  <c:v>0.3606307887526875</c:v>
                </c:pt>
                <c:pt idx="133">
                  <c:v>0.36424759203365098</c:v>
                </c:pt>
                <c:pt idx="134">
                  <c:v>0.36217511622555804</c:v>
                </c:pt>
                <c:pt idx="135">
                  <c:v>0.35135632884608387</c:v>
                </c:pt>
                <c:pt idx="136">
                  <c:v>0.32829311796687488</c:v>
                </c:pt>
                <c:pt idx="137">
                  <c:v>0.3623209281094617</c:v>
                </c:pt>
                <c:pt idx="138">
                  <c:v>0.34746937475786449</c:v>
                </c:pt>
                <c:pt idx="139">
                  <c:v>0.3529731794981989</c:v>
                </c:pt>
                <c:pt idx="140">
                  <c:v>0.35885625008393807</c:v>
                </c:pt>
                <c:pt idx="141">
                  <c:v>0.31525981136231862</c:v>
                </c:pt>
                <c:pt idx="142">
                  <c:v>0.36074726021802894</c:v>
                </c:pt>
                <c:pt idx="143">
                  <c:v>0.35961223175844914</c:v>
                </c:pt>
                <c:pt idx="144">
                  <c:v>0.35757818048179574</c:v>
                </c:pt>
                <c:pt idx="145">
                  <c:v>0.3095571853900162</c:v>
                </c:pt>
                <c:pt idx="146">
                  <c:v>0.35245319103802913</c:v>
                </c:pt>
                <c:pt idx="147">
                  <c:v>0.3397984580229324</c:v>
                </c:pt>
                <c:pt idx="148">
                  <c:v>0.36585590772187493</c:v>
                </c:pt>
                <c:pt idx="149">
                  <c:v>0.24830929692117398</c:v>
                </c:pt>
                <c:pt idx="150">
                  <c:v>0.2507496864284553</c:v>
                </c:pt>
                <c:pt idx="151">
                  <c:v>0.24375696634320029</c:v>
                </c:pt>
                <c:pt idx="152">
                  <c:v>0.25149614491235894</c:v>
                </c:pt>
                <c:pt idx="153">
                  <c:v>0.35696876213996109</c:v>
                </c:pt>
                <c:pt idx="154">
                  <c:v>0.34853316636556597</c:v>
                </c:pt>
                <c:pt idx="155">
                  <c:v>0.366734228009437</c:v>
                </c:pt>
                <c:pt idx="156">
                  <c:v>0.36031056090950042</c:v>
                </c:pt>
                <c:pt idx="157">
                  <c:v>0.23680066800329119</c:v>
                </c:pt>
                <c:pt idx="158">
                  <c:v>0.35152943717592122</c:v>
                </c:pt>
                <c:pt idx="159">
                  <c:v>0.26191602506163653</c:v>
                </c:pt>
                <c:pt idx="160">
                  <c:v>0.24215203902482146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055120"/>
        <c:axId val="163055512"/>
      </c:scatterChart>
      <c:valAx>
        <c:axId val="163055120"/>
        <c:scaling>
          <c:orientation val="minMax"/>
          <c:max val="20"/>
          <c:min val="-40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3055512"/>
        <c:crossesAt val="-10"/>
        <c:crossBetween val="midCat"/>
        <c:majorUnit val="20"/>
      </c:valAx>
      <c:valAx>
        <c:axId val="163055512"/>
        <c:scaling>
          <c:orientation val="minMax"/>
          <c:max val="0.60000000000000009"/>
          <c:min val="-0.30000000000000004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3055120"/>
        <c:crossesAt val="-50"/>
        <c:crossBetween val="midCat"/>
        <c:majorUnit val="0.4"/>
      </c:valAx>
      <c:spPr>
        <a:noFill/>
        <a:ln w="635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0.55833</cdr:x>
      <cdr:y>0.67442</cdr:y>
    </cdr:from>
    <cdr:to>
      <cdr:x>0.91389</cdr:x>
      <cdr:y>0.74806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14525" y="1657350"/>
          <a:ext cx="121920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9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ARA slope = -0.9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0.8913</cdr:x>
      <cdr:y>0.0102</cdr:y>
    </cdr:from>
    <cdr:to>
      <cdr:x>0.99977</cdr:x>
      <cdr:y>0.28009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61072" y="0"/>
          <a:ext cx="142275" cy="24765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 i="0" baseline="0"/>
            <a:t>B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0.60648</cdr:x>
      <cdr:y>0.38114</cdr:y>
    </cdr:from>
    <cdr:to>
      <cdr:x>0.96204</cdr:x>
      <cdr:y>0.45478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9625" y="936625"/>
          <a:ext cx="1219215" cy="180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90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ARA slope = 0.89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1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5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5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20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7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7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0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1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5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9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ACA7-9FCD-4D1A-940E-B24FF6D836BE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D13C-DFF0-4916-B6DC-3B0734D5B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8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569978" y="548020"/>
            <a:ext cx="3429000" cy="4914900"/>
            <a:chOff x="0" y="0"/>
            <a:chExt cx="3429000" cy="4914900"/>
          </a:xfrm>
        </p:grpSpPr>
        <p:grpSp>
          <p:nvGrpSpPr>
            <p:cNvPr id="81" name="Group 80"/>
            <p:cNvGrpSpPr>
              <a:grpSpLocks/>
            </p:cNvGrpSpPr>
            <p:nvPr/>
          </p:nvGrpSpPr>
          <p:grpSpPr bwMode="auto">
            <a:xfrm>
              <a:off x="0" y="0"/>
              <a:ext cx="3429000" cy="4914900"/>
              <a:chOff x="0" y="0"/>
              <a:chExt cx="3429000" cy="4914900"/>
            </a:xfrm>
          </p:grpSpPr>
          <p:grpSp>
            <p:nvGrpSpPr>
              <p:cNvPr id="83" name="Group 82"/>
              <p:cNvGrpSpPr>
                <a:grpSpLocks/>
              </p:cNvGrpSpPr>
              <p:nvPr/>
            </p:nvGrpSpPr>
            <p:grpSpPr bwMode="auto">
              <a:xfrm>
                <a:off x="0" y="0"/>
                <a:ext cx="3429000" cy="4914900"/>
                <a:chOff x="0" y="0"/>
                <a:chExt cx="3429000" cy="4914900"/>
              </a:xfrm>
            </p:grpSpPr>
            <p:grpSp>
              <p:nvGrpSpPr>
                <p:cNvPr id="85" name="Group 84"/>
                <p:cNvGrpSpPr>
                  <a:grpSpLocks/>
                </p:cNvGrpSpPr>
                <p:nvPr/>
              </p:nvGrpSpPr>
              <p:grpSpPr bwMode="auto">
                <a:xfrm>
                  <a:off x="0" y="2457450"/>
                  <a:ext cx="3429000" cy="2457450"/>
                  <a:chOff x="0" y="2457450"/>
                  <a:chExt cx="4133850" cy="3095625"/>
                </a:xfrm>
              </p:grpSpPr>
              <p:graphicFrame>
                <p:nvGraphicFramePr>
                  <p:cNvPr id="89" name="Chart 88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684621"/>
                      </p:ext>
                    </p:extLst>
                  </p:nvPr>
                </p:nvGraphicFramePr>
                <p:xfrm>
                  <a:off x="0" y="2457450"/>
                  <a:ext cx="4133850" cy="3095625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  <p:graphicFrame>
                <p:nvGraphicFramePr>
                  <p:cNvPr id="90" name="Chart 89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177031990"/>
                      </p:ext>
                    </p:extLst>
                  </p:nvPr>
                </p:nvGraphicFramePr>
                <p:xfrm>
                  <a:off x="2332210" y="2552701"/>
                  <a:ext cx="1571258" cy="1134432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3"/>
                  </a:graphicData>
                </a:graphic>
              </p:graphicFrame>
            </p:grpSp>
            <p:grpSp>
              <p:nvGrpSpPr>
                <p:cNvPr id="86" name="Group 8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429000" cy="2457450"/>
                  <a:chOff x="0" y="0"/>
                  <a:chExt cx="4133850" cy="3095625"/>
                </a:xfrm>
              </p:grpSpPr>
              <p:graphicFrame>
                <p:nvGraphicFramePr>
                  <p:cNvPr id="87" name="Chart 86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08531009"/>
                      </p:ext>
                    </p:extLst>
                  </p:nvPr>
                </p:nvGraphicFramePr>
                <p:xfrm>
                  <a:off x="0" y="0"/>
                  <a:ext cx="4133850" cy="3095625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4"/>
                  </a:graphicData>
                </a:graphic>
              </p:graphicFrame>
              <p:graphicFrame>
                <p:nvGraphicFramePr>
                  <p:cNvPr id="88" name="Chart 87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045003884"/>
                      </p:ext>
                    </p:extLst>
                  </p:nvPr>
                </p:nvGraphicFramePr>
                <p:xfrm>
                  <a:off x="466725" y="104774"/>
                  <a:ext cx="1710997" cy="1320841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</p:grpSp>
          </p:grpSp>
          <p:sp>
            <p:nvSpPr>
              <p:cNvPr id="84" name="TextBox 1"/>
              <p:cNvSpPr txBox="1"/>
              <p:nvPr/>
            </p:nvSpPr>
            <p:spPr>
              <a:xfrm>
                <a:off x="3057525" y="76200"/>
                <a:ext cx="190500" cy="247650"/>
              </a:xfrm>
              <a:prstGeom prst="rect">
                <a:avLst/>
              </a:prstGeom>
              <a:solidFill>
                <a:sysClr val="window" lastClr="FFFFFF"/>
              </a:solidFill>
              <a:ln w="9525" cmpd="sng">
                <a:noFill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</p:grpSp>
        <p:sp>
          <p:nvSpPr>
            <p:cNvPr id="82" name="TextBox 1"/>
            <p:cNvSpPr txBox="1"/>
            <p:nvPr/>
          </p:nvSpPr>
          <p:spPr>
            <a:xfrm>
              <a:off x="361948" y="1533525"/>
              <a:ext cx="1572603" cy="20002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Post-GOE slope = -0.006</a:t>
              </a: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978" y="1245556"/>
            <a:ext cx="2682018" cy="457162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7901336" y="1741412"/>
            <a:ext cx="348862" cy="2507732"/>
            <a:chOff x="5996942" y="1665212"/>
            <a:chExt cx="348862" cy="2507732"/>
          </a:xfrm>
        </p:grpSpPr>
        <p:cxnSp>
          <p:nvCxnSpPr>
            <p:cNvPr id="17" name="Straight Connector 16"/>
            <p:cNvCxnSpPr/>
            <p:nvPr/>
          </p:nvCxnSpPr>
          <p:spPr>
            <a:xfrm flipH="1" flipV="1">
              <a:off x="6343650" y="2581275"/>
              <a:ext cx="2154" cy="1591669"/>
            </a:xfrm>
            <a:prstGeom prst="line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5996942" y="1665212"/>
              <a:ext cx="346708" cy="93320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390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3492</TotalTime>
  <Words>30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Poulton</dc:creator>
  <cp:lastModifiedBy>Simon Poulton</cp:lastModifiedBy>
  <cp:revision>30</cp:revision>
  <dcterms:created xsi:type="dcterms:W3CDTF">2020-04-18T17:54:09Z</dcterms:created>
  <dcterms:modified xsi:type="dcterms:W3CDTF">2020-12-31T10:33:37Z</dcterms:modified>
</cp:coreProperties>
</file>