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66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71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7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13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06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6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88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43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81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84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86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D0E65-CA8D-4E62-A5C3-DE940FBFF3BA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AB125-46B0-47D3-B76B-B5590B49A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72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308" y="327087"/>
            <a:ext cx="2021786" cy="162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5812" y="26243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862340" y="26243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048" y="201086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853942" y="201086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95048" y="385359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8139" y="327087"/>
            <a:ext cx="2021786" cy="16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308" y="2093929"/>
            <a:ext cx="2021786" cy="162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8139" y="2093929"/>
            <a:ext cx="2021786" cy="162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308" y="3886218"/>
            <a:ext cx="2021786" cy="1620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65522" y="323820"/>
            <a:ext cx="862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p=0.021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257188" y="323820"/>
            <a:ext cx="862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p=0.035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865522" y="2094132"/>
            <a:ext cx="862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p=0.058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257188" y="2094132"/>
            <a:ext cx="862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p=0.061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865522" y="3886218"/>
            <a:ext cx="862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p=0.072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2833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Leeds Teaching Hospitals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Prestwich</dc:creator>
  <cp:lastModifiedBy>Microsoft Office User</cp:lastModifiedBy>
  <cp:revision>2</cp:revision>
  <dcterms:created xsi:type="dcterms:W3CDTF">2018-04-30T09:34:12Z</dcterms:created>
  <dcterms:modified xsi:type="dcterms:W3CDTF">2018-06-05T13:37:10Z</dcterms:modified>
</cp:coreProperties>
</file>