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9"/>
  </p:normalViewPr>
  <p:slideViewPr>
    <p:cSldViewPr snapToGrid="0" snapToObjects="1">
      <p:cViewPr>
        <p:scale>
          <a:sx n="190" d="100"/>
          <a:sy n="190" d="100"/>
        </p:scale>
        <p:origin x="-151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9245C-D6EA-0041-AE11-50F56A914C2E}" type="datetimeFigureOut">
              <a:rPr lang="en-US" smtClean="0"/>
              <a:t>6/5/18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1A6C-F979-7445-8C4A-ED852936D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234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9245C-D6EA-0041-AE11-50F56A914C2E}" type="datetimeFigureOut">
              <a:rPr lang="en-US" smtClean="0"/>
              <a:t>6/5/18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1A6C-F979-7445-8C4A-ED852936D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54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9245C-D6EA-0041-AE11-50F56A914C2E}" type="datetimeFigureOut">
              <a:rPr lang="en-US" smtClean="0"/>
              <a:t>6/5/18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1A6C-F979-7445-8C4A-ED852936D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3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9245C-D6EA-0041-AE11-50F56A914C2E}" type="datetimeFigureOut">
              <a:rPr lang="en-US" smtClean="0"/>
              <a:t>6/5/18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1A6C-F979-7445-8C4A-ED852936D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577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9245C-D6EA-0041-AE11-50F56A914C2E}" type="datetimeFigureOut">
              <a:rPr lang="en-US" smtClean="0"/>
              <a:t>6/5/18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1A6C-F979-7445-8C4A-ED852936D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423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9245C-D6EA-0041-AE11-50F56A914C2E}" type="datetimeFigureOut">
              <a:rPr lang="en-US" smtClean="0"/>
              <a:t>6/5/18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1A6C-F979-7445-8C4A-ED852936D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63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9245C-D6EA-0041-AE11-50F56A914C2E}" type="datetimeFigureOut">
              <a:rPr lang="en-US" smtClean="0"/>
              <a:t>6/5/18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1A6C-F979-7445-8C4A-ED852936D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93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9245C-D6EA-0041-AE11-50F56A914C2E}" type="datetimeFigureOut">
              <a:rPr lang="en-US" smtClean="0"/>
              <a:t>6/5/18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1A6C-F979-7445-8C4A-ED852936D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098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9245C-D6EA-0041-AE11-50F56A914C2E}" type="datetimeFigureOut">
              <a:rPr lang="en-US" smtClean="0"/>
              <a:t>6/5/18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1A6C-F979-7445-8C4A-ED852936D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037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9245C-D6EA-0041-AE11-50F56A914C2E}" type="datetimeFigureOut">
              <a:rPr lang="en-US" smtClean="0"/>
              <a:t>6/5/18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1A6C-F979-7445-8C4A-ED852936D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32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9245C-D6EA-0041-AE11-50F56A914C2E}" type="datetimeFigureOut">
              <a:rPr lang="en-US" smtClean="0"/>
              <a:t>6/5/18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1A6C-F979-7445-8C4A-ED852936D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189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9245C-D6EA-0041-AE11-50F56A914C2E}" type="datetimeFigureOut">
              <a:rPr lang="en-US" smtClean="0"/>
              <a:t>6/5/18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E1A6C-F979-7445-8C4A-ED852936D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762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6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>
            <a:off x="3525465" y="410474"/>
            <a:ext cx="2093079" cy="5688862"/>
            <a:chOff x="1718437" y="40361"/>
            <a:chExt cx="2093079" cy="5688862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1243" y="94338"/>
              <a:ext cx="1811064" cy="1080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5103" y="1232660"/>
              <a:ext cx="1816413" cy="1080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2155" y="2370895"/>
              <a:ext cx="1816413" cy="1080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8889" y="3518377"/>
              <a:ext cx="1816413" cy="1080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8892" y="4649223"/>
              <a:ext cx="1805438" cy="1080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9" name="TextBox 18"/>
            <p:cNvSpPr txBox="1"/>
            <p:nvPr/>
          </p:nvSpPr>
          <p:spPr>
            <a:xfrm>
              <a:off x="1718437" y="40361"/>
              <a:ext cx="3032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A</a:t>
              </a:r>
              <a:endParaRPr lang="en-US" sz="16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718437" y="1205133"/>
              <a:ext cx="29687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B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718437" y="2348129"/>
              <a:ext cx="29518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C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718437" y="3491128"/>
              <a:ext cx="3113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D</a:t>
              </a:r>
              <a:endParaRPr lang="en-US" sz="16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718437" y="4623243"/>
              <a:ext cx="2856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E</a:t>
              </a: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5970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5</Words>
  <Application>Microsoft Macintosh PowerPoint</Application>
  <PresentationFormat>A4 Paper (210x297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6</cp:revision>
  <dcterms:created xsi:type="dcterms:W3CDTF">2017-09-04T19:25:31Z</dcterms:created>
  <dcterms:modified xsi:type="dcterms:W3CDTF">2018-06-05T13:39:27Z</dcterms:modified>
</cp:coreProperties>
</file>