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A56B-8220-48F5-A0AB-7BBC35CA1F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E5D8-0170-4B59-B07A-BE6DFDF6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13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A56B-8220-48F5-A0AB-7BBC35CA1F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E5D8-0170-4B59-B07A-BE6DFDF6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80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A56B-8220-48F5-A0AB-7BBC35CA1F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E5D8-0170-4B59-B07A-BE6DFDF6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48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A56B-8220-48F5-A0AB-7BBC35CA1F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E5D8-0170-4B59-B07A-BE6DFDF6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55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A56B-8220-48F5-A0AB-7BBC35CA1F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E5D8-0170-4B59-B07A-BE6DFDF6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83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A56B-8220-48F5-A0AB-7BBC35CA1F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E5D8-0170-4B59-B07A-BE6DFDF6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55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A56B-8220-48F5-A0AB-7BBC35CA1F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E5D8-0170-4B59-B07A-BE6DFDF6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43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A56B-8220-48F5-A0AB-7BBC35CA1F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E5D8-0170-4B59-B07A-BE6DFDF6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55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A56B-8220-48F5-A0AB-7BBC35CA1F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E5D8-0170-4B59-B07A-BE6DFDF6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87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A56B-8220-48F5-A0AB-7BBC35CA1F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E5D8-0170-4B59-B07A-BE6DFDF6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0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A56B-8220-48F5-A0AB-7BBC35CA1F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E5D8-0170-4B59-B07A-BE6DFDF6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9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8A56B-8220-48F5-A0AB-7BBC35CA1F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9E5D8-0170-4B59-B07A-BE6DFDF6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16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625725" y="-1035050"/>
          <a:ext cx="7164388" cy="921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3" imgW="11403017" imgH="14666667" progId="Paint.Picture">
                  <p:embed/>
                </p:oleObj>
              </mc:Choice>
              <mc:Fallback>
                <p:oleObj name="Bitmap Image" r:id="rId3" imgW="11403017" imgH="14666667" progId="Paint.Picture">
                  <p:embed/>
                  <p:pic>
                    <p:nvPicPr>
                      <p:cNvPr id="13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-1035050"/>
                        <a:ext cx="7164388" cy="921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40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Bitmap Image</vt:lpstr>
      <vt:lpstr>PowerPoint Presentation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Rowlands</dc:creator>
  <cp:lastModifiedBy>David Rowlands</cp:lastModifiedBy>
  <cp:revision>1</cp:revision>
  <dcterms:created xsi:type="dcterms:W3CDTF">2019-07-15T13:44:50Z</dcterms:created>
  <dcterms:modified xsi:type="dcterms:W3CDTF">2019-07-15T13:45:18Z</dcterms:modified>
</cp:coreProperties>
</file>