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66" r:id="rId2"/>
    <p:sldId id="269" r:id="rId3"/>
    <p:sldId id="268" r:id="rId4"/>
    <p:sldId id="271" r:id="rId5"/>
    <p:sldId id="272" r:id="rId6"/>
    <p:sldId id="274" r:id="rId7"/>
    <p:sldId id="277" r:id="rId8"/>
    <p:sldId id="276" r:id="rId9"/>
  </p:sldIdLst>
  <p:sldSz cx="12993688" cy="9756775"/>
  <p:notesSz cx="6877050" cy="10001250"/>
  <p:defaultTextStyle>
    <a:defPPr>
      <a:defRPr lang="en-US"/>
    </a:defPPr>
    <a:lvl1pPr marL="0" algn="l" defTabSz="650001" rtl="0" eaLnBrk="1" latinLnBrk="0" hangingPunct="1">
      <a:defRPr sz="2600" kern="1200">
        <a:solidFill>
          <a:schemeClr val="tx1"/>
        </a:solidFill>
        <a:latin typeface="+mn-lt"/>
        <a:ea typeface="+mn-ea"/>
        <a:cs typeface="+mn-cs"/>
      </a:defRPr>
    </a:lvl1pPr>
    <a:lvl2pPr marL="650001" algn="l" defTabSz="650001" rtl="0" eaLnBrk="1" latinLnBrk="0" hangingPunct="1">
      <a:defRPr sz="2600" kern="1200">
        <a:solidFill>
          <a:schemeClr val="tx1"/>
        </a:solidFill>
        <a:latin typeface="+mn-lt"/>
        <a:ea typeface="+mn-ea"/>
        <a:cs typeface="+mn-cs"/>
      </a:defRPr>
    </a:lvl2pPr>
    <a:lvl3pPr marL="1300002" algn="l" defTabSz="650001" rtl="0" eaLnBrk="1" latinLnBrk="0" hangingPunct="1">
      <a:defRPr sz="2600" kern="1200">
        <a:solidFill>
          <a:schemeClr val="tx1"/>
        </a:solidFill>
        <a:latin typeface="+mn-lt"/>
        <a:ea typeface="+mn-ea"/>
        <a:cs typeface="+mn-cs"/>
      </a:defRPr>
    </a:lvl3pPr>
    <a:lvl4pPr marL="1950004" algn="l" defTabSz="650001" rtl="0" eaLnBrk="1" latinLnBrk="0" hangingPunct="1">
      <a:defRPr sz="2600" kern="1200">
        <a:solidFill>
          <a:schemeClr val="tx1"/>
        </a:solidFill>
        <a:latin typeface="+mn-lt"/>
        <a:ea typeface="+mn-ea"/>
        <a:cs typeface="+mn-cs"/>
      </a:defRPr>
    </a:lvl4pPr>
    <a:lvl5pPr marL="2600005" algn="l" defTabSz="650001" rtl="0" eaLnBrk="1" latinLnBrk="0" hangingPunct="1">
      <a:defRPr sz="2600" kern="1200">
        <a:solidFill>
          <a:schemeClr val="tx1"/>
        </a:solidFill>
        <a:latin typeface="+mn-lt"/>
        <a:ea typeface="+mn-ea"/>
        <a:cs typeface="+mn-cs"/>
      </a:defRPr>
    </a:lvl5pPr>
    <a:lvl6pPr marL="3250006" algn="l" defTabSz="650001" rtl="0" eaLnBrk="1" latinLnBrk="0" hangingPunct="1">
      <a:defRPr sz="2600" kern="1200">
        <a:solidFill>
          <a:schemeClr val="tx1"/>
        </a:solidFill>
        <a:latin typeface="+mn-lt"/>
        <a:ea typeface="+mn-ea"/>
        <a:cs typeface="+mn-cs"/>
      </a:defRPr>
    </a:lvl6pPr>
    <a:lvl7pPr marL="3900007" algn="l" defTabSz="650001" rtl="0" eaLnBrk="1" latinLnBrk="0" hangingPunct="1">
      <a:defRPr sz="2600" kern="1200">
        <a:solidFill>
          <a:schemeClr val="tx1"/>
        </a:solidFill>
        <a:latin typeface="+mn-lt"/>
        <a:ea typeface="+mn-ea"/>
        <a:cs typeface="+mn-cs"/>
      </a:defRPr>
    </a:lvl7pPr>
    <a:lvl8pPr marL="4550009" algn="l" defTabSz="650001" rtl="0" eaLnBrk="1" latinLnBrk="0" hangingPunct="1">
      <a:defRPr sz="2600" kern="1200">
        <a:solidFill>
          <a:schemeClr val="tx1"/>
        </a:solidFill>
        <a:latin typeface="+mn-lt"/>
        <a:ea typeface="+mn-ea"/>
        <a:cs typeface="+mn-cs"/>
      </a:defRPr>
    </a:lvl8pPr>
    <a:lvl9pPr marL="5200010" algn="l" defTabSz="650001" rtl="0" eaLnBrk="1" latinLnBrk="0" hangingPunct="1">
      <a:defRPr sz="26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3C2F01D7-572E-D948-A34B-147F8D9850DF}">
          <p14:sldIdLst>
            <p14:sldId id="266"/>
            <p14:sldId id="269"/>
            <p14:sldId id="268"/>
            <p14:sldId id="271"/>
            <p14:sldId id="272"/>
            <p14:sldId id="274"/>
            <p14:sldId id="277"/>
            <p14:sldId id="27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0216" autoAdjust="0"/>
  </p:normalViewPr>
  <p:slideViewPr>
    <p:cSldViewPr snapToGrid="0" snapToObjects="1">
      <p:cViewPr>
        <p:scale>
          <a:sx n="51" d="100"/>
          <a:sy n="51" d="100"/>
        </p:scale>
        <p:origin x="-1896" y="648"/>
      </p:cViewPr>
      <p:guideLst>
        <p:guide orient="horz" pos="3073"/>
        <p:guide pos="4093"/>
      </p:guideLst>
    </p:cSldViewPr>
  </p:slideViewPr>
  <p:notesTextViewPr>
    <p:cViewPr>
      <p:scale>
        <a:sx n="100" d="100"/>
        <a:sy n="100" d="100"/>
      </p:scale>
      <p:origin x="0" y="54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0055" cy="500063"/>
          </a:xfrm>
          <a:prstGeom prst="rect">
            <a:avLst/>
          </a:prstGeom>
        </p:spPr>
        <p:txBody>
          <a:bodyPr vert="horz" lIns="96442" tIns="48221" rIns="96442" bIns="48221" rtlCol="0"/>
          <a:lstStyle>
            <a:lvl1pPr algn="l">
              <a:defRPr sz="1300"/>
            </a:lvl1pPr>
          </a:lstStyle>
          <a:p>
            <a:endParaRPr lang="en-GB"/>
          </a:p>
        </p:txBody>
      </p:sp>
      <p:sp>
        <p:nvSpPr>
          <p:cNvPr id="3" name="Date Placeholder 2"/>
          <p:cNvSpPr>
            <a:spLocks noGrp="1"/>
          </p:cNvSpPr>
          <p:nvPr>
            <p:ph type="dt" idx="1"/>
          </p:nvPr>
        </p:nvSpPr>
        <p:spPr>
          <a:xfrm>
            <a:off x="3895404" y="0"/>
            <a:ext cx="2980055" cy="500063"/>
          </a:xfrm>
          <a:prstGeom prst="rect">
            <a:avLst/>
          </a:prstGeom>
        </p:spPr>
        <p:txBody>
          <a:bodyPr vert="horz" lIns="96442" tIns="48221" rIns="96442" bIns="48221" rtlCol="0"/>
          <a:lstStyle>
            <a:lvl1pPr algn="r">
              <a:defRPr sz="1300"/>
            </a:lvl1pPr>
          </a:lstStyle>
          <a:p>
            <a:fld id="{5F8CCEBB-080D-4F70-BA80-D224A975C0D0}" type="datetimeFigureOut">
              <a:rPr lang="en-GB" smtClean="0"/>
              <a:t>09/07/2017</a:t>
            </a:fld>
            <a:endParaRPr lang="en-GB"/>
          </a:p>
        </p:txBody>
      </p:sp>
      <p:sp>
        <p:nvSpPr>
          <p:cNvPr id="4" name="Slide Image Placeholder 3"/>
          <p:cNvSpPr>
            <a:spLocks noGrp="1" noRot="1" noChangeAspect="1"/>
          </p:cNvSpPr>
          <p:nvPr>
            <p:ph type="sldImg" idx="2"/>
          </p:nvPr>
        </p:nvSpPr>
        <p:spPr>
          <a:xfrm>
            <a:off x="942975" y="750888"/>
            <a:ext cx="4991100" cy="3749675"/>
          </a:xfrm>
          <a:prstGeom prst="rect">
            <a:avLst/>
          </a:prstGeom>
          <a:noFill/>
          <a:ln w="12700">
            <a:solidFill>
              <a:prstClr val="black"/>
            </a:solidFill>
          </a:ln>
        </p:spPr>
        <p:txBody>
          <a:bodyPr vert="horz" lIns="96442" tIns="48221" rIns="96442" bIns="48221" rtlCol="0" anchor="ctr"/>
          <a:lstStyle/>
          <a:p>
            <a:endParaRPr lang="en-GB"/>
          </a:p>
        </p:txBody>
      </p:sp>
      <p:sp>
        <p:nvSpPr>
          <p:cNvPr id="5" name="Notes Placeholder 4"/>
          <p:cNvSpPr>
            <a:spLocks noGrp="1"/>
          </p:cNvSpPr>
          <p:nvPr>
            <p:ph type="body" sz="quarter" idx="3"/>
          </p:nvPr>
        </p:nvSpPr>
        <p:spPr>
          <a:xfrm>
            <a:off x="687705" y="4750594"/>
            <a:ext cx="5501640" cy="4500563"/>
          </a:xfrm>
          <a:prstGeom prst="rect">
            <a:avLst/>
          </a:prstGeom>
        </p:spPr>
        <p:txBody>
          <a:bodyPr vert="horz" lIns="96442" tIns="48221" rIns="96442" bIns="4822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99451"/>
            <a:ext cx="2980055" cy="500063"/>
          </a:xfrm>
          <a:prstGeom prst="rect">
            <a:avLst/>
          </a:prstGeom>
        </p:spPr>
        <p:txBody>
          <a:bodyPr vert="horz" lIns="96442" tIns="48221" rIns="96442" bIns="48221" rtlCol="0" anchor="b"/>
          <a:lstStyle>
            <a:lvl1pPr algn="l">
              <a:defRPr sz="1300"/>
            </a:lvl1pPr>
          </a:lstStyle>
          <a:p>
            <a:endParaRPr lang="en-GB"/>
          </a:p>
        </p:txBody>
      </p:sp>
      <p:sp>
        <p:nvSpPr>
          <p:cNvPr id="7" name="Slide Number Placeholder 6"/>
          <p:cNvSpPr>
            <a:spLocks noGrp="1"/>
          </p:cNvSpPr>
          <p:nvPr>
            <p:ph type="sldNum" sz="quarter" idx="5"/>
          </p:nvPr>
        </p:nvSpPr>
        <p:spPr>
          <a:xfrm>
            <a:off x="3895404" y="9499451"/>
            <a:ext cx="2980055" cy="500063"/>
          </a:xfrm>
          <a:prstGeom prst="rect">
            <a:avLst/>
          </a:prstGeom>
        </p:spPr>
        <p:txBody>
          <a:bodyPr vert="horz" lIns="96442" tIns="48221" rIns="96442" bIns="48221" rtlCol="0" anchor="b"/>
          <a:lstStyle>
            <a:lvl1pPr algn="r">
              <a:defRPr sz="1300"/>
            </a:lvl1pPr>
          </a:lstStyle>
          <a:p>
            <a:fld id="{EF34F5F4-BAC1-44A5-ABCD-4AFD64AE0DF0}" type="slidenum">
              <a:rPr lang="en-GB" smtClean="0"/>
              <a:t>‹#›</a:t>
            </a:fld>
            <a:endParaRPr lang="en-GB"/>
          </a:p>
        </p:txBody>
      </p:sp>
    </p:spTree>
    <p:extLst>
      <p:ext uri="{BB962C8B-B14F-4D97-AF65-F5344CB8AC3E}">
        <p14:creationId xmlns:p14="http://schemas.microsoft.com/office/powerpoint/2010/main" val="2075123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F34F5F4-BAC1-44A5-ABCD-4AFD64AE0DF0}" type="slidenum">
              <a:rPr lang="en-GB" smtClean="0"/>
              <a:t>1</a:t>
            </a:fld>
            <a:endParaRPr lang="en-GB"/>
          </a:p>
        </p:txBody>
      </p:sp>
    </p:spTree>
    <p:extLst>
      <p:ext uri="{BB962C8B-B14F-4D97-AF65-F5344CB8AC3E}">
        <p14:creationId xmlns:p14="http://schemas.microsoft.com/office/powerpoint/2010/main" val="32157012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F34F5F4-BAC1-44A5-ABCD-4AFD64AE0DF0}" type="slidenum">
              <a:rPr lang="en-GB" smtClean="0"/>
              <a:t>2</a:t>
            </a:fld>
            <a:endParaRPr lang="en-GB"/>
          </a:p>
        </p:txBody>
      </p:sp>
    </p:spTree>
    <p:extLst>
      <p:ext uri="{BB962C8B-B14F-4D97-AF65-F5344CB8AC3E}">
        <p14:creationId xmlns:p14="http://schemas.microsoft.com/office/powerpoint/2010/main" val="11318412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300" dirty="0" smtClean="0"/>
              <a:t> </a:t>
            </a:r>
            <a:r>
              <a:rPr lang="en-GB" sz="1300" dirty="0"/>
              <a:t>On 20 July 2015, the House Standing Committee on Social Policy and Legal Affairs presented </a:t>
            </a:r>
            <a:r>
              <a:rPr lang="en-GB" sz="1300" i="1" dirty="0" smtClean="0"/>
              <a:t>From </a:t>
            </a:r>
            <a:r>
              <a:rPr lang="en-GB" sz="1300" i="1" dirty="0"/>
              <a:t>conflict to cooperation: Inquiry into the Child Support Program</a:t>
            </a:r>
            <a:r>
              <a:rPr lang="en-GB" sz="1300" dirty="0"/>
              <a:t>. </a:t>
            </a:r>
            <a:r>
              <a:rPr lang="en-GB" sz="1000" dirty="0"/>
              <a:t>The Committee was asked to inquire into child support by the Minister for Social Services. The terms of reference asked the Committee to inquire into: </a:t>
            </a:r>
          </a:p>
          <a:p>
            <a:r>
              <a:rPr lang="en-GB" sz="1000" dirty="0"/>
              <a:t>• the methods used by the Child Support Program (CSP) to collect payments in arrears and manage overpayments, </a:t>
            </a:r>
          </a:p>
          <a:p>
            <a:r>
              <a:rPr lang="en-GB" sz="1000" dirty="0"/>
              <a:t>• the flexibility of the CSP to accommodate changing circumstances of families, </a:t>
            </a:r>
          </a:p>
          <a:p>
            <a:r>
              <a:rPr lang="en-GB" sz="1000" dirty="0"/>
              <a:t>• the alignment of the child support and family assistance frameworks, </a:t>
            </a:r>
          </a:p>
          <a:p>
            <a:r>
              <a:rPr lang="en-GB" sz="1000" dirty="0"/>
              <a:t>• linkages between Family Court decisions and child support policies, and </a:t>
            </a:r>
          </a:p>
          <a:p>
            <a:r>
              <a:rPr lang="en-GB" sz="1000" dirty="0"/>
              <a:t>• how the scheme could provide better for high conflict families. </a:t>
            </a:r>
          </a:p>
          <a:p>
            <a:endParaRPr lang="en-GB" sz="1000" dirty="0"/>
          </a:p>
          <a:p>
            <a:r>
              <a:rPr lang="en-GB" sz="1000" dirty="0"/>
              <a:t>Within the terms of reference the Committee expressed a particular interest in: </a:t>
            </a:r>
          </a:p>
          <a:p>
            <a:r>
              <a:rPr lang="en-GB" sz="1000" dirty="0"/>
              <a:t> </a:t>
            </a:r>
            <a:r>
              <a:rPr lang="en-GB" sz="1000" dirty="0" smtClean="0"/>
              <a:t>assessing </a:t>
            </a:r>
            <a:r>
              <a:rPr lang="en-GB" sz="1000" dirty="0"/>
              <a:t>the methodology for calculating payments and the adequacy of current compliance and enforcement powers for the management of child support payments, </a:t>
            </a:r>
          </a:p>
          <a:p>
            <a:r>
              <a:rPr lang="en-GB" sz="1000" dirty="0"/>
              <a:t>• the effectiveness of mediation and counselling arrangements as part of family assistance frameworks, and </a:t>
            </a:r>
          </a:p>
          <a:p>
            <a:r>
              <a:rPr lang="en-GB" sz="1000" dirty="0"/>
              <a:t>• ensuring that children in high conflict families are best provided for under the child support scheme. </a:t>
            </a:r>
          </a:p>
          <a:p>
            <a:endParaRPr lang="en-GB" sz="1000" dirty="0"/>
          </a:p>
          <a:p>
            <a:r>
              <a:rPr lang="en-GB" sz="1000" dirty="0"/>
              <a:t>One of the primary aims of this report is to promote mechanisms which may lessen the conflict between separated parents and to strengthen elements of the CSP that focus on children’s wellbeing in a holistic manner. Consequently, the Committee has commenced with a focus on mediation: the next generation of Family Dispute Resolution services should include child support matters. </a:t>
            </a:r>
          </a:p>
          <a:p>
            <a:r>
              <a:rPr lang="en-GB" sz="1000" dirty="0"/>
              <a:t>The Committee has questioned the currency of parts of the formula underpinning child support calculations and concluded that work is required to ensure that the formula’s ‘universal inputs’ are reviewed and up-to-date. </a:t>
            </a:r>
          </a:p>
          <a:p>
            <a:r>
              <a:rPr lang="en-GB" sz="1000" dirty="0" smtClean="0"/>
              <a:t>The </a:t>
            </a:r>
            <a:r>
              <a:rPr lang="en-GB" sz="1000" dirty="0"/>
              <a:t>Committee has also made strong recommendations for better enforcement of child support payments, to protect the scheme from abuse and to protect children from poverty. </a:t>
            </a:r>
          </a:p>
          <a:p>
            <a:endParaRPr lang="en-GB" sz="1000" dirty="0"/>
          </a:p>
        </p:txBody>
      </p:sp>
      <p:sp>
        <p:nvSpPr>
          <p:cNvPr id="4" name="Slide Number Placeholder 3"/>
          <p:cNvSpPr>
            <a:spLocks noGrp="1"/>
          </p:cNvSpPr>
          <p:nvPr>
            <p:ph type="sldNum" sz="quarter" idx="10"/>
          </p:nvPr>
        </p:nvSpPr>
        <p:spPr/>
        <p:txBody>
          <a:bodyPr/>
          <a:lstStyle/>
          <a:p>
            <a:fld id="{EF34F5F4-BAC1-44A5-ABCD-4AFD64AE0DF0}" type="slidenum">
              <a:rPr lang="en-GB" smtClean="0"/>
              <a:t>3</a:t>
            </a:fld>
            <a:endParaRPr lang="en-GB"/>
          </a:p>
        </p:txBody>
      </p:sp>
    </p:spTree>
    <p:extLst>
      <p:ext uri="{BB962C8B-B14F-4D97-AF65-F5344CB8AC3E}">
        <p14:creationId xmlns:p14="http://schemas.microsoft.com/office/powerpoint/2010/main" val="27487493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F34F5F4-BAC1-44A5-ABCD-4AFD64AE0DF0}" type="slidenum">
              <a:rPr lang="en-GB" smtClean="0"/>
              <a:t>4</a:t>
            </a:fld>
            <a:endParaRPr lang="en-GB"/>
          </a:p>
        </p:txBody>
      </p:sp>
    </p:spTree>
    <p:extLst>
      <p:ext uri="{BB962C8B-B14F-4D97-AF65-F5344CB8AC3E}">
        <p14:creationId xmlns:p14="http://schemas.microsoft.com/office/powerpoint/2010/main" val="10693382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smtClean="0">
                <a:solidFill>
                  <a:schemeClr val="tx1"/>
                </a:solidFill>
              </a:rPr>
              <a:t>Respondents framing…</a:t>
            </a:r>
          </a:p>
          <a:p>
            <a:r>
              <a:rPr lang="en-US" sz="1000" dirty="0" smtClean="0">
                <a:solidFill>
                  <a:schemeClr val="tx1"/>
                </a:solidFill>
              </a:rPr>
              <a:t>First quote….</a:t>
            </a:r>
          </a:p>
          <a:p>
            <a:r>
              <a:rPr lang="en-US" sz="1000" dirty="0" smtClean="0">
                <a:solidFill>
                  <a:schemeClr val="tx1"/>
                </a:solidFill>
              </a:rPr>
              <a:t>Failing fathers and children, e.g.:</a:t>
            </a:r>
          </a:p>
          <a:p>
            <a:pPr lvl="1"/>
            <a:r>
              <a:rPr lang="en-US" sz="1000" dirty="0">
                <a:solidFill>
                  <a:schemeClr val="tx1"/>
                </a:solidFill>
              </a:rPr>
              <a:t>Encouraging lone parenthood </a:t>
            </a:r>
          </a:p>
          <a:p>
            <a:pPr lvl="1"/>
            <a:r>
              <a:rPr lang="en-US" sz="1000" dirty="0">
                <a:solidFill>
                  <a:schemeClr val="tx1"/>
                </a:solidFill>
              </a:rPr>
              <a:t>Ignoring father suicide</a:t>
            </a:r>
          </a:p>
          <a:p>
            <a:pPr lvl="1"/>
            <a:r>
              <a:rPr lang="en-US" sz="1000" dirty="0">
                <a:solidFill>
                  <a:schemeClr val="tx1"/>
                </a:solidFill>
              </a:rPr>
              <a:t>Creating conflict and non-compliance</a:t>
            </a:r>
          </a:p>
          <a:p>
            <a:pPr lvl="1"/>
            <a:r>
              <a:rPr lang="en-US" sz="1000" dirty="0">
                <a:solidFill>
                  <a:schemeClr val="tx1"/>
                </a:solidFill>
              </a:rPr>
              <a:t>Creating angst, financial insecurity &amp; unemployment for men.</a:t>
            </a:r>
          </a:p>
          <a:p>
            <a:pPr lvl="0"/>
            <a:r>
              <a:rPr lang="en-US" sz="1000" dirty="0" smtClean="0">
                <a:solidFill>
                  <a:schemeClr val="tx1"/>
                </a:solidFill>
              </a:rPr>
              <a:t>Did </a:t>
            </a:r>
            <a:r>
              <a:rPr lang="en-US" sz="1000" dirty="0">
                <a:solidFill>
                  <a:schemeClr val="tx1"/>
                </a:solidFill>
              </a:rPr>
              <a:t>nothing to stop these men at least from feeling pushed out of their child’s lives.</a:t>
            </a:r>
          </a:p>
          <a:p>
            <a:pPr lvl="0"/>
            <a:r>
              <a:rPr lang="en-US" sz="1000" dirty="0">
                <a:solidFill>
                  <a:schemeClr val="tx1"/>
                </a:solidFill>
              </a:rPr>
              <a:t>Did nothing much but make things worse. </a:t>
            </a:r>
          </a:p>
          <a:p>
            <a:pPr lvl="0"/>
            <a:endParaRPr lang="en-US" sz="1000" dirty="0">
              <a:solidFill>
                <a:schemeClr val="tx1"/>
              </a:solidFill>
            </a:endParaRPr>
          </a:p>
          <a:p>
            <a:pPr lvl="0"/>
            <a:r>
              <a:rPr lang="en-US" sz="1000" dirty="0">
                <a:solidFill>
                  <a:schemeClr val="tx1"/>
                </a:solidFill>
              </a:rPr>
              <a:t>Worse still for some they felt the system was anti- men:</a:t>
            </a:r>
          </a:p>
          <a:p>
            <a:pPr lvl="0"/>
            <a:r>
              <a:rPr lang="en-US" sz="1000" dirty="0">
                <a:solidFill>
                  <a:schemeClr val="tx1"/>
                </a:solidFill>
              </a:rPr>
              <a:t>2nd quote</a:t>
            </a:r>
          </a:p>
          <a:p>
            <a:pPr lvl="0"/>
            <a:endParaRPr lang="en-US" sz="1000" dirty="0" smtClean="0">
              <a:solidFill>
                <a:schemeClr val="tx1"/>
              </a:solidFill>
            </a:endParaRPr>
          </a:p>
          <a:p>
            <a:pPr lvl="0"/>
            <a:r>
              <a:rPr lang="en-US" sz="1000" dirty="0" smtClean="0">
                <a:solidFill>
                  <a:schemeClr val="tx1"/>
                </a:solidFill>
              </a:rPr>
              <a:t>Many foregrounded their contributions</a:t>
            </a:r>
            <a:r>
              <a:rPr lang="en-US" sz="1000" baseline="0" dirty="0" smtClean="0">
                <a:solidFill>
                  <a:schemeClr val="tx1"/>
                </a:solidFill>
              </a:rPr>
              <a:t> as fathers to love and to care and the system was failing them and their children in this regard and this basis formed claims for gender equality</a:t>
            </a:r>
            <a:endParaRPr lang="en-GB" sz="1000" dirty="0">
              <a:solidFill>
                <a:schemeClr val="tx1"/>
              </a:solidFill>
            </a:endParaRPr>
          </a:p>
        </p:txBody>
      </p:sp>
      <p:sp>
        <p:nvSpPr>
          <p:cNvPr id="4" name="Slide Number Placeholder 3"/>
          <p:cNvSpPr>
            <a:spLocks noGrp="1"/>
          </p:cNvSpPr>
          <p:nvPr>
            <p:ph type="sldNum" sz="quarter" idx="10"/>
          </p:nvPr>
        </p:nvSpPr>
        <p:spPr/>
        <p:txBody>
          <a:bodyPr/>
          <a:lstStyle/>
          <a:p>
            <a:fld id="{EF34F5F4-BAC1-44A5-ABCD-4AFD64AE0DF0}" type="slidenum">
              <a:rPr lang="en-GB" smtClean="0"/>
              <a:t>5</a:t>
            </a:fld>
            <a:endParaRPr lang="en-GB"/>
          </a:p>
        </p:txBody>
      </p:sp>
    </p:spTree>
    <p:extLst>
      <p:ext uri="{BB962C8B-B14F-4D97-AF65-F5344CB8AC3E}">
        <p14:creationId xmlns:p14="http://schemas.microsoft.com/office/powerpoint/2010/main" val="30663750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4418"/>
            <a:r>
              <a:rPr lang="en-GB" sz="1000" dirty="0" smtClean="0"/>
              <a:t>Further to the anti-male</a:t>
            </a:r>
            <a:r>
              <a:rPr lang="en-GB" sz="1000" baseline="0" dirty="0" smtClean="0"/>
              <a:t> arguments, </a:t>
            </a:r>
            <a:r>
              <a:rPr lang="en-GB" sz="1000" dirty="0" smtClean="0"/>
              <a:t>respondents clamed that that men and women had the capacity to be equal and should be treated as such. And </a:t>
            </a:r>
            <a:r>
              <a:rPr lang="en-AU" sz="1000" dirty="0" smtClean="0"/>
              <a:t>should be equally compensated.</a:t>
            </a:r>
          </a:p>
          <a:p>
            <a:pPr defTabSz="964418"/>
            <a:r>
              <a:rPr lang="en-AU" sz="1000" dirty="0" smtClean="0"/>
              <a:t>Not being ‘equally compensated’ exemplifies unfairness and a bias against men:</a:t>
            </a:r>
          </a:p>
          <a:p>
            <a:pPr defTabSz="964418"/>
            <a:r>
              <a:rPr lang="en-AU" sz="1000" dirty="0" smtClean="0"/>
              <a:t>Quote </a:t>
            </a:r>
          </a:p>
          <a:p>
            <a:pPr marL="180828" indent="-180828" defTabSz="964418">
              <a:buFont typeface="Arial" panose="020B0604020202020204" pitchFamily="34" charset="0"/>
              <a:buChar char="•"/>
            </a:pPr>
            <a:r>
              <a:rPr lang="en-AU" sz="1000" dirty="0" smtClean="0"/>
              <a:t>Here we see not only an expectation of</a:t>
            </a:r>
            <a:r>
              <a:rPr lang="en-AU" sz="1000" baseline="0" dirty="0" smtClean="0"/>
              <a:t> </a:t>
            </a:r>
            <a:r>
              <a:rPr lang="en-AU" sz="1000" dirty="0" smtClean="0"/>
              <a:t>equal treatment – but of equality in outcome, both parents should be equally compensated.  </a:t>
            </a:r>
          </a:p>
          <a:p>
            <a:pPr marL="180828" indent="-180828" defTabSz="964418">
              <a:buFont typeface="Arial" panose="020B0604020202020204" pitchFamily="34" charset="0"/>
              <a:buChar char="•"/>
            </a:pPr>
            <a:r>
              <a:rPr lang="en-AU" sz="1000" dirty="0" smtClean="0"/>
              <a:t>We will talk</a:t>
            </a:r>
            <a:r>
              <a:rPr lang="en-AU" sz="1000" baseline="0" dirty="0" smtClean="0"/>
              <a:t> about this expectation of equality of outcome a bit later again.</a:t>
            </a:r>
            <a:endParaRPr lang="en-AU" sz="1000" dirty="0" smtClean="0"/>
          </a:p>
          <a:p>
            <a:pPr defTabSz="964418"/>
            <a:r>
              <a:rPr lang="en-AU" sz="1000" dirty="0" smtClean="0"/>
              <a:t>For now we consider how</a:t>
            </a:r>
            <a:r>
              <a:rPr lang="en-AU" sz="1000" baseline="0" dirty="0" smtClean="0"/>
              <a:t> for </a:t>
            </a:r>
            <a:r>
              <a:rPr lang="en-AU" sz="1000" dirty="0" smtClean="0"/>
              <a:t>some men their gender equality expectations: </a:t>
            </a:r>
          </a:p>
          <a:p>
            <a:pPr defTabSz="964418"/>
            <a:r>
              <a:rPr lang="en-AU" sz="1000" dirty="0" smtClean="0"/>
              <a:t> – were explicitly framed in relation to having equal rights and 50%  care or parenting</a:t>
            </a:r>
            <a:r>
              <a:rPr lang="en-AU" sz="1000" baseline="0" dirty="0" smtClean="0"/>
              <a:t> </a:t>
            </a:r>
            <a:r>
              <a:rPr lang="en-AU" sz="1000" dirty="0" smtClean="0"/>
              <a:t>time</a:t>
            </a:r>
            <a:r>
              <a:rPr lang="en-AU" sz="1000" baseline="0" dirty="0" smtClean="0"/>
              <a:t> w</a:t>
            </a:r>
            <a:r>
              <a:rPr lang="en-AU" sz="1000" dirty="0" smtClean="0"/>
              <a:t>ith their children. </a:t>
            </a:r>
          </a:p>
          <a:p>
            <a:pPr marL="180828" indent="-180828" defTabSz="964418">
              <a:buFontTx/>
              <a:buChar char="-"/>
            </a:pPr>
            <a:r>
              <a:rPr lang="en-AU" sz="1000" dirty="0" smtClean="0"/>
              <a:t>Other arguments that both</a:t>
            </a:r>
            <a:r>
              <a:rPr lang="en-AU" sz="1000" baseline="0" dirty="0" smtClean="0"/>
              <a:t> parents should be regarded as ‘equally responsible’ – thus financial obligations should be enforced  and so to should equal access.</a:t>
            </a:r>
          </a:p>
          <a:p>
            <a:pPr marL="180828" indent="-180828" defTabSz="964418">
              <a:buFontTx/>
              <a:buChar char="-"/>
            </a:pPr>
            <a:r>
              <a:rPr lang="en-AU" sz="1000" baseline="0" dirty="0" smtClean="0"/>
              <a:t>Others stated the starting point should be assumption of 50:50 care thereby eliminating the need for CS completely. </a:t>
            </a:r>
          </a:p>
          <a:p>
            <a:pPr marL="180828" indent="-180828" defTabSz="964418">
              <a:buFontTx/>
              <a:buChar char="-"/>
            </a:pPr>
            <a:r>
              <a:rPr lang="en-AU" sz="1000" baseline="0" dirty="0" smtClean="0"/>
              <a:t>Others that In the context of equal care assumptions the CS system would be illegitimate – as it could only be regarded as a ‘spousal maintenance system’ with the higher earning parent paying the other. </a:t>
            </a:r>
          </a:p>
          <a:p>
            <a:pPr defTabSz="964418"/>
            <a:r>
              <a:rPr lang="en-AU" sz="1000" baseline="0" dirty="0" smtClean="0"/>
              <a:t>Many here will not be surprised at separated men’s arguments being framed in gender equality in regards to having ‘equal rights’ to share care of children. A long standing issue for men in he UK and in Australia.</a:t>
            </a:r>
          </a:p>
          <a:p>
            <a:pPr defTabSz="964418"/>
            <a:r>
              <a:rPr lang="en-AU" sz="1000" baseline="0" dirty="0" smtClean="0"/>
              <a:t>But interestingly for some men– equality in responses to this inquiry was also framed in relation to mother’s having equal employment responsibilities to men, with the current unequal division of labour between the parents being deemed as unfair.</a:t>
            </a:r>
            <a:endParaRPr lang="en-GB" sz="1000" dirty="0" smtClean="0"/>
          </a:p>
          <a:p>
            <a:r>
              <a:rPr lang="en-GB" sz="1000" dirty="0" smtClean="0"/>
              <a:t> </a:t>
            </a:r>
            <a:endParaRPr lang="en-GB" sz="1000" dirty="0"/>
          </a:p>
        </p:txBody>
      </p:sp>
      <p:sp>
        <p:nvSpPr>
          <p:cNvPr id="4" name="Slide Number Placeholder 3"/>
          <p:cNvSpPr>
            <a:spLocks noGrp="1"/>
          </p:cNvSpPr>
          <p:nvPr>
            <p:ph type="sldNum" sz="quarter" idx="10"/>
          </p:nvPr>
        </p:nvSpPr>
        <p:spPr/>
        <p:txBody>
          <a:bodyPr/>
          <a:lstStyle/>
          <a:p>
            <a:fld id="{EF34F5F4-BAC1-44A5-ABCD-4AFD64AE0DF0}" type="slidenum">
              <a:rPr lang="en-GB" smtClean="0"/>
              <a:t>6</a:t>
            </a:fld>
            <a:endParaRPr lang="en-GB"/>
          </a:p>
        </p:txBody>
      </p:sp>
    </p:spTree>
    <p:extLst>
      <p:ext uri="{BB962C8B-B14F-4D97-AF65-F5344CB8AC3E}">
        <p14:creationId xmlns:p14="http://schemas.microsoft.com/office/powerpoint/2010/main" val="500671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4418"/>
            <a:r>
              <a:rPr lang="en-US" sz="1000" dirty="0" smtClean="0"/>
              <a:t>Unfair division of breadwinning</a:t>
            </a:r>
            <a:r>
              <a:rPr lang="en-US" sz="1000" baseline="0" dirty="0" smtClean="0"/>
              <a:t> roles was another idea element related to the framing of the argument:</a:t>
            </a:r>
          </a:p>
          <a:p>
            <a:pPr defTabSz="964418"/>
            <a:endParaRPr lang="en-US" sz="1000" dirty="0" smtClean="0"/>
          </a:p>
          <a:p>
            <a:pPr defTabSz="964418"/>
            <a:r>
              <a:rPr lang="en-US" sz="1000" dirty="0" smtClean="0"/>
              <a:t>In pursuit</a:t>
            </a:r>
            <a:r>
              <a:rPr lang="en-US" sz="1000" baseline="0" dirty="0" smtClean="0"/>
              <a:t> of a gender equality argument in this aspect of post separation parenting, t</a:t>
            </a:r>
            <a:r>
              <a:rPr lang="en-US" sz="1000" dirty="0" smtClean="0"/>
              <a:t>here was a tendency </a:t>
            </a:r>
            <a:r>
              <a:rPr lang="en-US" sz="1000" baseline="0" dirty="0" smtClean="0"/>
              <a:t>to frame </a:t>
            </a:r>
            <a:r>
              <a:rPr lang="en-US" sz="1000" dirty="0" smtClean="0"/>
              <a:t>the division of</a:t>
            </a:r>
            <a:r>
              <a:rPr lang="en-US" sz="1000" baseline="0" dirty="0" smtClean="0"/>
              <a:t> </a:t>
            </a:r>
            <a:r>
              <a:rPr lang="en-US" sz="1000" dirty="0" smtClean="0"/>
              <a:t>work and care in gender neutral language – parents, people, both parties, payers and payees. </a:t>
            </a:r>
          </a:p>
          <a:p>
            <a:pPr defTabSz="964418"/>
            <a:r>
              <a:rPr lang="en-US" sz="1000" dirty="0" smtClean="0"/>
              <a:t>This dissolved</a:t>
            </a:r>
            <a:r>
              <a:rPr lang="en-US" sz="1000" baseline="0" dirty="0" smtClean="0"/>
              <a:t> differences between mothers and fathers and helped bolster claims for gender equality in terms of mothers’ breadwinning role.  </a:t>
            </a:r>
          </a:p>
          <a:p>
            <a:pPr defTabSz="964418"/>
            <a:r>
              <a:rPr lang="en-US" sz="1000" baseline="0" dirty="0" smtClean="0"/>
              <a:t>In this newly conceived gender neutral world, any unequal division of work responsibilities between the parents was pitched as unfair. </a:t>
            </a:r>
          </a:p>
          <a:p>
            <a:pPr defTabSz="964418"/>
            <a:r>
              <a:rPr lang="en-US" sz="1000" baseline="0" dirty="0" smtClean="0"/>
              <a:t>See quotes/…..</a:t>
            </a:r>
          </a:p>
          <a:p>
            <a:pPr defTabSz="964418"/>
            <a:endParaRPr lang="en-US" sz="1000" baseline="0" dirty="0" smtClean="0"/>
          </a:p>
          <a:p>
            <a:pPr defTabSz="964418"/>
            <a:r>
              <a:rPr lang="en-US" sz="1000" baseline="0" dirty="0" smtClean="0"/>
              <a:t>However, such framing of equality completely ignores the longstanding and highly inequitable division of </a:t>
            </a:r>
            <a:r>
              <a:rPr lang="en-US" sz="1000" baseline="0" dirty="0" err="1" smtClean="0"/>
              <a:t>labour</a:t>
            </a:r>
            <a:r>
              <a:rPr lang="en-US" sz="1000" baseline="0" dirty="0" smtClean="0"/>
              <a:t> between mothers and fathers in Australian  families - with Fathers working long hours and mothers working part-time to fit with care responsibilities. </a:t>
            </a:r>
          </a:p>
          <a:p>
            <a:pPr defTabSz="964418"/>
            <a:r>
              <a:rPr lang="en-US" sz="1000" baseline="0" dirty="0" smtClean="0"/>
              <a:t>Also it ignores the gendered </a:t>
            </a:r>
            <a:r>
              <a:rPr lang="en-US" sz="1000" baseline="0" dirty="0" err="1" smtClean="0"/>
              <a:t>labour</a:t>
            </a:r>
            <a:r>
              <a:rPr lang="en-US" sz="1000" baseline="0" dirty="0" smtClean="0"/>
              <a:t>  market which sees women in lower paid jobs with frequently poorer employment terms and conditions. </a:t>
            </a:r>
          </a:p>
          <a:p>
            <a:pPr defTabSz="964418"/>
            <a:r>
              <a:rPr lang="en-US" sz="1000" baseline="0" dirty="0" smtClean="0"/>
              <a:t>This employment reality would be very inconvenient to incorporate into the men’s arguments for gender equality, so it was mostly  ignored.</a:t>
            </a:r>
          </a:p>
          <a:p>
            <a:pPr defTabSz="964418"/>
            <a:endParaRPr lang="en-US" sz="1000" baseline="0" dirty="0" smtClean="0"/>
          </a:p>
          <a:p>
            <a:pPr defTabSz="964418"/>
            <a:r>
              <a:rPr lang="en-US" sz="1000" baseline="0" dirty="0" smtClean="0"/>
              <a:t>In addition, men’s arguments generally did not acknowledge the practical work of parenting – the time and organization commitments that care work entailed.  </a:t>
            </a:r>
          </a:p>
          <a:p>
            <a:pPr defTabSz="964418"/>
            <a:r>
              <a:rPr lang="en-US" sz="1000" baseline="0" dirty="0" smtClean="0"/>
              <a:t>One man did  implicitly acknowledge this in a roundabout way where he stated it was unfair because paying parents had to work full-time and had no  option but to engage in another relationship (with a woman presumably) in order to be able to care for their children! </a:t>
            </a:r>
          </a:p>
          <a:p>
            <a:pPr defTabSz="964418"/>
            <a:r>
              <a:rPr lang="en-US" sz="1000" baseline="0" dirty="0" smtClean="0"/>
              <a:t>This was unfair because the mother does not have to work or engage with another relationship and therefore mothers should be expected to work on the same basis as payers! </a:t>
            </a:r>
          </a:p>
          <a:p>
            <a:pPr defTabSz="964418"/>
            <a:endParaRPr lang="en-US" sz="1000" baseline="0" dirty="0" smtClean="0"/>
          </a:p>
          <a:p>
            <a:pPr defTabSz="964418"/>
            <a:r>
              <a:rPr lang="en-US" sz="1000" baseline="0" dirty="0" smtClean="0"/>
              <a:t>I like this framing of the problem – because whilst it does not explicitly acknowledge the structural nature of gender inequality in Australia (and in many Western societies), the solution is at one and the same time promoting the continuance of gender inequality and gender equality– i.e. have a new female partner to care inside a fathers household, but outside it have gender equality in the mothers household where she should be expected to work on an equal basis as payers (men). </a:t>
            </a:r>
          </a:p>
          <a:p>
            <a:pPr defTabSz="964418"/>
            <a:r>
              <a:rPr lang="en-US" sz="1000" baseline="0" dirty="0" smtClean="0"/>
              <a:t>So what does all this mean? </a:t>
            </a:r>
            <a:endParaRPr lang="en-GB" sz="1000" dirty="0"/>
          </a:p>
        </p:txBody>
      </p:sp>
      <p:sp>
        <p:nvSpPr>
          <p:cNvPr id="4" name="Slide Number Placeholder 3"/>
          <p:cNvSpPr>
            <a:spLocks noGrp="1"/>
          </p:cNvSpPr>
          <p:nvPr>
            <p:ph type="sldNum" sz="quarter" idx="10"/>
          </p:nvPr>
        </p:nvSpPr>
        <p:spPr/>
        <p:txBody>
          <a:bodyPr/>
          <a:lstStyle/>
          <a:p>
            <a:fld id="{EF34F5F4-BAC1-44A5-ABCD-4AFD64AE0DF0}" type="slidenum">
              <a:rPr lang="en-GB" smtClean="0"/>
              <a:t>7</a:t>
            </a:fld>
            <a:endParaRPr lang="en-GB"/>
          </a:p>
        </p:txBody>
      </p:sp>
    </p:spTree>
    <p:extLst>
      <p:ext uri="{BB962C8B-B14F-4D97-AF65-F5344CB8AC3E}">
        <p14:creationId xmlns:p14="http://schemas.microsoft.com/office/powerpoint/2010/main" val="12143936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4418">
              <a:defRPr/>
            </a:pPr>
            <a:r>
              <a:rPr lang="en-US" dirty="0" smtClean="0"/>
              <a:t>Ironically men’s framing of the solution</a:t>
            </a:r>
            <a:r>
              <a:rPr lang="en-US" baseline="0" dirty="0" smtClean="0"/>
              <a:t> to the ‘unfairness’ of the CS system in </a:t>
            </a:r>
            <a:r>
              <a:rPr lang="en-US" dirty="0" smtClean="0"/>
              <a:t>gender equality terms actually does nothing</a:t>
            </a:r>
            <a:r>
              <a:rPr lang="en-US" baseline="0" dirty="0" smtClean="0"/>
              <a:t> to tackle the gender inequalities that exist in Australian and many Western Societies. </a:t>
            </a:r>
          </a:p>
          <a:p>
            <a:pPr defTabSz="964418">
              <a:defRPr/>
            </a:pPr>
            <a:r>
              <a:rPr lang="en-US" baseline="0" dirty="0" smtClean="0"/>
              <a:t>Effectively, the men are arguing for a system or systems that produce  ‘gender equal outcomes’ , that is mothers should be persuaded to earn on an equal basis as fathers, and be required to share the care of children equally.  This it is believed, will produce two potential outcomes – elimination of the CS obligation altogether (50:50 care)– or reductions in fathers’ contributions as mothers earnings would rise. </a:t>
            </a:r>
          </a:p>
          <a:p>
            <a:pPr defTabSz="964418">
              <a:defRPr/>
            </a:pPr>
            <a:r>
              <a:rPr lang="en-US" baseline="0" dirty="0" smtClean="0"/>
              <a:t>Conceivably, this argument is a direct consequence of the ‘‘incomes share formula’’, which treat’s men and women’s incomes equally, but comes up hard and fast in the real world against the unequal earning capacity of mothers and fathers. Worse still, mothers’ can exercise influence over the assessment by giving up work or failing to work enough. </a:t>
            </a:r>
          </a:p>
          <a:p>
            <a:pPr defTabSz="964418">
              <a:defRPr/>
            </a:pPr>
            <a:endParaRPr lang="en-US" baseline="0" dirty="0" smtClean="0"/>
          </a:p>
          <a:p>
            <a:pPr defTabSz="964418">
              <a:defRPr/>
            </a:pPr>
            <a:r>
              <a:rPr lang="en-US" baseline="0" dirty="0" smtClean="0"/>
              <a:t>Whilst the incomes shares formula is gender equal in terms of assessing incomes, it none the less produces unequal but equitable outcomes as the higher earning parent (commonly the father) pays more. </a:t>
            </a:r>
          </a:p>
          <a:p>
            <a:pPr defTabSz="964418">
              <a:defRPr/>
            </a:pPr>
            <a:r>
              <a:rPr lang="en-US" baseline="0" dirty="0" smtClean="0"/>
              <a:t>It redistributes earnings across separated households in the form of CS and it deals with the reality of gender inequality in earning capacities between men and women. </a:t>
            </a:r>
          </a:p>
          <a:p>
            <a:pPr defTabSz="964418">
              <a:defRPr/>
            </a:pPr>
            <a:endParaRPr lang="en-US" baseline="0" dirty="0" smtClean="0"/>
          </a:p>
          <a:p>
            <a:pPr defTabSz="964418">
              <a:defRPr/>
            </a:pPr>
            <a:r>
              <a:rPr lang="en-US" baseline="0" dirty="0" smtClean="0"/>
              <a:t>This claim for gender equality by these men in this inquiry whilst being framed as ‘fair’, is completely at odds with the principle of equity that underpins the CS system. </a:t>
            </a:r>
          </a:p>
          <a:p>
            <a:pPr defTabSz="964418">
              <a:defRPr/>
            </a:pPr>
            <a:endParaRPr lang="en-US" baseline="0" dirty="0" smtClean="0"/>
          </a:p>
          <a:p>
            <a:pPr defTabSz="964418">
              <a:defRPr/>
            </a:pPr>
            <a:r>
              <a:rPr lang="en-US" baseline="0" dirty="0" smtClean="0"/>
              <a:t>Define Gender equity and gender equality ….. Picture </a:t>
            </a:r>
          </a:p>
          <a:p>
            <a:pPr defTabSz="964418">
              <a:defRPr/>
            </a:pPr>
            <a:endParaRPr lang="en-US" baseline="0" dirty="0" smtClean="0"/>
          </a:p>
          <a:p>
            <a:pPr defTabSz="964418">
              <a:defRPr/>
            </a:pPr>
            <a:r>
              <a:rPr lang="en-AU" sz="1300" dirty="0"/>
              <a:t>As noted by UN Population Fund (2005) gender equity approaches, actions and interventions lead to gender equality, not the reverse. Failing to promote gender equity as a policy goal leaves gender relations and gendered structural disadvantage unchallenged, reproducing the status quo of gender inequality (</a:t>
            </a:r>
            <a:r>
              <a:rPr lang="en-AU" sz="1300" dirty="0" err="1"/>
              <a:t>Frericks</a:t>
            </a:r>
            <a:r>
              <a:rPr lang="en-AU" sz="1300" dirty="0"/>
              <a:t> 2012). </a:t>
            </a:r>
          </a:p>
          <a:p>
            <a:pPr defTabSz="964418">
              <a:defRPr/>
            </a:pPr>
            <a:endParaRPr lang="en-US" baseline="0" dirty="0" smtClean="0"/>
          </a:p>
          <a:p>
            <a:pPr marL="180828" indent="-180828" defTabSz="964418">
              <a:buFont typeface="Arial" panose="020B0604020202020204" pitchFamily="34" charset="0"/>
              <a:buChar char="•"/>
              <a:defRPr/>
            </a:pPr>
            <a:r>
              <a:rPr lang="en-US" baseline="0" dirty="0" smtClean="0"/>
              <a:t>The framing of CS in gender equality terms could therefore be seen at best as being misplaced – and at worse being disingenuous.  </a:t>
            </a:r>
          </a:p>
          <a:p>
            <a:pPr marL="180828" indent="-180828" defTabSz="964418">
              <a:buFont typeface="Arial" panose="020B0604020202020204" pitchFamily="34" charset="0"/>
              <a:buChar char="•"/>
              <a:defRPr/>
            </a:pPr>
            <a:r>
              <a:rPr lang="en-US" baseline="0" dirty="0" smtClean="0"/>
              <a:t>They are in effect arguing that the system should produce ‘gender equal outcomes’ in terms of an equal division of financial and care responsibilities. </a:t>
            </a:r>
          </a:p>
          <a:p>
            <a:pPr marL="180828" indent="-180828" defTabSz="964418">
              <a:buFont typeface="Arial" panose="020B0604020202020204" pitchFamily="34" charset="0"/>
              <a:buChar char="•"/>
              <a:defRPr/>
            </a:pPr>
            <a:r>
              <a:rPr lang="en-US" baseline="0" dirty="0" smtClean="0"/>
              <a:t>Despite how it might seem, these arguments do nothing to challenge gender inequality.  </a:t>
            </a:r>
          </a:p>
          <a:p>
            <a:pPr marL="180828" indent="-180828" defTabSz="964418">
              <a:buFont typeface="Arial" panose="020B0604020202020204" pitchFamily="34" charset="0"/>
              <a:buChar char="•"/>
              <a:defRPr/>
            </a:pPr>
            <a:r>
              <a:rPr lang="en-US" baseline="0" dirty="0" smtClean="0"/>
              <a:t>The proffered solutions to the system  leaves the existing gendered order firmly in place as the structural inequities in women’s role in work and care are ignored and missing from their arguments. Indeed, even if women worked full-time the CS system would not produce the desired ‘equal outcomes’ between most separated parents. </a:t>
            </a:r>
          </a:p>
          <a:p>
            <a:pPr defTabSz="964418">
              <a:defRPr/>
            </a:pPr>
            <a:endParaRPr lang="en-GB" dirty="0" smtClean="0"/>
          </a:p>
          <a:p>
            <a:pPr defTabSz="964418">
              <a:defRPr/>
            </a:pPr>
            <a:r>
              <a:rPr lang="en-US" baseline="0" dirty="0" smtClean="0"/>
              <a:t>The solutions to gender inequality as framed by these men therefore lies elsewhere – in better gender equity policies outside the CS system – in employment, childcare, parental leave provisions for example.  </a:t>
            </a:r>
            <a:endParaRPr lang="en-GB" dirty="0"/>
          </a:p>
        </p:txBody>
      </p:sp>
      <p:sp>
        <p:nvSpPr>
          <p:cNvPr id="4" name="Slide Number Placeholder 3"/>
          <p:cNvSpPr>
            <a:spLocks noGrp="1"/>
          </p:cNvSpPr>
          <p:nvPr>
            <p:ph type="sldNum" sz="quarter" idx="10"/>
          </p:nvPr>
        </p:nvSpPr>
        <p:spPr/>
        <p:txBody>
          <a:bodyPr/>
          <a:lstStyle/>
          <a:p>
            <a:fld id="{EF34F5F4-BAC1-44A5-ABCD-4AFD64AE0DF0}" type="slidenum">
              <a:rPr lang="en-GB" smtClean="0"/>
              <a:t>8</a:t>
            </a:fld>
            <a:endParaRPr lang="en-GB"/>
          </a:p>
        </p:txBody>
      </p:sp>
    </p:spTree>
    <p:extLst>
      <p:ext uri="{BB962C8B-B14F-4D97-AF65-F5344CB8AC3E}">
        <p14:creationId xmlns:p14="http://schemas.microsoft.com/office/powerpoint/2010/main" val="4144447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Presentation titl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9685" y="4227812"/>
            <a:ext cx="11694319" cy="1626129"/>
          </a:xfrm>
        </p:spPr>
        <p:txBody>
          <a:bodyPr>
            <a:normAutofit/>
          </a:bodyPr>
          <a:lstStyle>
            <a:lvl1pPr>
              <a:defRPr sz="8800" baseline="0"/>
            </a:lvl1pPr>
          </a:lstStyle>
          <a:p>
            <a:r>
              <a:rPr lang="en-GB" dirty="0" smtClean="0"/>
              <a:t>Presentation Title</a:t>
            </a:r>
            <a:endParaRPr lang="en-US" dirty="0"/>
          </a:p>
        </p:txBody>
      </p:sp>
    </p:spTree>
    <p:extLst>
      <p:ext uri="{BB962C8B-B14F-4D97-AF65-F5344CB8AC3E}">
        <p14:creationId xmlns:p14="http://schemas.microsoft.com/office/powerpoint/2010/main" val="1077684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mple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ctrTitle" hasCustomPrompt="1"/>
          </p:nvPr>
        </p:nvSpPr>
        <p:spPr>
          <a:xfrm>
            <a:off x="974527" y="2632696"/>
            <a:ext cx="6944830" cy="1096766"/>
          </a:xfrm>
        </p:spPr>
        <p:txBody>
          <a:bodyPr>
            <a:normAutofit/>
          </a:bodyPr>
          <a:lstStyle>
            <a:lvl1pPr>
              <a:defRPr sz="6000" baseline="0"/>
            </a:lvl1pPr>
          </a:lstStyle>
          <a:p>
            <a:r>
              <a:rPr lang="en-GB" dirty="0" smtClean="0"/>
              <a:t>Header style</a:t>
            </a:r>
            <a:endParaRPr lang="en-US" dirty="0"/>
          </a:p>
        </p:txBody>
      </p:sp>
      <p:sp>
        <p:nvSpPr>
          <p:cNvPr id="5" name="Subtitle 2"/>
          <p:cNvSpPr>
            <a:spLocks noGrp="1"/>
          </p:cNvSpPr>
          <p:nvPr>
            <p:ph type="subTitle" idx="1" hasCustomPrompt="1"/>
          </p:nvPr>
        </p:nvSpPr>
        <p:spPr>
          <a:xfrm>
            <a:off x="974527" y="3729462"/>
            <a:ext cx="6944830" cy="776599"/>
          </a:xfrm>
        </p:spPr>
        <p:txBody>
          <a:bodyPr>
            <a:normAutofit/>
          </a:bodyPr>
          <a:lstStyle>
            <a:lvl1pPr marL="0" marR="0" indent="0" algn="l" defTabSz="650001" rtl="0" eaLnBrk="1" fontAlgn="auto" latinLnBrk="0" hangingPunct="1">
              <a:lnSpc>
                <a:spcPct val="100000"/>
              </a:lnSpc>
              <a:spcBef>
                <a:spcPct val="20000"/>
              </a:spcBef>
              <a:spcAft>
                <a:spcPts val="0"/>
              </a:spcAft>
              <a:buClrTx/>
              <a:buSzTx/>
              <a:buFont typeface="Arial"/>
              <a:buNone/>
              <a:tabLst/>
              <a:defRPr sz="4000">
                <a:solidFill>
                  <a:srgbClr val="25303B"/>
                </a:solidFill>
              </a:defRPr>
            </a:lvl1pPr>
            <a:lvl2pPr marL="650001" indent="0" algn="ctr">
              <a:buNone/>
              <a:defRPr>
                <a:solidFill>
                  <a:schemeClr val="tx1">
                    <a:tint val="75000"/>
                  </a:schemeClr>
                </a:solidFill>
              </a:defRPr>
            </a:lvl2pPr>
            <a:lvl3pPr marL="1300002" indent="0" algn="ctr">
              <a:buNone/>
              <a:defRPr>
                <a:solidFill>
                  <a:schemeClr val="tx1">
                    <a:tint val="75000"/>
                  </a:schemeClr>
                </a:solidFill>
              </a:defRPr>
            </a:lvl3pPr>
            <a:lvl4pPr marL="1950004" indent="0" algn="ctr">
              <a:buNone/>
              <a:defRPr>
                <a:solidFill>
                  <a:schemeClr val="tx1">
                    <a:tint val="75000"/>
                  </a:schemeClr>
                </a:solidFill>
              </a:defRPr>
            </a:lvl4pPr>
            <a:lvl5pPr marL="2600005" indent="0" algn="ctr">
              <a:buNone/>
              <a:defRPr>
                <a:solidFill>
                  <a:schemeClr val="tx1">
                    <a:tint val="75000"/>
                  </a:schemeClr>
                </a:solidFill>
              </a:defRPr>
            </a:lvl5pPr>
            <a:lvl6pPr marL="3250006" indent="0" algn="ctr">
              <a:buNone/>
              <a:defRPr>
                <a:solidFill>
                  <a:schemeClr val="tx1">
                    <a:tint val="75000"/>
                  </a:schemeClr>
                </a:solidFill>
              </a:defRPr>
            </a:lvl6pPr>
            <a:lvl7pPr marL="3900007" indent="0" algn="ctr">
              <a:buNone/>
              <a:defRPr>
                <a:solidFill>
                  <a:schemeClr val="tx1">
                    <a:tint val="75000"/>
                  </a:schemeClr>
                </a:solidFill>
              </a:defRPr>
            </a:lvl7pPr>
            <a:lvl8pPr marL="4550009" indent="0" algn="ctr">
              <a:buNone/>
              <a:defRPr>
                <a:solidFill>
                  <a:schemeClr val="tx1">
                    <a:tint val="75000"/>
                  </a:schemeClr>
                </a:solidFill>
              </a:defRPr>
            </a:lvl8pPr>
            <a:lvl9pPr marL="5200010" indent="0" algn="ctr">
              <a:buNone/>
              <a:defRPr>
                <a:solidFill>
                  <a:schemeClr val="tx1">
                    <a:tint val="75000"/>
                  </a:schemeClr>
                </a:solidFill>
              </a:defRPr>
            </a:lvl9pPr>
          </a:lstStyle>
          <a:p>
            <a:pPr lvl="0"/>
            <a:r>
              <a:rPr lang="en-GB" dirty="0" smtClean="0"/>
              <a:t>SUB-HEADER STYLE</a:t>
            </a:r>
          </a:p>
        </p:txBody>
      </p:sp>
      <p:sp>
        <p:nvSpPr>
          <p:cNvPr id="6" name="Text Placeholder 11"/>
          <p:cNvSpPr>
            <a:spLocks noGrp="1"/>
          </p:cNvSpPr>
          <p:nvPr>
            <p:ph type="body" sz="quarter" idx="11" hasCustomPrompt="1"/>
          </p:nvPr>
        </p:nvSpPr>
        <p:spPr>
          <a:xfrm>
            <a:off x="974725" y="5213666"/>
            <a:ext cx="6944632" cy="1125537"/>
          </a:xfrm>
        </p:spPr>
        <p:txBody>
          <a:bodyPr/>
          <a:lstStyle>
            <a:lvl1pPr marL="0" indent="-424800">
              <a:buSzPct val="80000"/>
              <a:buFont typeface="Wingdings" charset="2"/>
              <a:buChar char="§"/>
              <a:defRPr sz="3200" cap="none"/>
            </a:lvl1pPr>
          </a:lstStyle>
          <a:p>
            <a:pPr lvl="0"/>
            <a:r>
              <a:rPr lang="en-GB" dirty="0" smtClean="0"/>
              <a:t>Bullet text style</a:t>
            </a:r>
          </a:p>
        </p:txBody>
      </p:sp>
      <p:sp>
        <p:nvSpPr>
          <p:cNvPr id="7" name="Picture Placeholder 13"/>
          <p:cNvSpPr>
            <a:spLocks noGrp="1"/>
          </p:cNvSpPr>
          <p:nvPr>
            <p:ph type="pic" sz="quarter" idx="12" hasCustomPrompt="1"/>
          </p:nvPr>
        </p:nvSpPr>
        <p:spPr>
          <a:xfrm>
            <a:off x="8064501" y="2632075"/>
            <a:ext cx="4345214" cy="6284913"/>
          </a:xfrm>
        </p:spPr>
        <p:txBody>
          <a:bodyPr anchor="ctr">
            <a:normAutofit/>
          </a:bodyPr>
          <a:lstStyle>
            <a:lvl1pPr algn="ctr">
              <a:defRPr sz="3200" baseline="0"/>
            </a:lvl1pPr>
          </a:lstStyle>
          <a:p>
            <a:r>
              <a:rPr lang="en-US" dirty="0" smtClean="0"/>
              <a:t>Drag image  to placeholder or click icon to add</a:t>
            </a:r>
            <a:endParaRPr lang="en-US" dirty="0"/>
          </a:p>
        </p:txBody>
      </p:sp>
      <p:sp>
        <p:nvSpPr>
          <p:cNvPr id="8" name="Text Placeholder 9"/>
          <p:cNvSpPr>
            <a:spLocks noGrp="1"/>
          </p:cNvSpPr>
          <p:nvPr>
            <p:ph type="body" sz="quarter" idx="10" hasCustomPrompt="1"/>
          </p:nvPr>
        </p:nvSpPr>
        <p:spPr>
          <a:xfrm>
            <a:off x="974725" y="4523700"/>
            <a:ext cx="6944632" cy="689966"/>
          </a:xfrm>
        </p:spPr>
        <p:txBody>
          <a:bodyPr>
            <a:noAutofit/>
          </a:bodyPr>
          <a:lstStyle>
            <a:lvl1pPr>
              <a:defRPr sz="3200" cap="none" baseline="0"/>
            </a:lvl1pPr>
            <a:lvl2pPr marL="650001" indent="0">
              <a:buNone/>
              <a:defRPr/>
            </a:lvl2pPr>
            <a:lvl3pPr>
              <a:defRPr sz="3200"/>
            </a:lvl3pPr>
            <a:lvl4pPr>
              <a:defRPr sz="3200"/>
            </a:lvl4pPr>
            <a:lvl5pPr>
              <a:defRPr sz="3200"/>
            </a:lvl5pPr>
          </a:lstStyle>
          <a:p>
            <a:pPr lvl="0"/>
            <a:r>
              <a:rPr lang="en-GB" dirty="0" smtClean="0"/>
              <a:t>Body text style</a:t>
            </a:r>
          </a:p>
        </p:txBody>
      </p:sp>
    </p:spTree>
    <p:extLst>
      <p:ext uri="{BB962C8B-B14F-4D97-AF65-F5344CB8AC3E}">
        <p14:creationId xmlns:p14="http://schemas.microsoft.com/office/powerpoint/2010/main" val="3188896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harcoal watermark and 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49685" y="3238980"/>
            <a:ext cx="11694319" cy="1626129"/>
          </a:xfrm>
        </p:spPr>
        <p:txBody>
          <a:bodyPr>
            <a:normAutofit/>
          </a:bodyPr>
          <a:lstStyle>
            <a:lvl1pPr>
              <a:defRPr sz="7800">
                <a:solidFill>
                  <a:schemeClr val="bg1"/>
                </a:solidFill>
              </a:defRPr>
            </a:lvl1pPr>
          </a:lstStyle>
          <a:p>
            <a:r>
              <a:rPr lang="en-GB" dirty="0" smtClean="0"/>
              <a:t>Header style</a:t>
            </a:r>
            <a:endParaRPr lang="en-US" dirty="0"/>
          </a:p>
        </p:txBody>
      </p:sp>
      <p:sp>
        <p:nvSpPr>
          <p:cNvPr id="5" name="Text Placeholder 4"/>
          <p:cNvSpPr>
            <a:spLocks noGrp="1"/>
          </p:cNvSpPr>
          <p:nvPr>
            <p:ph type="body" sz="quarter" idx="10" hasCustomPrompt="1"/>
          </p:nvPr>
        </p:nvSpPr>
        <p:spPr>
          <a:xfrm>
            <a:off x="649288" y="4681538"/>
            <a:ext cx="6789737" cy="1912937"/>
          </a:xfrm>
        </p:spPr>
        <p:txBody>
          <a:bodyPr/>
          <a:lstStyle>
            <a:lvl1pPr>
              <a:defRPr>
                <a:solidFill>
                  <a:srgbClr val="FFFFFF"/>
                </a:solidFill>
              </a:defRPr>
            </a:lvl1pPr>
          </a:lstStyle>
          <a:p>
            <a:pPr lvl="0"/>
            <a:r>
              <a:rPr lang="en-GB" dirty="0" smtClean="0"/>
              <a:t>Sub-header Style</a:t>
            </a:r>
          </a:p>
        </p:txBody>
      </p:sp>
    </p:spTree>
    <p:extLst>
      <p:ext uri="{BB962C8B-B14F-4D97-AF65-F5344CB8AC3E}">
        <p14:creationId xmlns:p14="http://schemas.microsoft.com/office/powerpoint/2010/main" val="1973413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harcoal watermark and logo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974527" y="2632696"/>
            <a:ext cx="6944830" cy="1096766"/>
          </a:xfrm>
        </p:spPr>
        <p:txBody>
          <a:bodyPr>
            <a:normAutofit/>
          </a:bodyPr>
          <a:lstStyle>
            <a:lvl1pPr>
              <a:defRPr sz="6000" baseline="0">
                <a:solidFill>
                  <a:srgbClr val="FFFFFF"/>
                </a:solidFill>
              </a:defRPr>
            </a:lvl1pPr>
          </a:lstStyle>
          <a:p>
            <a:r>
              <a:rPr lang="en-GB" dirty="0" smtClean="0"/>
              <a:t>Header style</a:t>
            </a:r>
            <a:endParaRPr lang="en-US" dirty="0"/>
          </a:p>
        </p:txBody>
      </p:sp>
      <p:sp>
        <p:nvSpPr>
          <p:cNvPr id="7" name="Subtitle 2"/>
          <p:cNvSpPr>
            <a:spLocks noGrp="1"/>
          </p:cNvSpPr>
          <p:nvPr>
            <p:ph type="subTitle" idx="1" hasCustomPrompt="1"/>
          </p:nvPr>
        </p:nvSpPr>
        <p:spPr>
          <a:xfrm>
            <a:off x="974527" y="3729462"/>
            <a:ext cx="6944830" cy="776599"/>
          </a:xfrm>
        </p:spPr>
        <p:txBody>
          <a:bodyPr>
            <a:normAutofit/>
          </a:bodyPr>
          <a:lstStyle>
            <a:lvl1pPr marL="0" marR="0" indent="0" algn="l" defTabSz="650001" rtl="0" eaLnBrk="1" fontAlgn="auto" latinLnBrk="0" hangingPunct="1">
              <a:lnSpc>
                <a:spcPct val="100000"/>
              </a:lnSpc>
              <a:spcBef>
                <a:spcPct val="20000"/>
              </a:spcBef>
              <a:spcAft>
                <a:spcPts val="0"/>
              </a:spcAft>
              <a:buClrTx/>
              <a:buSzTx/>
              <a:buFont typeface="Arial"/>
              <a:buNone/>
              <a:tabLst/>
              <a:defRPr sz="4000">
                <a:solidFill>
                  <a:srgbClr val="FFFFFF"/>
                </a:solidFill>
              </a:defRPr>
            </a:lvl1pPr>
            <a:lvl2pPr marL="650001" indent="0" algn="ctr">
              <a:buNone/>
              <a:defRPr>
                <a:solidFill>
                  <a:schemeClr val="tx1">
                    <a:tint val="75000"/>
                  </a:schemeClr>
                </a:solidFill>
              </a:defRPr>
            </a:lvl2pPr>
            <a:lvl3pPr marL="1300002" indent="0" algn="ctr">
              <a:buNone/>
              <a:defRPr>
                <a:solidFill>
                  <a:schemeClr val="tx1">
                    <a:tint val="75000"/>
                  </a:schemeClr>
                </a:solidFill>
              </a:defRPr>
            </a:lvl3pPr>
            <a:lvl4pPr marL="1950004" indent="0" algn="ctr">
              <a:buNone/>
              <a:defRPr>
                <a:solidFill>
                  <a:schemeClr val="tx1">
                    <a:tint val="75000"/>
                  </a:schemeClr>
                </a:solidFill>
              </a:defRPr>
            </a:lvl4pPr>
            <a:lvl5pPr marL="2600005" indent="0" algn="ctr">
              <a:buNone/>
              <a:defRPr>
                <a:solidFill>
                  <a:schemeClr val="tx1">
                    <a:tint val="75000"/>
                  </a:schemeClr>
                </a:solidFill>
              </a:defRPr>
            </a:lvl5pPr>
            <a:lvl6pPr marL="3250006" indent="0" algn="ctr">
              <a:buNone/>
              <a:defRPr>
                <a:solidFill>
                  <a:schemeClr val="tx1">
                    <a:tint val="75000"/>
                  </a:schemeClr>
                </a:solidFill>
              </a:defRPr>
            </a:lvl6pPr>
            <a:lvl7pPr marL="3900007" indent="0" algn="ctr">
              <a:buNone/>
              <a:defRPr>
                <a:solidFill>
                  <a:schemeClr val="tx1">
                    <a:tint val="75000"/>
                  </a:schemeClr>
                </a:solidFill>
              </a:defRPr>
            </a:lvl7pPr>
            <a:lvl8pPr marL="4550009" indent="0" algn="ctr">
              <a:buNone/>
              <a:defRPr>
                <a:solidFill>
                  <a:schemeClr val="tx1">
                    <a:tint val="75000"/>
                  </a:schemeClr>
                </a:solidFill>
              </a:defRPr>
            </a:lvl8pPr>
            <a:lvl9pPr marL="5200010" indent="0" algn="ctr">
              <a:buNone/>
              <a:defRPr>
                <a:solidFill>
                  <a:schemeClr val="tx1">
                    <a:tint val="75000"/>
                  </a:schemeClr>
                </a:solidFill>
              </a:defRPr>
            </a:lvl9pPr>
          </a:lstStyle>
          <a:p>
            <a:pPr lvl="0"/>
            <a:r>
              <a:rPr lang="en-GB" dirty="0" smtClean="0"/>
              <a:t>SUB-HEADER STYLE</a:t>
            </a:r>
          </a:p>
        </p:txBody>
      </p:sp>
      <p:sp>
        <p:nvSpPr>
          <p:cNvPr id="8" name="Text Placeholder 11"/>
          <p:cNvSpPr>
            <a:spLocks noGrp="1"/>
          </p:cNvSpPr>
          <p:nvPr>
            <p:ph type="body" sz="quarter" idx="11" hasCustomPrompt="1"/>
          </p:nvPr>
        </p:nvSpPr>
        <p:spPr>
          <a:xfrm>
            <a:off x="974725" y="5213666"/>
            <a:ext cx="6944632" cy="1125537"/>
          </a:xfrm>
        </p:spPr>
        <p:txBody>
          <a:bodyPr/>
          <a:lstStyle>
            <a:lvl1pPr marL="0" indent="-424800">
              <a:buSzPct val="80000"/>
              <a:buFont typeface="Wingdings" charset="2"/>
              <a:buChar char="§"/>
              <a:defRPr sz="3200" cap="none">
                <a:solidFill>
                  <a:srgbClr val="FFFFFF"/>
                </a:solidFill>
              </a:defRPr>
            </a:lvl1pPr>
          </a:lstStyle>
          <a:p>
            <a:pPr lvl="0"/>
            <a:r>
              <a:rPr lang="en-GB" dirty="0" smtClean="0"/>
              <a:t>Bullet text style</a:t>
            </a:r>
          </a:p>
        </p:txBody>
      </p:sp>
      <p:sp>
        <p:nvSpPr>
          <p:cNvPr id="9" name="Picture Placeholder 13"/>
          <p:cNvSpPr>
            <a:spLocks noGrp="1"/>
          </p:cNvSpPr>
          <p:nvPr>
            <p:ph type="pic" sz="quarter" idx="12" hasCustomPrompt="1"/>
          </p:nvPr>
        </p:nvSpPr>
        <p:spPr>
          <a:xfrm>
            <a:off x="8064501" y="2632075"/>
            <a:ext cx="4345214" cy="6284913"/>
          </a:xfrm>
        </p:spPr>
        <p:txBody>
          <a:bodyPr anchor="ctr">
            <a:normAutofit/>
          </a:bodyPr>
          <a:lstStyle>
            <a:lvl1pPr algn="ctr">
              <a:defRPr sz="3200" baseline="0">
                <a:solidFill>
                  <a:srgbClr val="FFFFFF"/>
                </a:solidFill>
              </a:defRPr>
            </a:lvl1pPr>
          </a:lstStyle>
          <a:p>
            <a:r>
              <a:rPr lang="en-US" dirty="0" smtClean="0"/>
              <a:t>Drag image  to placeholder or click icon to add</a:t>
            </a:r>
            <a:endParaRPr lang="en-US" dirty="0"/>
          </a:p>
        </p:txBody>
      </p:sp>
      <p:sp>
        <p:nvSpPr>
          <p:cNvPr id="10" name="Text Placeholder 9"/>
          <p:cNvSpPr>
            <a:spLocks noGrp="1"/>
          </p:cNvSpPr>
          <p:nvPr>
            <p:ph type="body" sz="quarter" idx="10" hasCustomPrompt="1"/>
          </p:nvPr>
        </p:nvSpPr>
        <p:spPr>
          <a:xfrm>
            <a:off x="974725" y="4523700"/>
            <a:ext cx="6944632" cy="689966"/>
          </a:xfrm>
        </p:spPr>
        <p:txBody>
          <a:bodyPr>
            <a:noAutofit/>
          </a:bodyPr>
          <a:lstStyle>
            <a:lvl1pPr>
              <a:defRPr sz="3200" cap="none" baseline="0">
                <a:solidFill>
                  <a:srgbClr val="FFFFFF"/>
                </a:solidFill>
              </a:defRPr>
            </a:lvl1pPr>
            <a:lvl2pPr marL="650001" indent="0">
              <a:buNone/>
              <a:defRPr/>
            </a:lvl2pPr>
            <a:lvl3pPr>
              <a:defRPr sz="3200"/>
            </a:lvl3pPr>
            <a:lvl4pPr>
              <a:defRPr sz="3200"/>
            </a:lvl4pPr>
            <a:lvl5pPr>
              <a:defRPr sz="3200"/>
            </a:lvl5pPr>
          </a:lstStyle>
          <a:p>
            <a:pPr lvl="0"/>
            <a:r>
              <a:rPr lang="en-GB" dirty="0" smtClean="0"/>
              <a:t>Body text style</a:t>
            </a:r>
          </a:p>
        </p:txBody>
      </p:sp>
    </p:spTree>
    <p:extLst>
      <p:ext uri="{BB962C8B-B14F-4D97-AF65-F5344CB8AC3E}">
        <p14:creationId xmlns:p14="http://schemas.microsoft.com/office/powerpoint/2010/main" val="10608888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rcoal watermark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649685" y="3238980"/>
            <a:ext cx="11694319" cy="1626129"/>
          </a:xfrm>
        </p:spPr>
        <p:txBody>
          <a:bodyPr>
            <a:normAutofit/>
          </a:bodyPr>
          <a:lstStyle>
            <a:lvl1pPr>
              <a:defRPr sz="7800">
                <a:solidFill>
                  <a:schemeClr val="bg1"/>
                </a:solidFill>
              </a:defRPr>
            </a:lvl1pPr>
          </a:lstStyle>
          <a:p>
            <a:r>
              <a:rPr lang="en-GB" dirty="0" smtClean="0"/>
              <a:t>Header style</a:t>
            </a:r>
            <a:endParaRPr lang="en-US" dirty="0"/>
          </a:p>
        </p:txBody>
      </p:sp>
      <p:sp>
        <p:nvSpPr>
          <p:cNvPr id="13" name="Text Placeholder 4"/>
          <p:cNvSpPr>
            <a:spLocks noGrp="1"/>
          </p:cNvSpPr>
          <p:nvPr>
            <p:ph type="body" sz="quarter" idx="10" hasCustomPrompt="1"/>
          </p:nvPr>
        </p:nvSpPr>
        <p:spPr>
          <a:xfrm>
            <a:off x="649288" y="4681538"/>
            <a:ext cx="6789737" cy="1912937"/>
          </a:xfrm>
        </p:spPr>
        <p:txBody>
          <a:bodyPr/>
          <a:lstStyle>
            <a:lvl1pPr>
              <a:defRPr>
                <a:solidFill>
                  <a:srgbClr val="FFFFFF"/>
                </a:solidFill>
              </a:defRPr>
            </a:lvl1pPr>
          </a:lstStyle>
          <a:p>
            <a:pPr lvl="0"/>
            <a:r>
              <a:rPr lang="en-GB" dirty="0" smtClean="0"/>
              <a:t>Sub-header Style</a:t>
            </a:r>
          </a:p>
        </p:txBody>
      </p:sp>
    </p:spTree>
    <p:extLst>
      <p:ext uri="{BB962C8B-B14F-4D97-AF65-F5344CB8AC3E}">
        <p14:creationId xmlns:p14="http://schemas.microsoft.com/office/powerpoint/2010/main" val="42574887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harcoal watermark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974527" y="2632696"/>
            <a:ext cx="6944830" cy="1096766"/>
          </a:xfrm>
        </p:spPr>
        <p:txBody>
          <a:bodyPr>
            <a:normAutofit/>
          </a:bodyPr>
          <a:lstStyle>
            <a:lvl1pPr>
              <a:defRPr sz="6000" baseline="0">
                <a:solidFill>
                  <a:srgbClr val="FFFFFF"/>
                </a:solidFill>
              </a:defRPr>
            </a:lvl1pPr>
          </a:lstStyle>
          <a:p>
            <a:r>
              <a:rPr lang="en-GB" dirty="0" smtClean="0"/>
              <a:t>Header style</a:t>
            </a:r>
            <a:endParaRPr lang="en-US" dirty="0"/>
          </a:p>
        </p:txBody>
      </p:sp>
      <p:sp>
        <p:nvSpPr>
          <p:cNvPr id="7" name="Subtitle 2"/>
          <p:cNvSpPr>
            <a:spLocks noGrp="1"/>
          </p:cNvSpPr>
          <p:nvPr>
            <p:ph type="subTitle" idx="1" hasCustomPrompt="1"/>
          </p:nvPr>
        </p:nvSpPr>
        <p:spPr>
          <a:xfrm>
            <a:off x="974527" y="3729462"/>
            <a:ext cx="6944830" cy="776599"/>
          </a:xfrm>
        </p:spPr>
        <p:txBody>
          <a:bodyPr>
            <a:normAutofit/>
          </a:bodyPr>
          <a:lstStyle>
            <a:lvl1pPr marL="0" marR="0" indent="0" algn="l" defTabSz="650001" rtl="0" eaLnBrk="1" fontAlgn="auto" latinLnBrk="0" hangingPunct="1">
              <a:lnSpc>
                <a:spcPct val="100000"/>
              </a:lnSpc>
              <a:spcBef>
                <a:spcPct val="20000"/>
              </a:spcBef>
              <a:spcAft>
                <a:spcPts val="0"/>
              </a:spcAft>
              <a:buClrTx/>
              <a:buSzTx/>
              <a:buFont typeface="Arial"/>
              <a:buNone/>
              <a:tabLst/>
              <a:defRPr sz="4000">
                <a:solidFill>
                  <a:srgbClr val="FFFFFF"/>
                </a:solidFill>
              </a:defRPr>
            </a:lvl1pPr>
            <a:lvl2pPr marL="650001" indent="0" algn="ctr">
              <a:buNone/>
              <a:defRPr>
                <a:solidFill>
                  <a:schemeClr val="tx1">
                    <a:tint val="75000"/>
                  </a:schemeClr>
                </a:solidFill>
              </a:defRPr>
            </a:lvl2pPr>
            <a:lvl3pPr marL="1300002" indent="0" algn="ctr">
              <a:buNone/>
              <a:defRPr>
                <a:solidFill>
                  <a:schemeClr val="tx1">
                    <a:tint val="75000"/>
                  </a:schemeClr>
                </a:solidFill>
              </a:defRPr>
            </a:lvl3pPr>
            <a:lvl4pPr marL="1950004" indent="0" algn="ctr">
              <a:buNone/>
              <a:defRPr>
                <a:solidFill>
                  <a:schemeClr val="tx1">
                    <a:tint val="75000"/>
                  </a:schemeClr>
                </a:solidFill>
              </a:defRPr>
            </a:lvl4pPr>
            <a:lvl5pPr marL="2600005" indent="0" algn="ctr">
              <a:buNone/>
              <a:defRPr>
                <a:solidFill>
                  <a:schemeClr val="tx1">
                    <a:tint val="75000"/>
                  </a:schemeClr>
                </a:solidFill>
              </a:defRPr>
            </a:lvl5pPr>
            <a:lvl6pPr marL="3250006" indent="0" algn="ctr">
              <a:buNone/>
              <a:defRPr>
                <a:solidFill>
                  <a:schemeClr val="tx1">
                    <a:tint val="75000"/>
                  </a:schemeClr>
                </a:solidFill>
              </a:defRPr>
            </a:lvl6pPr>
            <a:lvl7pPr marL="3900007" indent="0" algn="ctr">
              <a:buNone/>
              <a:defRPr>
                <a:solidFill>
                  <a:schemeClr val="tx1">
                    <a:tint val="75000"/>
                  </a:schemeClr>
                </a:solidFill>
              </a:defRPr>
            </a:lvl7pPr>
            <a:lvl8pPr marL="4550009" indent="0" algn="ctr">
              <a:buNone/>
              <a:defRPr>
                <a:solidFill>
                  <a:schemeClr val="tx1">
                    <a:tint val="75000"/>
                  </a:schemeClr>
                </a:solidFill>
              </a:defRPr>
            </a:lvl8pPr>
            <a:lvl9pPr marL="5200010" indent="0" algn="ctr">
              <a:buNone/>
              <a:defRPr>
                <a:solidFill>
                  <a:schemeClr val="tx1">
                    <a:tint val="75000"/>
                  </a:schemeClr>
                </a:solidFill>
              </a:defRPr>
            </a:lvl9pPr>
          </a:lstStyle>
          <a:p>
            <a:pPr lvl="0"/>
            <a:r>
              <a:rPr lang="en-GB" dirty="0" smtClean="0"/>
              <a:t>SUB-HEADER STYLE</a:t>
            </a:r>
          </a:p>
        </p:txBody>
      </p:sp>
      <p:sp>
        <p:nvSpPr>
          <p:cNvPr id="8" name="Text Placeholder 11"/>
          <p:cNvSpPr>
            <a:spLocks noGrp="1"/>
          </p:cNvSpPr>
          <p:nvPr>
            <p:ph type="body" sz="quarter" idx="11" hasCustomPrompt="1"/>
          </p:nvPr>
        </p:nvSpPr>
        <p:spPr>
          <a:xfrm>
            <a:off x="974725" y="5213666"/>
            <a:ext cx="6944632" cy="1125537"/>
          </a:xfrm>
        </p:spPr>
        <p:txBody>
          <a:bodyPr/>
          <a:lstStyle>
            <a:lvl1pPr marL="0" indent="-424800">
              <a:buSzPct val="80000"/>
              <a:buFont typeface="Wingdings" charset="2"/>
              <a:buChar char="§"/>
              <a:defRPr sz="3200" cap="none">
                <a:solidFill>
                  <a:srgbClr val="FFFFFF"/>
                </a:solidFill>
              </a:defRPr>
            </a:lvl1pPr>
          </a:lstStyle>
          <a:p>
            <a:pPr lvl="0"/>
            <a:r>
              <a:rPr lang="en-GB" dirty="0" smtClean="0"/>
              <a:t>Bullet text style</a:t>
            </a:r>
          </a:p>
        </p:txBody>
      </p:sp>
      <p:sp>
        <p:nvSpPr>
          <p:cNvPr id="9" name="Picture Placeholder 13"/>
          <p:cNvSpPr>
            <a:spLocks noGrp="1"/>
          </p:cNvSpPr>
          <p:nvPr>
            <p:ph type="pic" sz="quarter" idx="12" hasCustomPrompt="1"/>
          </p:nvPr>
        </p:nvSpPr>
        <p:spPr>
          <a:xfrm>
            <a:off x="8064501" y="2632075"/>
            <a:ext cx="4345214" cy="6284913"/>
          </a:xfrm>
        </p:spPr>
        <p:txBody>
          <a:bodyPr anchor="ctr">
            <a:normAutofit/>
          </a:bodyPr>
          <a:lstStyle>
            <a:lvl1pPr algn="ctr">
              <a:defRPr sz="3200" baseline="0">
                <a:solidFill>
                  <a:srgbClr val="FFFFFF"/>
                </a:solidFill>
              </a:defRPr>
            </a:lvl1pPr>
          </a:lstStyle>
          <a:p>
            <a:r>
              <a:rPr lang="en-US" dirty="0" smtClean="0"/>
              <a:t>Drag image  to placeholder or click icon to add</a:t>
            </a:r>
            <a:endParaRPr lang="en-US" dirty="0"/>
          </a:p>
        </p:txBody>
      </p:sp>
      <p:sp>
        <p:nvSpPr>
          <p:cNvPr id="10" name="Text Placeholder 9"/>
          <p:cNvSpPr>
            <a:spLocks noGrp="1"/>
          </p:cNvSpPr>
          <p:nvPr>
            <p:ph type="body" sz="quarter" idx="10" hasCustomPrompt="1"/>
          </p:nvPr>
        </p:nvSpPr>
        <p:spPr>
          <a:xfrm>
            <a:off x="974725" y="4523700"/>
            <a:ext cx="6944632" cy="689966"/>
          </a:xfrm>
        </p:spPr>
        <p:txBody>
          <a:bodyPr>
            <a:noAutofit/>
          </a:bodyPr>
          <a:lstStyle>
            <a:lvl1pPr>
              <a:defRPr sz="3200" cap="none" baseline="0">
                <a:solidFill>
                  <a:srgbClr val="FFFFFF"/>
                </a:solidFill>
              </a:defRPr>
            </a:lvl1pPr>
            <a:lvl2pPr marL="650001" indent="0">
              <a:buNone/>
              <a:defRPr/>
            </a:lvl2pPr>
            <a:lvl3pPr>
              <a:defRPr sz="3200"/>
            </a:lvl3pPr>
            <a:lvl4pPr>
              <a:defRPr sz="3200"/>
            </a:lvl4pPr>
            <a:lvl5pPr>
              <a:defRPr sz="3200"/>
            </a:lvl5pPr>
          </a:lstStyle>
          <a:p>
            <a:pPr lvl="0"/>
            <a:r>
              <a:rPr lang="en-GB" dirty="0" smtClean="0"/>
              <a:t>Body text style</a:t>
            </a:r>
          </a:p>
        </p:txBody>
      </p:sp>
    </p:spTree>
    <p:extLst>
      <p:ext uri="{BB962C8B-B14F-4D97-AF65-F5344CB8AC3E}">
        <p14:creationId xmlns:p14="http://schemas.microsoft.com/office/powerpoint/2010/main" val="25298652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harcoal 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649685" y="3238980"/>
            <a:ext cx="11694319" cy="1626129"/>
          </a:xfrm>
        </p:spPr>
        <p:txBody>
          <a:bodyPr>
            <a:normAutofit/>
          </a:bodyPr>
          <a:lstStyle>
            <a:lvl1pPr>
              <a:defRPr sz="7800">
                <a:solidFill>
                  <a:schemeClr val="bg1"/>
                </a:solidFill>
              </a:defRPr>
            </a:lvl1pPr>
          </a:lstStyle>
          <a:p>
            <a:r>
              <a:rPr lang="en-GB" dirty="0" smtClean="0"/>
              <a:t>Header style</a:t>
            </a:r>
            <a:endParaRPr lang="en-US" dirty="0"/>
          </a:p>
        </p:txBody>
      </p:sp>
      <p:sp>
        <p:nvSpPr>
          <p:cNvPr id="12" name="Text Placeholder 4"/>
          <p:cNvSpPr>
            <a:spLocks noGrp="1"/>
          </p:cNvSpPr>
          <p:nvPr>
            <p:ph type="body" sz="quarter" idx="10" hasCustomPrompt="1"/>
          </p:nvPr>
        </p:nvSpPr>
        <p:spPr>
          <a:xfrm>
            <a:off x="649288" y="4681538"/>
            <a:ext cx="6789737" cy="1912937"/>
          </a:xfrm>
        </p:spPr>
        <p:txBody>
          <a:bodyPr/>
          <a:lstStyle>
            <a:lvl1pPr>
              <a:defRPr>
                <a:solidFill>
                  <a:srgbClr val="FFFFFF"/>
                </a:solidFill>
              </a:defRPr>
            </a:lvl1pPr>
          </a:lstStyle>
          <a:p>
            <a:pPr lvl="0"/>
            <a:r>
              <a:rPr lang="en-GB" dirty="0" smtClean="0"/>
              <a:t>Sub-header Style</a:t>
            </a:r>
          </a:p>
        </p:txBody>
      </p:sp>
    </p:spTree>
    <p:extLst>
      <p:ext uri="{BB962C8B-B14F-4D97-AF65-F5344CB8AC3E}">
        <p14:creationId xmlns:p14="http://schemas.microsoft.com/office/powerpoint/2010/main" val="7007827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harcoal logo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974527" y="2632696"/>
            <a:ext cx="6944830" cy="1096766"/>
          </a:xfrm>
        </p:spPr>
        <p:txBody>
          <a:bodyPr>
            <a:normAutofit/>
          </a:bodyPr>
          <a:lstStyle>
            <a:lvl1pPr>
              <a:defRPr sz="6000" baseline="0">
                <a:solidFill>
                  <a:srgbClr val="FFFFFF"/>
                </a:solidFill>
              </a:defRPr>
            </a:lvl1pPr>
          </a:lstStyle>
          <a:p>
            <a:r>
              <a:rPr lang="en-GB" dirty="0" smtClean="0"/>
              <a:t>Header style</a:t>
            </a:r>
            <a:endParaRPr lang="en-US" dirty="0"/>
          </a:p>
        </p:txBody>
      </p:sp>
      <p:sp>
        <p:nvSpPr>
          <p:cNvPr id="7" name="Subtitle 2"/>
          <p:cNvSpPr>
            <a:spLocks noGrp="1"/>
          </p:cNvSpPr>
          <p:nvPr>
            <p:ph type="subTitle" idx="1" hasCustomPrompt="1"/>
          </p:nvPr>
        </p:nvSpPr>
        <p:spPr>
          <a:xfrm>
            <a:off x="974527" y="3729462"/>
            <a:ext cx="6944830" cy="776599"/>
          </a:xfrm>
        </p:spPr>
        <p:txBody>
          <a:bodyPr>
            <a:normAutofit/>
          </a:bodyPr>
          <a:lstStyle>
            <a:lvl1pPr marL="0" marR="0" indent="0" algn="l" defTabSz="650001" rtl="0" eaLnBrk="1" fontAlgn="auto" latinLnBrk="0" hangingPunct="1">
              <a:lnSpc>
                <a:spcPct val="100000"/>
              </a:lnSpc>
              <a:spcBef>
                <a:spcPct val="20000"/>
              </a:spcBef>
              <a:spcAft>
                <a:spcPts val="0"/>
              </a:spcAft>
              <a:buClrTx/>
              <a:buSzTx/>
              <a:buFont typeface="Arial"/>
              <a:buNone/>
              <a:tabLst/>
              <a:defRPr sz="4000">
                <a:solidFill>
                  <a:srgbClr val="FFFFFF"/>
                </a:solidFill>
              </a:defRPr>
            </a:lvl1pPr>
            <a:lvl2pPr marL="650001" indent="0" algn="ctr">
              <a:buNone/>
              <a:defRPr>
                <a:solidFill>
                  <a:schemeClr val="tx1">
                    <a:tint val="75000"/>
                  </a:schemeClr>
                </a:solidFill>
              </a:defRPr>
            </a:lvl2pPr>
            <a:lvl3pPr marL="1300002" indent="0" algn="ctr">
              <a:buNone/>
              <a:defRPr>
                <a:solidFill>
                  <a:schemeClr val="tx1">
                    <a:tint val="75000"/>
                  </a:schemeClr>
                </a:solidFill>
              </a:defRPr>
            </a:lvl3pPr>
            <a:lvl4pPr marL="1950004" indent="0" algn="ctr">
              <a:buNone/>
              <a:defRPr>
                <a:solidFill>
                  <a:schemeClr val="tx1">
                    <a:tint val="75000"/>
                  </a:schemeClr>
                </a:solidFill>
              </a:defRPr>
            </a:lvl4pPr>
            <a:lvl5pPr marL="2600005" indent="0" algn="ctr">
              <a:buNone/>
              <a:defRPr>
                <a:solidFill>
                  <a:schemeClr val="tx1">
                    <a:tint val="75000"/>
                  </a:schemeClr>
                </a:solidFill>
              </a:defRPr>
            </a:lvl5pPr>
            <a:lvl6pPr marL="3250006" indent="0" algn="ctr">
              <a:buNone/>
              <a:defRPr>
                <a:solidFill>
                  <a:schemeClr val="tx1">
                    <a:tint val="75000"/>
                  </a:schemeClr>
                </a:solidFill>
              </a:defRPr>
            </a:lvl6pPr>
            <a:lvl7pPr marL="3900007" indent="0" algn="ctr">
              <a:buNone/>
              <a:defRPr>
                <a:solidFill>
                  <a:schemeClr val="tx1">
                    <a:tint val="75000"/>
                  </a:schemeClr>
                </a:solidFill>
              </a:defRPr>
            </a:lvl7pPr>
            <a:lvl8pPr marL="4550009" indent="0" algn="ctr">
              <a:buNone/>
              <a:defRPr>
                <a:solidFill>
                  <a:schemeClr val="tx1">
                    <a:tint val="75000"/>
                  </a:schemeClr>
                </a:solidFill>
              </a:defRPr>
            </a:lvl8pPr>
            <a:lvl9pPr marL="5200010" indent="0" algn="ctr">
              <a:buNone/>
              <a:defRPr>
                <a:solidFill>
                  <a:schemeClr val="tx1">
                    <a:tint val="75000"/>
                  </a:schemeClr>
                </a:solidFill>
              </a:defRPr>
            </a:lvl9pPr>
          </a:lstStyle>
          <a:p>
            <a:pPr lvl="0"/>
            <a:r>
              <a:rPr lang="en-GB" dirty="0" smtClean="0"/>
              <a:t>SUB-HEADER STYLE</a:t>
            </a:r>
          </a:p>
        </p:txBody>
      </p:sp>
      <p:sp>
        <p:nvSpPr>
          <p:cNvPr id="8" name="Text Placeholder 11"/>
          <p:cNvSpPr>
            <a:spLocks noGrp="1"/>
          </p:cNvSpPr>
          <p:nvPr>
            <p:ph type="body" sz="quarter" idx="11" hasCustomPrompt="1"/>
          </p:nvPr>
        </p:nvSpPr>
        <p:spPr>
          <a:xfrm>
            <a:off x="974725" y="5213666"/>
            <a:ext cx="6944632" cy="1125537"/>
          </a:xfrm>
        </p:spPr>
        <p:txBody>
          <a:bodyPr/>
          <a:lstStyle>
            <a:lvl1pPr marL="0" indent="-424800">
              <a:buSzPct val="80000"/>
              <a:buFont typeface="Wingdings" charset="2"/>
              <a:buChar char="§"/>
              <a:defRPr sz="3200" cap="none">
                <a:solidFill>
                  <a:srgbClr val="FFFFFF"/>
                </a:solidFill>
              </a:defRPr>
            </a:lvl1pPr>
          </a:lstStyle>
          <a:p>
            <a:pPr lvl="0"/>
            <a:r>
              <a:rPr lang="en-GB" dirty="0" smtClean="0"/>
              <a:t>Bullet text style</a:t>
            </a:r>
          </a:p>
        </p:txBody>
      </p:sp>
      <p:sp>
        <p:nvSpPr>
          <p:cNvPr id="9" name="Picture Placeholder 13"/>
          <p:cNvSpPr>
            <a:spLocks noGrp="1"/>
          </p:cNvSpPr>
          <p:nvPr>
            <p:ph type="pic" sz="quarter" idx="12" hasCustomPrompt="1"/>
          </p:nvPr>
        </p:nvSpPr>
        <p:spPr>
          <a:xfrm>
            <a:off x="8064501" y="2632075"/>
            <a:ext cx="4345214" cy="6284913"/>
          </a:xfrm>
        </p:spPr>
        <p:txBody>
          <a:bodyPr anchor="ctr">
            <a:normAutofit/>
          </a:bodyPr>
          <a:lstStyle>
            <a:lvl1pPr algn="ctr">
              <a:defRPr sz="3200" baseline="0">
                <a:solidFill>
                  <a:srgbClr val="FFFFFF"/>
                </a:solidFill>
              </a:defRPr>
            </a:lvl1pPr>
          </a:lstStyle>
          <a:p>
            <a:r>
              <a:rPr lang="en-US" dirty="0" smtClean="0"/>
              <a:t>Drag image  to placeholder or click icon to add</a:t>
            </a:r>
            <a:endParaRPr lang="en-US" dirty="0"/>
          </a:p>
        </p:txBody>
      </p:sp>
      <p:sp>
        <p:nvSpPr>
          <p:cNvPr id="10" name="Text Placeholder 9"/>
          <p:cNvSpPr>
            <a:spLocks noGrp="1"/>
          </p:cNvSpPr>
          <p:nvPr>
            <p:ph type="body" sz="quarter" idx="10" hasCustomPrompt="1"/>
          </p:nvPr>
        </p:nvSpPr>
        <p:spPr>
          <a:xfrm>
            <a:off x="974725" y="4523700"/>
            <a:ext cx="6944632" cy="689966"/>
          </a:xfrm>
        </p:spPr>
        <p:txBody>
          <a:bodyPr>
            <a:noAutofit/>
          </a:bodyPr>
          <a:lstStyle>
            <a:lvl1pPr>
              <a:defRPr sz="3200" cap="none" baseline="0">
                <a:solidFill>
                  <a:srgbClr val="FFFFFF"/>
                </a:solidFill>
              </a:defRPr>
            </a:lvl1pPr>
            <a:lvl2pPr marL="650001" indent="0">
              <a:buNone/>
              <a:defRPr/>
            </a:lvl2pPr>
            <a:lvl3pPr>
              <a:defRPr sz="3200"/>
            </a:lvl3pPr>
            <a:lvl4pPr>
              <a:defRPr sz="3200"/>
            </a:lvl4pPr>
            <a:lvl5pPr>
              <a:defRPr sz="3200"/>
            </a:lvl5pPr>
          </a:lstStyle>
          <a:p>
            <a:pPr lvl="0"/>
            <a:r>
              <a:rPr lang="en-GB" dirty="0" smtClean="0"/>
              <a:t>Body text style</a:t>
            </a:r>
          </a:p>
        </p:txBody>
      </p:sp>
    </p:spTree>
    <p:extLst>
      <p:ext uri="{BB962C8B-B14F-4D97-AF65-F5344CB8AC3E}">
        <p14:creationId xmlns:p14="http://schemas.microsoft.com/office/powerpoint/2010/main" val="10826007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harcoal Simple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649685" y="3238980"/>
            <a:ext cx="11694319" cy="1626129"/>
          </a:xfrm>
        </p:spPr>
        <p:txBody>
          <a:bodyPr>
            <a:normAutofit/>
          </a:bodyPr>
          <a:lstStyle>
            <a:lvl1pPr>
              <a:defRPr sz="7800">
                <a:solidFill>
                  <a:schemeClr val="bg1"/>
                </a:solidFill>
              </a:defRPr>
            </a:lvl1pPr>
          </a:lstStyle>
          <a:p>
            <a:r>
              <a:rPr lang="en-GB" dirty="0" smtClean="0"/>
              <a:t>Header style</a:t>
            </a:r>
            <a:endParaRPr lang="en-US" dirty="0"/>
          </a:p>
        </p:txBody>
      </p:sp>
      <p:sp>
        <p:nvSpPr>
          <p:cNvPr id="13" name="Text Placeholder 4"/>
          <p:cNvSpPr>
            <a:spLocks noGrp="1"/>
          </p:cNvSpPr>
          <p:nvPr>
            <p:ph type="body" sz="quarter" idx="10" hasCustomPrompt="1"/>
          </p:nvPr>
        </p:nvSpPr>
        <p:spPr>
          <a:xfrm>
            <a:off x="649288" y="4681538"/>
            <a:ext cx="6789737" cy="1912937"/>
          </a:xfrm>
        </p:spPr>
        <p:txBody>
          <a:bodyPr/>
          <a:lstStyle>
            <a:lvl1pPr>
              <a:defRPr>
                <a:solidFill>
                  <a:srgbClr val="FFFFFF"/>
                </a:solidFill>
              </a:defRPr>
            </a:lvl1pPr>
          </a:lstStyle>
          <a:p>
            <a:pPr lvl="0"/>
            <a:r>
              <a:rPr lang="en-GB" dirty="0" smtClean="0"/>
              <a:t>Sub-header Style</a:t>
            </a:r>
          </a:p>
        </p:txBody>
      </p:sp>
    </p:spTree>
    <p:extLst>
      <p:ext uri="{BB962C8B-B14F-4D97-AF65-F5344CB8AC3E}">
        <p14:creationId xmlns:p14="http://schemas.microsoft.com/office/powerpoint/2010/main" val="8319520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harcoal Simple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974527" y="2632696"/>
            <a:ext cx="6944830" cy="1096766"/>
          </a:xfrm>
        </p:spPr>
        <p:txBody>
          <a:bodyPr>
            <a:normAutofit/>
          </a:bodyPr>
          <a:lstStyle>
            <a:lvl1pPr>
              <a:defRPr sz="6000" baseline="0">
                <a:solidFill>
                  <a:srgbClr val="FFFFFF"/>
                </a:solidFill>
              </a:defRPr>
            </a:lvl1pPr>
          </a:lstStyle>
          <a:p>
            <a:r>
              <a:rPr lang="en-GB" dirty="0" smtClean="0"/>
              <a:t>Header style</a:t>
            </a:r>
            <a:endParaRPr lang="en-US" dirty="0"/>
          </a:p>
        </p:txBody>
      </p:sp>
      <p:sp>
        <p:nvSpPr>
          <p:cNvPr id="7" name="Subtitle 2"/>
          <p:cNvSpPr>
            <a:spLocks noGrp="1"/>
          </p:cNvSpPr>
          <p:nvPr>
            <p:ph type="subTitle" idx="1" hasCustomPrompt="1"/>
          </p:nvPr>
        </p:nvSpPr>
        <p:spPr>
          <a:xfrm>
            <a:off x="974527" y="3729462"/>
            <a:ext cx="6944830" cy="776599"/>
          </a:xfrm>
        </p:spPr>
        <p:txBody>
          <a:bodyPr>
            <a:normAutofit/>
          </a:bodyPr>
          <a:lstStyle>
            <a:lvl1pPr marL="0" marR="0" indent="0" algn="l" defTabSz="650001" rtl="0" eaLnBrk="1" fontAlgn="auto" latinLnBrk="0" hangingPunct="1">
              <a:lnSpc>
                <a:spcPct val="100000"/>
              </a:lnSpc>
              <a:spcBef>
                <a:spcPct val="20000"/>
              </a:spcBef>
              <a:spcAft>
                <a:spcPts val="0"/>
              </a:spcAft>
              <a:buClrTx/>
              <a:buSzTx/>
              <a:buFont typeface="Arial"/>
              <a:buNone/>
              <a:tabLst/>
              <a:defRPr sz="4000">
                <a:solidFill>
                  <a:srgbClr val="FFFFFF"/>
                </a:solidFill>
              </a:defRPr>
            </a:lvl1pPr>
            <a:lvl2pPr marL="650001" indent="0" algn="ctr">
              <a:buNone/>
              <a:defRPr>
                <a:solidFill>
                  <a:schemeClr val="tx1">
                    <a:tint val="75000"/>
                  </a:schemeClr>
                </a:solidFill>
              </a:defRPr>
            </a:lvl2pPr>
            <a:lvl3pPr marL="1300002" indent="0" algn="ctr">
              <a:buNone/>
              <a:defRPr>
                <a:solidFill>
                  <a:schemeClr val="tx1">
                    <a:tint val="75000"/>
                  </a:schemeClr>
                </a:solidFill>
              </a:defRPr>
            </a:lvl3pPr>
            <a:lvl4pPr marL="1950004" indent="0" algn="ctr">
              <a:buNone/>
              <a:defRPr>
                <a:solidFill>
                  <a:schemeClr val="tx1">
                    <a:tint val="75000"/>
                  </a:schemeClr>
                </a:solidFill>
              </a:defRPr>
            </a:lvl4pPr>
            <a:lvl5pPr marL="2600005" indent="0" algn="ctr">
              <a:buNone/>
              <a:defRPr>
                <a:solidFill>
                  <a:schemeClr val="tx1">
                    <a:tint val="75000"/>
                  </a:schemeClr>
                </a:solidFill>
              </a:defRPr>
            </a:lvl5pPr>
            <a:lvl6pPr marL="3250006" indent="0" algn="ctr">
              <a:buNone/>
              <a:defRPr>
                <a:solidFill>
                  <a:schemeClr val="tx1">
                    <a:tint val="75000"/>
                  </a:schemeClr>
                </a:solidFill>
              </a:defRPr>
            </a:lvl6pPr>
            <a:lvl7pPr marL="3900007" indent="0" algn="ctr">
              <a:buNone/>
              <a:defRPr>
                <a:solidFill>
                  <a:schemeClr val="tx1">
                    <a:tint val="75000"/>
                  </a:schemeClr>
                </a:solidFill>
              </a:defRPr>
            </a:lvl7pPr>
            <a:lvl8pPr marL="4550009" indent="0" algn="ctr">
              <a:buNone/>
              <a:defRPr>
                <a:solidFill>
                  <a:schemeClr val="tx1">
                    <a:tint val="75000"/>
                  </a:schemeClr>
                </a:solidFill>
              </a:defRPr>
            </a:lvl8pPr>
            <a:lvl9pPr marL="5200010" indent="0" algn="ctr">
              <a:buNone/>
              <a:defRPr>
                <a:solidFill>
                  <a:schemeClr val="tx1">
                    <a:tint val="75000"/>
                  </a:schemeClr>
                </a:solidFill>
              </a:defRPr>
            </a:lvl9pPr>
          </a:lstStyle>
          <a:p>
            <a:pPr lvl="0"/>
            <a:r>
              <a:rPr lang="en-GB" dirty="0" smtClean="0"/>
              <a:t>SUB-HEADER STYLE</a:t>
            </a:r>
          </a:p>
        </p:txBody>
      </p:sp>
      <p:sp>
        <p:nvSpPr>
          <p:cNvPr id="8" name="Text Placeholder 11"/>
          <p:cNvSpPr>
            <a:spLocks noGrp="1"/>
          </p:cNvSpPr>
          <p:nvPr>
            <p:ph type="body" sz="quarter" idx="11" hasCustomPrompt="1"/>
          </p:nvPr>
        </p:nvSpPr>
        <p:spPr>
          <a:xfrm>
            <a:off x="974725" y="5213666"/>
            <a:ext cx="6944632" cy="1125537"/>
          </a:xfrm>
        </p:spPr>
        <p:txBody>
          <a:bodyPr/>
          <a:lstStyle>
            <a:lvl1pPr marL="0" indent="-424800">
              <a:buSzPct val="80000"/>
              <a:buFont typeface="Wingdings" charset="2"/>
              <a:buChar char="§"/>
              <a:defRPr sz="3200" cap="none">
                <a:solidFill>
                  <a:srgbClr val="FFFFFF"/>
                </a:solidFill>
              </a:defRPr>
            </a:lvl1pPr>
          </a:lstStyle>
          <a:p>
            <a:pPr lvl="0"/>
            <a:r>
              <a:rPr lang="en-GB" dirty="0" smtClean="0"/>
              <a:t>Bullet text style</a:t>
            </a:r>
          </a:p>
        </p:txBody>
      </p:sp>
      <p:sp>
        <p:nvSpPr>
          <p:cNvPr id="9" name="Picture Placeholder 13"/>
          <p:cNvSpPr>
            <a:spLocks noGrp="1"/>
          </p:cNvSpPr>
          <p:nvPr>
            <p:ph type="pic" sz="quarter" idx="12" hasCustomPrompt="1"/>
          </p:nvPr>
        </p:nvSpPr>
        <p:spPr>
          <a:xfrm>
            <a:off x="8064501" y="2632075"/>
            <a:ext cx="4345214" cy="6284913"/>
          </a:xfrm>
        </p:spPr>
        <p:txBody>
          <a:bodyPr anchor="ctr">
            <a:normAutofit/>
          </a:bodyPr>
          <a:lstStyle>
            <a:lvl1pPr algn="ctr">
              <a:defRPr sz="3200" baseline="0">
                <a:solidFill>
                  <a:srgbClr val="FFFFFF"/>
                </a:solidFill>
              </a:defRPr>
            </a:lvl1pPr>
          </a:lstStyle>
          <a:p>
            <a:r>
              <a:rPr lang="en-US" dirty="0" smtClean="0"/>
              <a:t>Drag image  to placeholder or click icon to add</a:t>
            </a:r>
            <a:endParaRPr lang="en-US" dirty="0"/>
          </a:p>
        </p:txBody>
      </p:sp>
      <p:sp>
        <p:nvSpPr>
          <p:cNvPr id="10" name="Text Placeholder 9"/>
          <p:cNvSpPr>
            <a:spLocks noGrp="1"/>
          </p:cNvSpPr>
          <p:nvPr>
            <p:ph type="body" sz="quarter" idx="10" hasCustomPrompt="1"/>
          </p:nvPr>
        </p:nvSpPr>
        <p:spPr>
          <a:xfrm>
            <a:off x="974725" y="4523700"/>
            <a:ext cx="6944632" cy="689966"/>
          </a:xfrm>
        </p:spPr>
        <p:txBody>
          <a:bodyPr>
            <a:noAutofit/>
          </a:bodyPr>
          <a:lstStyle>
            <a:lvl1pPr>
              <a:defRPr sz="3200" cap="none" baseline="0">
                <a:solidFill>
                  <a:srgbClr val="FFFFFF"/>
                </a:solidFill>
              </a:defRPr>
            </a:lvl1pPr>
            <a:lvl2pPr marL="650001" indent="0">
              <a:buNone/>
              <a:defRPr/>
            </a:lvl2pPr>
            <a:lvl3pPr>
              <a:defRPr sz="3200"/>
            </a:lvl3pPr>
            <a:lvl4pPr>
              <a:defRPr sz="3200"/>
            </a:lvl4pPr>
            <a:lvl5pPr>
              <a:defRPr sz="3200"/>
            </a:lvl5pPr>
          </a:lstStyle>
          <a:p>
            <a:pPr lvl="0"/>
            <a:r>
              <a:rPr lang="en-GB" dirty="0" smtClean="0"/>
              <a:t>Body text style</a:t>
            </a:r>
          </a:p>
        </p:txBody>
      </p:sp>
    </p:spTree>
    <p:extLst>
      <p:ext uri="{BB962C8B-B14F-4D97-AF65-F5344CB8AC3E}">
        <p14:creationId xmlns:p14="http://schemas.microsoft.com/office/powerpoint/2010/main" val="2866713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ull size image">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0" y="0"/>
            <a:ext cx="12993688" cy="9756775"/>
          </a:xfrm>
        </p:spPr>
        <p:txBody>
          <a:bodyPr anchor="ctr"/>
          <a:lstStyle>
            <a:lvl1pPr marL="0" marR="0" indent="0" algn="ctr" defTabSz="650001" rtl="0" eaLnBrk="1" fontAlgn="auto" latinLnBrk="0" hangingPunct="1">
              <a:lnSpc>
                <a:spcPct val="100000"/>
              </a:lnSpc>
              <a:spcBef>
                <a:spcPct val="20000"/>
              </a:spcBef>
              <a:spcAft>
                <a:spcPts val="0"/>
              </a:spcAft>
              <a:buClrTx/>
              <a:buSzTx/>
              <a:buFont typeface="Arial"/>
              <a:buNone/>
              <a:tabLst/>
              <a:defRPr/>
            </a:lvl1pPr>
          </a:lstStyle>
          <a:p>
            <a:r>
              <a:rPr lang="en-US" dirty="0" smtClean="0"/>
              <a:t>Drag image  to placeholder </a:t>
            </a:r>
            <a:br>
              <a:rPr lang="en-US" dirty="0" smtClean="0"/>
            </a:br>
            <a:r>
              <a:rPr lang="en-US" dirty="0" smtClean="0"/>
              <a:t>or click icon to add</a:t>
            </a:r>
          </a:p>
          <a:p>
            <a:endParaRPr lang="en-US" dirty="0"/>
          </a:p>
        </p:txBody>
      </p:sp>
    </p:spTree>
    <p:extLst>
      <p:ext uri="{BB962C8B-B14F-4D97-AF65-F5344CB8AC3E}">
        <p14:creationId xmlns:p14="http://schemas.microsoft.com/office/powerpoint/2010/main" val="4248196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atermark and 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7800"/>
            </a:lvl1pPr>
          </a:lstStyle>
          <a:p>
            <a:r>
              <a:rPr lang="en-GB" dirty="0" smtClean="0"/>
              <a:t>Header style</a:t>
            </a:r>
            <a:endParaRPr lang="en-US" dirty="0"/>
          </a:p>
        </p:txBody>
      </p:sp>
      <p:sp>
        <p:nvSpPr>
          <p:cNvPr id="5" name="Text Placeholder 4"/>
          <p:cNvSpPr>
            <a:spLocks noGrp="1"/>
          </p:cNvSpPr>
          <p:nvPr>
            <p:ph type="body" sz="quarter" idx="10" hasCustomPrompt="1"/>
          </p:nvPr>
        </p:nvSpPr>
        <p:spPr>
          <a:xfrm>
            <a:off x="649288" y="4681538"/>
            <a:ext cx="6789737" cy="1912937"/>
          </a:xfrm>
        </p:spPr>
        <p:txBody>
          <a:bodyPr/>
          <a:lstStyle/>
          <a:p>
            <a:pPr lvl="0"/>
            <a:r>
              <a:rPr lang="en-GB" dirty="0" smtClean="0"/>
              <a:t>Sub-header Style</a:t>
            </a:r>
          </a:p>
        </p:txBody>
      </p:sp>
    </p:spTree>
    <p:extLst>
      <p:ext uri="{BB962C8B-B14F-4D97-AF65-F5344CB8AC3E}">
        <p14:creationId xmlns:p14="http://schemas.microsoft.com/office/powerpoint/2010/main" val="2697669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atermark and logo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74527" y="2632696"/>
            <a:ext cx="6944830" cy="1096766"/>
          </a:xfrm>
        </p:spPr>
        <p:txBody>
          <a:bodyPr>
            <a:normAutofit/>
          </a:bodyPr>
          <a:lstStyle>
            <a:lvl1pPr>
              <a:defRPr sz="6000" baseline="0"/>
            </a:lvl1pPr>
          </a:lstStyle>
          <a:p>
            <a:r>
              <a:rPr lang="en-GB" dirty="0" smtClean="0"/>
              <a:t>Header style</a:t>
            </a:r>
            <a:endParaRPr lang="en-US" dirty="0"/>
          </a:p>
        </p:txBody>
      </p:sp>
      <p:sp>
        <p:nvSpPr>
          <p:cNvPr id="3" name="Subtitle 2"/>
          <p:cNvSpPr>
            <a:spLocks noGrp="1"/>
          </p:cNvSpPr>
          <p:nvPr>
            <p:ph type="subTitle" idx="1" hasCustomPrompt="1"/>
          </p:nvPr>
        </p:nvSpPr>
        <p:spPr>
          <a:xfrm>
            <a:off x="974527" y="3729462"/>
            <a:ext cx="6944830" cy="776599"/>
          </a:xfrm>
        </p:spPr>
        <p:txBody>
          <a:bodyPr>
            <a:normAutofit/>
          </a:bodyPr>
          <a:lstStyle>
            <a:lvl1pPr marL="0" marR="0" indent="0" algn="l" defTabSz="650001" rtl="0" eaLnBrk="1" fontAlgn="auto" latinLnBrk="0" hangingPunct="1">
              <a:lnSpc>
                <a:spcPct val="100000"/>
              </a:lnSpc>
              <a:spcBef>
                <a:spcPct val="20000"/>
              </a:spcBef>
              <a:spcAft>
                <a:spcPts val="0"/>
              </a:spcAft>
              <a:buClrTx/>
              <a:buSzTx/>
              <a:buFont typeface="Arial"/>
              <a:buNone/>
              <a:tabLst/>
              <a:defRPr sz="4000">
                <a:solidFill>
                  <a:srgbClr val="25303B"/>
                </a:solidFill>
              </a:defRPr>
            </a:lvl1pPr>
            <a:lvl2pPr marL="650001" indent="0" algn="ctr">
              <a:buNone/>
              <a:defRPr>
                <a:solidFill>
                  <a:schemeClr val="tx1">
                    <a:tint val="75000"/>
                  </a:schemeClr>
                </a:solidFill>
              </a:defRPr>
            </a:lvl2pPr>
            <a:lvl3pPr marL="1300002" indent="0" algn="ctr">
              <a:buNone/>
              <a:defRPr>
                <a:solidFill>
                  <a:schemeClr val="tx1">
                    <a:tint val="75000"/>
                  </a:schemeClr>
                </a:solidFill>
              </a:defRPr>
            </a:lvl3pPr>
            <a:lvl4pPr marL="1950004" indent="0" algn="ctr">
              <a:buNone/>
              <a:defRPr>
                <a:solidFill>
                  <a:schemeClr val="tx1">
                    <a:tint val="75000"/>
                  </a:schemeClr>
                </a:solidFill>
              </a:defRPr>
            </a:lvl4pPr>
            <a:lvl5pPr marL="2600005" indent="0" algn="ctr">
              <a:buNone/>
              <a:defRPr>
                <a:solidFill>
                  <a:schemeClr val="tx1">
                    <a:tint val="75000"/>
                  </a:schemeClr>
                </a:solidFill>
              </a:defRPr>
            </a:lvl5pPr>
            <a:lvl6pPr marL="3250006" indent="0" algn="ctr">
              <a:buNone/>
              <a:defRPr>
                <a:solidFill>
                  <a:schemeClr val="tx1">
                    <a:tint val="75000"/>
                  </a:schemeClr>
                </a:solidFill>
              </a:defRPr>
            </a:lvl6pPr>
            <a:lvl7pPr marL="3900007" indent="0" algn="ctr">
              <a:buNone/>
              <a:defRPr>
                <a:solidFill>
                  <a:schemeClr val="tx1">
                    <a:tint val="75000"/>
                  </a:schemeClr>
                </a:solidFill>
              </a:defRPr>
            </a:lvl7pPr>
            <a:lvl8pPr marL="4550009" indent="0" algn="ctr">
              <a:buNone/>
              <a:defRPr>
                <a:solidFill>
                  <a:schemeClr val="tx1">
                    <a:tint val="75000"/>
                  </a:schemeClr>
                </a:solidFill>
              </a:defRPr>
            </a:lvl8pPr>
            <a:lvl9pPr marL="5200010" indent="0" algn="ctr">
              <a:buNone/>
              <a:defRPr>
                <a:solidFill>
                  <a:schemeClr val="tx1">
                    <a:tint val="75000"/>
                  </a:schemeClr>
                </a:solidFill>
              </a:defRPr>
            </a:lvl9pPr>
          </a:lstStyle>
          <a:p>
            <a:pPr lvl="0"/>
            <a:r>
              <a:rPr lang="en-GB" dirty="0" smtClean="0"/>
              <a:t>SUB-HEADER STYLE</a:t>
            </a:r>
          </a:p>
        </p:txBody>
      </p:sp>
      <p:sp>
        <p:nvSpPr>
          <p:cNvPr id="10" name="Text Placeholder 9"/>
          <p:cNvSpPr>
            <a:spLocks noGrp="1"/>
          </p:cNvSpPr>
          <p:nvPr>
            <p:ph type="body" sz="quarter" idx="10" hasCustomPrompt="1"/>
          </p:nvPr>
        </p:nvSpPr>
        <p:spPr>
          <a:xfrm>
            <a:off x="974725" y="4523700"/>
            <a:ext cx="6944632" cy="689966"/>
          </a:xfrm>
        </p:spPr>
        <p:txBody>
          <a:bodyPr>
            <a:noAutofit/>
          </a:bodyPr>
          <a:lstStyle>
            <a:lvl1pPr>
              <a:defRPr sz="3200" cap="none" baseline="0"/>
            </a:lvl1pPr>
            <a:lvl2pPr marL="650001" indent="0">
              <a:buNone/>
              <a:defRPr/>
            </a:lvl2pPr>
            <a:lvl3pPr>
              <a:defRPr sz="3200"/>
            </a:lvl3pPr>
            <a:lvl4pPr>
              <a:defRPr sz="3200"/>
            </a:lvl4pPr>
            <a:lvl5pPr>
              <a:defRPr sz="3200"/>
            </a:lvl5pPr>
          </a:lstStyle>
          <a:p>
            <a:pPr lvl="0"/>
            <a:r>
              <a:rPr lang="en-GB" dirty="0" smtClean="0"/>
              <a:t>Body text style</a:t>
            </a:r>
          </a:p>
        </p:txBody>
      </p:sp>
      <p:sp>
        <p:nvSpPr>
          <p:cNvPr id="12" name="Text Placeholder 11"/>
          <p:cNvSpPr>
            <a:spLocks noGrp="1"/>
          </p:cNvSpPr>
          <p:nvPr>
            <p:ph type="body" sz="quarter" idx="11" hasCustomPrompt="1"/>
          </p:nvPr>
        </p:nvSpPr>
        <p:spPr>
          <a:xfrm>
            <a:off x="974725" y="5213666"/>
            <a:ext cx="6944632" cy="1125537"/>
          </a:xfrm>
        </p:spPr>
        <p:txBody>
          <a:bodyPr/>
          <a:lstStyle>
            <a:lvl1pPr marL="0" indent="-424800">
              <a:buSzPct val="80000"/>
              <a:buFont typeface="Wingdings" charset="2"/>
              <a:buChar char="§"/>
              <a:defRPr sz="3200" cap="none"/>
            </a:lvl1pPr>
          </a:lstStyle>
          <a:p>
            <a:pPr lvl="0"/>
            <a:r>
              <a:rPr lang="en-GB" dirty="0" smtClean="0"/>
              <a:t>Bullet text style</a:t>
            </a:r>
          </a:p>
        </p:txBody>
      </p:sp>
      <p:sp>
        <p:nvSpPr>
          <p:cNvPr id="15" name="Picture Placeholder 13"/>
          <p:cNvSpPr>
            <a:spLocks noGrp="1"/>
          </p:cNvSpPr>
          <p:nvPr>
            <p:ph type="pic" sz="quarter" idx="12" hasCustomPrompt="1"/>
          </p:nvPr>
        </p:nvSpPr>
        <p:spPr>
          <a:xfrm>
            <a:off x="8064501" y="2632075"/>
            <a:ext cx="4345214" cy="6284913"/>
          </a:xfrm>
        </p:spPr>
        <p:txBody>
          <a:bodyPr anchor="ctr">
            <a:normAutofit/>
          </a:bodyPr>
          <a:lstStyle>
            <a:lvl1pPr algn="ctr">
              <a:defRPr sz="3200" baseline="0"/>
            </a:lvl1pPr>
          </a:lstStyle>
          <a:p>
            <a:r>
              <a:rPr lang="en-US" dirty="0" smtClean="0"/>
              <a:t>Drag image  to placeholder or click icon to add</a:t>
            </a:r>
            <a:endParaRPr lang="en-US" dirty="0"/>
          </a:p>
        </p:txBody>
      </p:sp>
    </p:spTree>
    <p:extLst>
      <p:ext uri="{BB962C8B-B14F-4D97-AF65-F5344CB8AC3E}">
        <p14:creationId xmlns:p14="http://schemas.microsoft.com/office/powerpoint/2010/main" val="3145673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atermark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649685" y="3238980"/>
            <a:ext cx="11694319" cy="1626129"/>
          </a:xfrm>
        </p:spPr>
        <p:txBody>
          <a:bodyPr>
            <a:normAutofit/>
          </a:bodyPr>
          <a:lstStyle>
            <a:lvl1pPr>
              <a:defRPr sz="7800"/>
            </a:lvl1pPr>
          </a:lstStyle>
          <a:p>
            <a:r>
              <a:rPr lang="en-GB" dirty="0" smtClean="0"/>
              <a:t>Header style</a:t>
            </a:r>
            <a:endParaRPr lang="en-US" dirty="0"/>
          </a:p>
        </p:txBody>
      </p:sp>
      <p:sp>
        <p:nvSpPr>
          <p:cNvPr id="10" name="Text Placeholder 4"/>
          <p:cNvSpPr>
            <a:spLocks noGrp="1"/>
          </p:cNvSpPr>
          <p:nvPr>
            <p:ph type="body" sz="quarter" idx="10" hasCustomPrompt="1"/>
          </p:nvPr>
        </p:nvSpPr>
        <p:spPr>
          <a:xfrm>
            <a:off x="649288" y="4681538"/>
            <a:ext cx="6789737" cy="1912937"/>
          </a:xfrm>
        </p:spPr>
        <p:txBody>
          <a:bodyPr/>
          <a:lstStyle/>
          <a:p>
            <a:pPr lvl="0"/>
            <a:r>
              <a:rPr lang="en-GB" dirty="0" smtClean="0"/>
              <a:t>Sub-header Style</a:t>
            </a:r>
          </a:p>
        </p:txBody>
      </p:sp>
    </p:spTree>
    <p:extLst>
      <p:ext uri="{BB962C8B-B14F-4D97-AF65-F5344CB8AC3E}">
        <p14:creationId xmlns:p14="http://schemas.microsoft.com/office/powerpoint/2010/main" val="14608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atermark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ctrTitle" hasCustomPrompt="1"/>
          </p:nvPr>
        </p:nvSpPr>
        <p:spPr>
          <a:xfrm>
            <a:off x="974527" y="2632696"/>
            <a:ext cx="6944830" cy="1096766"/>
          </a:xfrm>
        </p:spPr>
        <p:txBody>
          <a:bodyPr>
            <a:normAutofit/>
          </a:bodyPr>
          <a:lstStyle>
            <a:lvl1pPr>
              <a:defRPr sz="6000" baseline="0"/>
            </a:lvl1pPr>
          </a:lstStyle>
          <a:p>
            <a:r>
              <a:rPr lang="en-GB" dirty="0" smtClean="0"/>
              <a:t>Header style</a:t>
            </a:r>
            <a:endParaRPr lang="en-US" dirty="0"/>
          </a:p>
        </p:txBody>
      </p:sp>
      <p:sp>
        <p:nvSpPr>
          <p:cNvPr id="5" name="Subtitle 2"/>
          <p:cNvSpPr>
            <a:spLocks noGrp="1"/>
          </p:cNvSpPr>
          <p:nvPr>
            <p:ph type="subTitle" idx="1" hasCustomPrompt="1"/>
          </p:nvPr>
        </p:nvSpPr>
        <p:spPr>
          <a:xfrm>
            <a:off x="974527" y="3729462"/>
            <a:ext cx="6944830" cy="776599"/>
          </a:xfrm>
        </p:spPr>
        <p:txBody>
          <a:bodyPr>
            <a:normAutofit/>
          </a:bodyPr>
          <a:lstStyle>
            <a:lvl1pPr marL="0" marR="0" indent="0" algn="l" defTabSz="650001" rtl="0" eaLnBrk="1" fontAlgn="auto" latinLnBrk="0" hangingPunct="1">
              <a:lnSpc>
                <a:spcPct val="100000"/>
              </a:lnSpc>
              <a:spcBef>
                <a:spcPct val="20000"/>
              </a:spcBef>
              <a:spcAft>
                <a:spcPts val="0"/>
              </a:spcAft>
              <a:buClrTx/>
              <a:buSzTx/>
              <a:buFont typeface="Arial"/>
              <a:buNone/>
              <a:tabLst/>
              <a:defRPr sz="4000">
                <a:solidFill>
                  <a:srgbClr val="25303B"/>
                </a:solidFill>
              </a:defRPr>
            </a:lvl1pPr>
            <a:lvl2pPr marL="650001" indent="0" algn="ctr">
              <a:buNone/>
              <a:defRPr>
                <a:solidFill>
                  <a:schemeClr val="tx1">
                    <a:tint val="75000"/>
                  </a:schemeClr>
                </a:solidFill>
              </a:defRPr>
            </a:lvl2pPr>
            <a:lvl3pPr marL="1300002" indent="0" algn="ctr">
              <a:buNone/>
              <a:defRPr>
                <a:solidFill>
                  <a:schemeClr val="tx1">
                    <a:tint val="75000"/>
                  </a:schemeClr>
                </a:solidFill>
              </a:defRPr>
            </a:lvl3pPr>
            <a:lvl4pPr marL="1950004" indent="0" algn="ctr">
              <a:buNone/>
              <a:defRPr>
                <a:solidFill>
                  <a:schemeClr val="tx1">
                    <a:tint val="75000"/>
                  </a:schemeClr>
                </a:solidFill>
              </a:defRPr>
            </a:lvl4pPr>
            <a:lvl5pPr marL="2600005" indent="0" algn="ctr">
              <a:buNone/>
              <a:defRPr>
                <a:solidFill>
                  <a:schemeClr val="tx1">
                    <a:tint val="75000"/>
                  </a:schemeClr>
                </a:solidFill>
              </a:defRPr>
            </a:lvl5pPr>
            <a:lvl6pPr marL="3250006" indent="0" algn="ctr">
              <a:buNone/>
              <a:defRPr>
                <a:solidFill>
                  <a:schemeClr val="tx1">
                    <a:tint val="75000"/>
                  </a:schemeClr>
                </a:solidFill>
              </a:defRPr>
            </a:lvl6pPr>
            <a:lvl7pPr marL="3900007" indent="0" algn="ctr">
              <a:buNone/>
              <a:defRPr>
                <a:solidFill>
                  <a:schemeClr val="tx1">
                    <a:tint val="75000"/>
                  </a:schemeClr>
                </a:solidFill>
              </a:defRPr>
            </a:lvl7pPr>
            <a:lvl8pPr marL="4550009" indent="0" algn="ctr">
              <a:buNone/>
              <a:defRPr>
                <a:solidFill>
                  <a:schemeClr val="tx1">
                    <a:tint val="75000"/>
                  </a:schemeClr>
                </a:solidFill>
              </a:defRPr>
            </a:lvl8pPr>
            <a:lvl9pPr marL="5200010" indent="0" algn="ctr">
              <a:buNone/>
              <a:defRPr>
                <a:solidFill>
                  <a:schemeClr val="tx1">
                    <a:tint val="75000"/>
                  </a:schemeClr>
                </a:solidFill>
              </a:defRPr>
            </a:lvl9pPr>
          </a:lstStyle>
          <a:p>
            <a:pPr lvl="0"/>
            <a:r>
              <a:rPr lang="en-GB" dirty="0" smtClean="0"/>
              <a:t>SUB-HEADER STYLE</a:t>
            </a:r>
          </a:p>
        </p:txBody>
      </p:sp>
      <p:sp>
        <p:nvSpPr>
          <p:cNvPr id="6" name="Text Placeholder 9"/>
          <p:cNvSpPr>
            <a:spLocks noGrp="1"/>
          </p:cNvSpPr>
          <p:nvPr>
            <p:ph type="body" sz="quarter" idx="10" hasCustomPrompt="1"/>
          </p:nvPr>
        </p:nvSpPr>
        <p:spPr>
          <a:xfrm>
            <a:off x="974725" y="4523700"/>
            <a:ext cx="6944632" cy="689966"/>
          </a:xfrm>
        </p:spPr>
        <p:txBody>
          <a:bodyPr>
            <a:noAutofit/>
          </a:bodyPr>
          <a:lstStyle>
            <a:lvl1pPr>
              <a:defRPr sz="3200" cap="none" baseline="0"/>
            </a:lvl1pPr>
            <a:lvl2pPr marL="650001" indent="0">
              <a:buNone/>
              <a:defRPr/>
            </a:lvl2pPr>
            <a:lvl3pPr>
              <a:defRPr sz="3200"/>
            </a:lvl3pPr>
            <a:lvl4pPr>
              <a:defRPr sz="3200"/>
            </a:lvl4pPr>
            <a:lvl5pPr>
              <a:defRPr sz="3200"/>
            </a:lvl5pPr>
          </a:lstStyle>
          <a:p>
            <a:pPr lvl="0"/>
            <a:r>
              <a:rPr lang="en-GB" dirty="0" smtClean="0"/>
              <a:t>Body text style</a:t>
            </a:r>
          </a:p>
        </p:txBody>
      </p:sp>
      <p:sp>
        <p:nvSpPr>
          <p:cNvPr id="7" name="Text Placeholder 11"/>
          <p:cNvSpPr>
            <a:spLocks noGrp="1"/>
          </p:cNvSpPr>
          <p:nvPr>
            <p:ph type="body" sz="quarter" idx="11" hasCustomPrompt="1"/>
          </p:nvPr>
        </p:nvSpPr>
        <p:spPr>
          <a:xfrm>
            <a:off x="974725" y="5213666"/>
            <a:ext cx="6944632" cy="1125537"/>
          </a:xfrm>
        </p:spPr>
        <p:txBody>
          <a:bodyPr/>
          <a:lstStyle>
            <a:lvl1pPr marL="0" indent="-424800">
              <a:buSzPct val="80000"/>
              <a:buFont typeface="Wingdings" charset="2"/>
              <a:buChar char="§"/>
              <a:defRPr sz="3200" cap="none"/>
            </a:lvl1pPr>
          </a:lstStyle>
          <a:p>
            <a:pPr lvl="0"/>
            <a:r>
              <a:rPr lang="en-GB" dirty="0" smtClean="0"/>
              <a:t>Bullet text style</a:t>
            </a:r>
          </a:p>
        </p:txBody>
      </p:sp>
      <p:sp>
        <p:nvSpPr>
          <p:cNvPr id="9" name="Picture Placeholder 13"/>
          <p:cNvSpPr>
            <a:spLocks noGrp="1"/>
          </p:cNvSpPr>
          <p:nvPr>
            <p:ph type="pic" sz="quarter" idx="12" hasCustomPrompt="1"/>
          </p:nvPr>
        </p:nvSpPr>
        <p:spPr>
          <a:xfrm>
            <a:off x="8064501" y="2632075"/>
            <a:ext cx="4345214" cy="6284913"/>
          </a:xfrm>
        </p:spPr>
        <p:txBody>
          <a:bodyPr anchor="ctr">
            <a:normAutofit/>
          </a:bodyPr>
          <a:lstStyle>
            <a:lvl1pPr algn="ctr">
              <a:defRPr sz="3200" baseline="0"/>
            </a:lvl1pPr>
          </a:lstStyle>
          <a:p>
            <a:r>
              <a:rPr lang="en-US" dirty="0" smtClean="0"/>
              <a:t>Drag image  to placeholder or click icon to add</a:t>
            </a:r>
            <a:endParaRPr lang="en-US" dirty="0"/>
          </a:p>
        </p:txBody>
      </p:sp>
    </p:spTree>
    <p:extLst>
      <p:ext uri="{BB962C8B-B14F-4D97-AF65-F5344CB8AC3E}">
        <p14:creationId xmlns:p14="http://schemas.microsoft.com/office/powerpoint/2010/main" val="3888733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49685" y="3238980"/>
            <a:ext cx="11694319" cy="1626129"/>
          </a:xfrm>
        </p:spPr>
        <p:txBody>
          <a:bodyPr>
            <a:normAutofit/>
          </a:bodyPr>
          <a:lstStyle>
            <a:lvl1pPr>
              <a:defRPr sz="7800"/>
            </a:lvl1pPr>
          </a:lstStyle>
          <a:p>
            <a:r>
              <a:rPr lang="en-GB" dirty="0" smtClean="0"/>
              <a:t>Header style</a:t>
            </a:r>
            <a:endParaRPr lang="en-US" dirty="0"/>
          </a:p>
        </p:txBody>
      </p:sp>
      <p:sp>
        <p:nvSpPr>
          <p:cNvPr id="5" name="Text Placeholder 4"/>
          <p:cNvSpPr>
            <a:spLocks noGrp="1"/>
          </p:cNvSpPr>
          <p:nvPr>
            <p:ph type="body" sz="quarter" idx="10" hasCustomPrompt="1"/>
          </p:nvPr>
        </p:nvSpPr>
        <p:spPr>
          <a:xfrm>
            <a:off x="649288" y="4681538"/>
            <a:ext cx="6789737" cy="1912937"/>
          </a:xfrm>
        </p:spPr>
        <p:txBody>
          <a:bodyPr/>
          <a:lstStyle/>
          <a:p>
            <a:pPr lvl="0"/>
            <a:r>
              <a:rPr lang="en-GB" dirty="0" smtClean="0"/>
              <a:t>Sub-header Style</a:t>
            </a:r>
          </a:p>
        </p:txBody>
      </p:sp>
    </p:spTree>
    <p:extLst>
      <p:ext uri="{BB962C8B-B14F-4D97-AF65-F5344CB8AC3E}">
        <p14:creationId xmlns:p14="http://schemas.microsoft.com/office/powerpoint/2010/main" val="3493551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ogo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ctrTitle" hasCustomPrompt="1"/>
          </p:nvPr>
        </p:nvSpPr>
        <p:spPr>
          <a:xfrm>
            <a:off x="974527" y="2632696"/>
            <a:ext cx="6944830" cy="1096766"/>
          </a:xfrm>
        </p:spPr>
        <p:txBody>
          <a:bodyPr>
            <a:normAutofit/>
          </a:bodyPr>
          <a:lstStyle>
            <a:lvl1pPr>
              <a:defRPr sz="6000" baseline="0"/>
            </a:lvl1pPr>
          </a:lstStyle>
          <a:p>
            <a:r>
              <a:rPr lang="en-GB" dirty="0" smtClean="0"/>
              <a:t>Header style</a:t>
            </a:r>
            <a:endParaRPr lang="en-US" dirty="0"/>
          </a:p>
        </p:txBody>
      </p:sp>
      <p:sp>
        <p:nvSpPr>
          <p:cNvPr id="6" name="Subtitle 2"/>
          <p:cNvSpPr>
            <a:spLocks noGrp="1"/>
          </p:cNvSpPr>
          <p:nvPr>
            <p:ph type="subTitle" idx="1" hasCustomPrompt="1"/>
          </p:nvPr>
        </p:nvSpPr>
        <p:spPr>
          <a:xfrm>
            <a:off x="974527" y="3729462"/>
            <a:ext cx="6944830" cy="776599"/>
          </a:xfrm>
        </p:spPr>
        <p:txBody>
          <a:bodyPr>
            <a:normAutofit/>
          </a:bodyPr>
          <a:lstStyle>
            <a:lvl1pPr marL="0" marR="0" indent="0" algn="l" defTabSz="650001" rtl="0" eaLnBrk="1" fontAlgn="auto" latinLnBrk="0" hangingPunct="1">
              <a:lnSpc>
                <a:spcPct val="100000"/>
              </a:lnSpc>
              <a:spcBef>
                <a:spcPct val="20000"/>
              </a:spcBef>
              <a:spcAft>
                <a:spcPts val="0"/>
              </a:spcAft>
              <a:buClrTx/>
              <a:buSzTx/>
              <a:buFont typeface="Arial"/>
              <a:buNone/>
              <a:tabLst/>
              <a:defRPr sz="4000">
                <a:solidFill>
                  <a:srgbClr val="25303B"/>
                </a:solidFill>
              </a:defRPr>
            </a:lvl1pPr>
            <a:lvl2pPr marL="650001" indent="0" algn="ctr">
              <a:buNone/>
              <a:defRPr>
                <a:solidFill>
                  <a:schemeClr val="tx1">
                    <a:tint val="75000"/>
                  </a:schemeClr>
                </a:solidFill>
              </a:defRPr>
            </a:lvl2pPr>
            <a:lvl3pPr marL="1300002" indent="0" algn="ctr">
              <a:buNone/>
              <a:defRPr>
                <a:solidFill>
                  <a:schemeClr val="tx1">
                    <a:tint val="75000"/>
                  </a:schemeClr>
                </a:solidFill>
              </a:defRPr>
            </a:lvl3pPr>
            <a:lvl4pPr marL="1950004" indent="0" algn="ctr">
              <a:buNone/>
              <a:defRPr>
                <a:solidFill>
                  <a:schemeClr val="tx1">
                    <a:tint val="75000"/>
                  </a:schemeClr>
                </a:solidFill>
              </a:defRPr>
            </a:lvl4pPr>
            <a:lvl5pPr marL="2600005" indent="0" algn="ctr">
              <a:buNone/>
              <a:defRPr>
                <a:solidFill>
                  <a:schemeClr val="tx1">
                    <a:tint val="75000"/>
                  </a:schemeClr>
                </a:solidFill>
              </a:defRPr>
            </a:lvl5pPr>
            <a:lvl6pPr marL="3250006" indent="0" algn="ctr">
              <a:buNone/>
              <a:defRPr>
                <a:solidFill>
                  <a:schemeClr val="tx1">
                    <a:tint val="75000"/>
                  </a:schemeClr>
                </a:solidFill>
              </a:defRPr>
            </a:lvl6pPr>
            <a:lvl7pPr marL="3900007" indent="0" algn="ctr">
              <a:buNone/>
              <a:defRPr>
                <a:solidFill>
                  <a:schemeClr val="tx1">
                    <a:tint val="75000"/>
                  </a:schemeClr>
                </a:solidFill>
              </a:defRPr>
            </a:lvl7pPr>
            <a:lvl8pPr marL="4550009" indent="0" algn="ctr">
              <a:buNone/>
              <a:defRPr>
                <a:solidFill>
                  <a:schemeClr val="tx1">
                    <a:tint val="75000"/>
                  </a:schemeClr>
                </a:solidFill>
              </a:defRPr>
            </a:lvl8pPr>
            <a:lvl9pPr marL="5200010" indent="0" algn="ctr">
              <a:buNone/>
              <a:defRPr>
                <a:solidFill>
                  <a:schemeClr val="tx1">
                    <a:tint val="75000"/>
                  </a:schemeClr>
                </a:solidFill>
              </a:defRPr>
            </a:lvl9pPr>
          </a:lstStyle>
          <a:p>
            <a:pPr lvl="0"/>
            <a:r>
              <a:rPr lang="en-GB" dirty="0" smtClean="0"/>
              <a:t>SUB-HEADER STYLE</a:t>
            </a:r>
          </a:p>
        </p:txBody>
      </p:sp>
      <p:sp>
        <p:nvSpPr>
          <p:cNvPr id="7" name="Text Placeholder 9"/>
          <p:cNvSpPr>
            <a:spLocks noGrp="1"/>
          </p:cNvSpPr>
          <p:nvPr>
            <p:ph type="body" sz="quarter" idx="10" hasCustomPrompt="1"/>
          </p:nvPr>
        </p:nvSpPr>
        <p:spPr>
          <a:xfrm>
            <a:off x="974725" y="4523700"/>
            <a:ext cx="6944632" cy="689966"/>
          </a:xfrm>
        </p:spPr>
        <p:txBody>
          <a:bodyPr>
            <a:noAutofit/>
          </a:bodyPr>
          <a:lstStyle>
            <a:lvl1pPr>
              <a:defRPr sz="3200" cap="none" baseline="0"/>
            </a:lvl1pPr>
            <a:lvl2pPr marL="650001" indent="0">
              <a:buNone/>
              <a:defRPr/>
            </a:lvl2pPr>
            <a:lvl3pPr>
              <a:defRPr sz="3200"/>
            </a:lvl3pPr>
            <a:lvl4pPr>
              <a:defRPr sz="3200"/>
            </a:lvl4pPr>
            <a:lvl5pPr>
              <a:defRPr sz="3200"/>
            </a:lvl5pPr>
          </a:lstStyle>
          <a:p>
            <a:pPr lvl="0"/>
            <a:r>
              <a:rPr lang="en-GB" dirty="0" smtClean="0"/>
              <a:t>Body text style</a:t>
            </a:r>
          </a:p>
        </p:txBody>
      </p:sp>
      <p:sp>
        <p:nvSpPr>
          <p:cNvPr id="8" name="Text Placeholder 11"/>
          <p:cNvSpPr>
            <a:spLocks noGrp="1"/>
          </p:cNvSpPr>
          <p:nvPr>
            <p:ph type="body" sz="quarter" idx="11" hasCustomPrompt="1"/>
          </p:nvPr>
        </p:nvSpPr>
        <p:spPr>
          <a:xfrm>
            <a:off x="974725" y="5213666"/>
            <a:ext cx="6944632" cy="1125537"/>
          </a:xfrm>
        </p:spPr>
        <p:txBody>
          <a:bodyPr/>
          <a:lstStyle>
            <a:lvl1pPr marL="0" indent="-424800">
              <a:buSzPct val="80000"/>
              <a:buFont typeface="Wingdings" charset="2"/>
              <a:buChar char="§"/>
              <a:defRPr sz="3200" cap="none"/>
            </a:lvl1pPr>
          </a:lstStyle>
          <a:p>
            <a:pPr lvl="0"/>
            <a:r>
              <a:rPr lang="en-GB" dirty="0" smtClean="0"/>
              <a:t>Bullet text style</a:t>
            </a:r>
          </a:p>
        </p:txBody>
      </p:sp>
      <p:sp>
        <p:nvSpPr>
          <p:cNvPr id="10" name="Picture Placeholder 13"/>
          <p:cNvSpPr>
            <a:spLocks noGrp="1"/>
          </p:cNvSpPr>
          <p:nvPr>
            <p:ph type="pic" sz="quarter" idx="12" hasCustomPrompt="1"/>
          </p:nvPr>
        </p:nvSpPr>
        <p:spPr>
          <a:xfrm>
            <a:off x="8064501" y="2632075"/>
            <a:ext cx="4345214" cy="6284913"/>
          </a:xfrm>
        </p:spPr>
        <p:txBody>
          <a:bodyPr anchor="ctr">
            <a:normAutofit/>
          </a:bodyPr>
          <a:lstStyle>
            <a:lvl1pPr algn="ctr">
              <a:defRPr sz="3200" baseline="0"/>
            </a:lvl1pPr>
          </a:lstStyle>
          <a:p>
            <a:r>
              <a:rPr lang="en-US" dirty="0" smtClean="0"/>
              <a:t>Drag image  to placeholder or click icon to add</a:t>
            </a:r>
            <a:endParaRPr lang="en-US" dirty="0"/>
          </a:p>
        </p:txBody>
      </p:sp>
    </p:spTree>
    <p:extLst>
      <p:ext uri="{BB962C8B-B14F-4D97-AF65-F5344CB8AC3E}">
        <p14:creationId xmlns:p14="http://schemas.microsoft.com/office/powerpoint/2010/main" val="246533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imple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49685" y="3238980"/>
            <a:ext cx="11694319" cy="1626129"/>
          </a:xfrm>
        </p:spPr>
        <p:txBody>
          <a:bodyPr>
            <a:normAutofit/>
          </a:bodyPr>
          <a:lstStyle>
            <a:lvl1pPr>
              <a:defRPr sz="7800"/>
            </a:lvl1pPr>
          </a:lstStyle>
          <a:p>
            <a:r>
              <a:rPr lang="en-GB" dirty="0" smtClean="0"/>
              <a:t>Header style</a:t>
            </a:r>
            <a:endParaRPr lang="en-US" dirty="0"/>
          </a:p>
        </p:txBody>
      </p:sp>
      <p:sp>
        <p:nvSpPr>
          <p:cNvPr id="5" name="Text Placeholder 4"/>
          <p:cNvSpPr>
            <a:spLocks noGrp="1"/>
          </p:cNvSpPr>
          <p:nvPr>
            <p:ph type="body" sz="quarter" idx="10" hasCustomPrompt="1"/>
          </p:nvPr>
        </p:nvSpPr>
        <p:spPr>
          <a:xfrm>
            <a:off x="649288" y="4681538"/>
            <a:ext cx="6789737" cy="1912937"/>
          </a:xfrm>
        </p:spPr>
        <p:txBody>
          <a:bodyPr/>
          <a:lstStyle/>
          <a:p>
            <a:pPr lvl="0"/>
            <a:r>
              <a:rPr lang="en-GB" dirty="0" smtClean="0"/>
              <a:t>Sub-header Style</a:t>
            </a:r>
          </a:p>
        </p:txBody>
      </p:sp>
    </p:spTree>
    <p:extLst>
      <p:ext uri="{BB962C8B-B14F-4D97-AF65-F5344CB8AC3E}">
        <p14:creationId xmlns:p14="http://schemas.microsoft.com/office/powerpoint/2010/main" val="2799866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9685" y="3238980"/>
            <a:ext cx="11694319" cy="1626129"/>
          </a:xfrm>
          <a:prstGeom prst="rect">
            <a:avLst/>
          </a:prstGeom>
        </p:spPr>
        <p:txBody>
          <a:bodyPr vert="horz" lIns="130000" tIns="65000" rIns="130000" bIns="65000" rtlCol="0" anchor="ctr">
            <a:normAutofit/>
          </a:bodyPr>
          <a:lstStyle/>
          <a:p>
            <a:r>
              <a:rPr lang="en-GB" dirty="0" smtClean="0"/>
              <a:t>Header style</a:t>
            </a:r>
            <a:endParaRPr lang="en-US" dirty="0"/>
          </a:p>
        </p:txBody>
      </p:sp>
      <p:sp>
        <p:nvSpPr>
          <p:cNvPr id="3" name="Text Placeholder 2"/>
          <p:cNvSpPr>
            <a:spLocks noGrp="1"/>
          </p:cNvSpPr>
          <p:nvPr>
            <p:ph type="body" idx="1"/>
          </p:nvPr>
        </p:nvSpPr>
        <p:spPr>
          <a:xfrm>
            <a:off x="649685" y="5057136"/>
            <a:ext cx="11694319" cy="962400"/>
          </a:xfrm>
          <a:prstGeom prst="rect">
            <a:avLst/>
          </a:prstGeom>
        </p:spPr>
        <p:txBody>
          <a:bodyPr vert="horz" lIns="130000" tIns="65000" rIns="130000" bIns="65000" rtlCol="0">
            <a:normAutofit/>
          </a:bodyPr>
          <a:lstStyle/>
          <a:p>
            <a:pPr lvl="0"/>
            <a:r>
              <a:rPr lang="en-GB" dirty="0" smtClean="0"/>
              <a:t>SUB-HEADER STYLE</a:t>
            </a:r>
          </a:p>
        </p:txBody>
      </p:sp>
    </p:spTree>
    <p:extLst>
      <p:ext uri="{BB962C8B-B14F-4D97-AF65-F5344CB8AC3E}">
        <p14:creationId xmlns:p14="http://schemas.microsoft.com/office/powerpoint/2010/main" val="2619897227"/>
      </p:ext>
    </p:extLst>
  </p:cSld>
  <p:clrMap bg1="lt1" tx1="dk1" bg2="lt2" tx2="dk2" accent1="accent1" accent2="accent2" accent3="accent3" accent4="accent4" accent5="accent5" accent6="accent6" hlink="hlink" folHlink="folHlink"/>
  <p:sldLayoutIdLst>
    <p:sldLayoutId id="2147483659" r:id="rId1"/>
    <p:sldLayoutId id="2147483658" r:id="rId2"/>
    <p:sldLayoutId id="2147483660" r:id="rId3"/>
    <p:sldLayoutId id="2147483649" r:id="rId4"/>
    <p:sldLayoutId id="2147483662" r:id="rId5"/>
    <p:sldLayoutId id="2147483661" r:id="rId6"/>
    <p:sldLayoutId id="2147483664" r:id="rId7"/>
    <p:sldLayoutId id="2147483663" r:id="rId8"/>
    <p:sldLayoutId id="2147483666" r:id="rId9"/>
    <p:sldLayoutId id="2147483665" r:id="rId10"/>
    <p:sldLayoutId id="2147483667" r:id="rId11"/>
    <p:sldLayoutId id="2147483668" r:id="rId12"/>
    <p:sldLayoutId id="2147483672" r:id="rId13"/>
    <p:sldLayoutId id="2147483670" r:id="rId14"/>
    <p:sldLayoutId id="2147483673" r:id="rId15"/>
    <p:sldLayoutId id="2147483671" r:id="rId16"/>
    <p:sldLayoutId id="2147483674" r:id="rId17"/>
    <p:sldLayoutId id="2147483669" r:id="rId18"/>
  </p:sldLayoutIdLst>
  <p:txStyles>
    <p:titleStyle>
      <a:lvl1pPr algn="l" defTabSz="650001" rtl="0" eaLnBrk="1" latinLnBrk="0" hangingPunct="1">
        <a:spcBef>
          <a:spcPct val="0"/>
        </a:spcBef>
        <a:buNone/>
        <a:defRPr sz="7800" b="1" kern="1200">
          <a:solidFill>
            <a:schemeClr val="tx1"/>
          </a:solidFill>
          <a:latin typeface="Cambria"/>
          <a:ea typeface="+mj-ea"/>
          <a:cs typeface="Cambria"/>
        </a:defRPr>
      </a:lvl1pPr>
    </p:titleStyle>
    <p:bodyStyle>
      <a:lvl1pPr marL="0" indent="0" algn="l" defTabSz="650001" rtl="0" eaLnBrk="1" latinLnBrk="0" hangingPunct="1">
        <a:spcBef>
          <a:spcPct val="20000"/>
        </a:spcBef>
        <a:buFont typeface="Arial"/>
        <a:buNone/>
        <a:defRPr sz="4800" kern="1200" cap="all" baseline="0">
          <a:solidFill>
            <a:srgbClr val="25303B"/>
          </a:solidFill>
          <a:latin typeface="+mn-lt"/>
          <a:ea typeface="+mn-ea"/>
          <a:cs typeface="+mn-cs"/>
        </a:defRPr>
      </a:lvl1pPr>
      <a:lvl2pPr marL="1056252" indent="-406251" algn="l" defTabSz="650001" rtl="0" eaLnBrk="1" latinLnBrk="0" hangingPunct="1">
        <a:spcBef>
          <a:spcPct val="20000"/>
        </a:spcBef>
        <a:buFont typeface="Arial"/>
        <a:buChar char="–"/>
        <a:defRPr sz="4000" kern="1200">
          <a:solidFill>
            <a:schemeClr val="tx1"/>
          </a:solidFill>
          <a:latin typeface="+mn-lt"/>
          <a:ea typeface="+mn-ea"/>
          <a:cs typeface="+mn-cs"/>
        </a:defRPr>
      </a:lvl2pPr>
      <a:lvl3pPr marL="1625003" indent="-325001" algn="l" defTabSz="650001" rtl="0" eaLnBrk="1" latinLnBrk="0" hangingPunct="1">
        <a:spcBef>
          <a:spcPct val="20000"/>
        </a:spcBef>
        <a:buFont typeface="Arial"/>
        <a:buChar char="•"/>
        <a:defRPr sz="3400" kern="1200">
          <a:solidFill>
            <a:schemeClr val="tx1"/>
          </a:solidFill>
          <a:latin typeface="+mn-lt"/>
          <a:ea typeface="+mn-ea"/>
          <a:cs typeface="+mn-cs"/>
        </a:defRPr>
      </a:lvl3pPr>
      <a:lvl4pPr marL="2275004" indent="-325001" algn="l" defTabSz="650001" rtl="0" eaLnBrk="1" latinLnBrk="0" hangingPunct="1">
        <a:spcBef>
          <a:spcPct val="20000"/>
        </a:spcBef>
        <a:buFont typeface="Arial"/>
        <a:buChar char="–"/>
        <a:defRPr sz="2800" kern="1200">
          <a:solidFill>
            <a:schemeClr val="tx1"/>
          </a:solidFill>
          <a:latin typeface="+mn-lt"/>
          <a:ea typeface="+mn-ea"/>
          <a:cs typeface="+mn-cs"/>
        </a:defRPr>
      </a:lvl4pPr>
      <a:lvl5pPr marL="2925006" indent="-325001" algn="l" defTabSz="650001" rtl="0" eaLnBrk="1" latinLnBrk="0" hangingPunct="1">
        <a:spcBef>
          <a:spcPct val="20000"/>
        </a:spcBef>
        <a:buFont typeface="Arial"/>
        <a:buChar char="»"/>
        <a:defRPr sz="2800" kern="1200">
          <a:solidFill>
            <a:schemeClr val="tx1"/>
          </a:solidFill>
          <a:latin typeface="+mn-lt"/>
          <a:ea typeface="+mn-ea"/>
          <a:cs typeface="+mn-cs"/>
        </a:defRPr>
      </a:lvl5pPr>
      <a:lvl6pPr marL="3575007" indent="-325001" algn="l" defTabSz="650001" rtl="0" eaLnBrk="1" latinLnBrk="0" hangingPunct="1">
        <a:spcBef>
          <a:spcPct val="20000"/>
        </a:spcBef>
        <a:buFont typeface="Arial"/>
        <a:buChar char="•"/>
        <a:defRPr sz="2800" kern="1200">
          <a:solidFill>
            <a:schemeClr val="tx1"/>
          </a:solidFill>
          <a:latin typeface="+mn-lt"/>
          <a:ea typeface="+mn-ea"/>
          <a:cs typeface="+mn-cs"/>
        </a:defRPr>
      </a:lvl6pPr>
      <a:lvl7pPr marL="4225008" indent="-325001" algn="l" defTabSz="650001" rtl="0" eaLnBrk="1" latinLnBrk="0" hangingPunct="1">
        <a:spcBef>
          <a:spcPct val="20000"/>
        </a:spcBef>
        <a:buFont typeface="Arial"/>
        <a:buChar char="•"/>
        <a:defRPr sz="2800" kern="1200">
          <a:solidFill>
            <a:schemeClr val="tx1"/>
          </a:solidFill>
          <a:latin typeface="+mn-lt"/>
          <a:ea typeface="+mn-ea"/>
          <a:cs typeface="+mn-cs"/>
        </a:defRPr>
      </a:lvl7pPr>
      <a:lvl8pPr marL="4875009" indent="-325001" algn="l" defTabSz="650001" rtl="0" eaLnBrk="1" latinLnBrk="0" hangingPunct="1">
        <a:spcBef>
          <a:spcPct val="20000"/>
        </a:spcBef>
        <a:buFont typeface="Arial"/>
        <a:buChar char="•"/>
        <a:defRPr sz="2800" kern="1200">
          <a:solidFill>
            <a:schemeClr val="tx1"/>
          </a:solidFill>
          <a:latin typeface="+mn-lt"/>
          <a:ea typeface="+mn-ea"/>
          <a:cs typeface="+mn-cs"/>
        </a:defRPr>
      </a:lvl8pPr>
      <a:lvl9pPr marL="5525011" indent="-325001" algn="l" defTabSz="650001" rtl="0" eaLnBrk="1" latinLnBrk="0" hangingPunct="1">
        <a:spcBef>
          <a:spcPct val="20000"/>
        </a:spcBef>
        <a:buFont typeface="Arial"/>
        <a:buChar char="•"/>
        <a:defRPr sz="2800" kern="1200">
          <a:solidFill>
            <a:schemeClr val="tx1"/>
          </a:solidFill>
          <a:latin typeface="+mn-lt"/>
          <a:ea typeface="+mn-ea"/>
          <a:cs typeface="+mn-cs"/>
        </a:defRPr>
      </a:lvl9pPr>
    </p:bodyStyle>
    <p:otherStyle>
      <a:defPPr>
        <a:defRPr lang="en-US"/>
      </a:defPPr>
      <a:lvl1pPr marL="0" algn="l" defTabSz="650001" rtl="0" eaLnBrk="1" latinLnBrk="0" hangingPunct="1">
        <a:defRPr sz="2600" kern="1200">
          <a:solidFill>
            <a:schemeClr val="tx1"/>
          </a:solidFill>
          <a:latin typeface="+mn-lt"/>
          <a:ea typeface="+mn-ea"/>
          <a:cs typeface="+mn-cs"/>
        </a:defRPr>
      </a:lvl1pPr>
      <a:lvl2pPr marL="650001" algn="l" defTabSz="650001" rtl="0" eaLnBrk="1" latinLnBrk="0" hangingPunct="1">
        <a:defRPr sz="2600" kern="1200">
          <a:solidFill>
            <a:schemeClr val="tx1"/>
          </a:solidFill>
          <a:latin typeface="+mn-lt"/>
          <a:ea typeface="+mn-ea"/>
          <a:cs typeface="+mn-cs"/>
        </a:defRPr>
      </a:lvl2pPr>
      <a:lvl3pPr marL="1300002" algn="l" defTabSz="650001" rtl="0" eaLnBrk="1" latinLnBrk="0" hangingPunct="1">
        <a:defRPr sz="2600" kern="1200">
          <a:solidFill>
            <a:schemeClr val="tx1"/>
          </a:solidFill>
          <a:latin typeface="+mn-lt"/>
          <a:ea typeface="+mn-ea"/>
          <a:cs typeface="+mn-cs"/>
        </a:defRPr>
      </a:lvl3pPr>
      <a:lvl4pPr marL="1950004" algn="l" defTabSz="650001" rtl="0" eaLnBrk="1" latinLnBrk="0" hangingPunct="1">
        <a:defRPr sz="2600" kern="1200">
          <a:solidFill>
            <a:schemeClr val="tx1"/>
          </a:solidFill>
          <a:latin typeface="+mn-lt"/>
          <a:ea typeface="+mn-ea"/>
          <a:cs typeface="+mn-cs"/>
        </a:defRPr>
      </a:lvl4pPr>
      <a:lvl5pPr marL="2600005" algn="l" defTabSz="650001" rtl="0" eaLnBrk="1" latinLnBrk="0" hangingPunct="1">
        <a:defRPr sz="2600" kern="1200">
          <a:solidFill>
            <a:schemeClr val="tx1"/>
          </a:solidFill>
          <a:latin typeface="+mn-lt"/>
          <a:ea typeface="+mn-ea"/>
          <a:cs typeface="+mn-cs"/>
        </a:defRPr>
      </a:lvl5pPr>
      <a:lvl6pPr marL="3250006" algn="l" defTabSz="650001" rtl="0" eaLnBrk="1" latinLnBrk="0" hangingPunct="1">
        <a:defRPr sz="2600" kern="1200">
          <a:solidFill>
            <a:schemeClr val="tx1"/>
          </a:solidFill>
          <a:latin typeface="+mn-lt"/>
          <a:ea typeface="+mn-ea"/>
          <a:cs typeface="+mn-cs"/>
        </a:defRPr>
      </a:lvl6pPr>
      <a:lvl7pPr marL="3900007" algn="l" defTabSz="650001" rtl="0" eaLnBrk="1" latinLnBrk="0" hangingPunct="1">
        <a:defRPr sz="2600" kern="1200">
          <a:solidFill>
            <a:schemeClr val="tx1"/>
          </a:solidFill>
          <a:latin typeface="+mn-lt"/>
          <a:ea typeface="+mn-ea"/>
          <a:cs typeface="+mn-cs"/>
        </a:defRPr>
      </a:lvl7pPr>
      <a:lvl8pPr marL="4550009" algn="l" defTabSz="650001" rtl="0" eaLnBrk="1" latinLnBrk="0" hangingPunct="1">
        <a:defRPr sz="2600" kern="1200">
          <a:solidFill>
            <a:schemeClr val="tx1"/>
          </a:solidFill>
          <a:latin typeface="+mn-lt"/>
          <a:ea typeface="+mn-ea"/>
          <a:cs typeface="+mn-cs"/>
        </a:defRPr>
      </a:lvl8pPr>
      <a:lvl9pPr marL="5200010" algn="l" defTabSz="650001"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685" y="3238980"/>
            <a:ext cx="11694319" cy="2154114"/>
          </a:xfrm>
        </p:spPr>
        <p:txBody>
          <a:bodyPr>
            <a:noAutofit/>
          </a:bodyPr>
          <a:lstStyle/>
          <a:p>
            <a:r>
              <a:rPr lang="en-US" sz="5400" dirty="0" smtClean="0"/>
              <a:t>Gender inequality: Machinations of ‘fairness’ in latest Australian Child Support Inquiry </a:t>
            </a:r>
            <a:endParaRPr lang="en-US" sz="5400" dirty="0"/>
          </a:p>
        </p:txBody>
      </p:sp>
      <p:sp>
        <p:nvSpPr>
          <p:cNvPr id="3" name="Text Placeholder 2"/>
          <p:cNvSpPr>
            <a:spLocks noGrp="1"/>
          </p:cNvSpPr>
          <p:nvPr>
            <p:ph type="body" sz="quarter" idx="10"/>
          </p:nvPr>
        </p:nvSpPr>
        <p:spPr>
          <a:xfrm>
            <a:off x="5744200" y="7051514"/>
            <a:ext cx="6789737" cy="1912937"/>
          </a:xfrm>
        </p:spPr>
        <p:txBody>
          <a:bodyPr>
            <a:normAutofit/>
          </a:bodyPr>
          <a:lstStyle/>
          <a:p>
            <a:r>
              <a:rPr lang="en-US" sz="4000" dirty="0" smtClean="0"/>
              <a:t>Dr Kay Cook</a:t>
            </a:r>
          </a:p>
          <a:p>
            <a:r>
              <a:rPr lang="en-US" sz="4000" dirty="0" smtClean="0"/>
              <a:t>Dr Christine skinner</a:t>
            </a:r>
            <a:endParaRPr lang="en-US" sz="4000" dirty="0"/>
          </a:p>
        </p:txBody>
      </p:sp>
    </p:spTree>
    <p:extLst>
      <p:ext uri="{BB962C8B-B14F-4D97-AF65-F5344CB8AC3E}">
        <p14:creationId xmlns:p14="http://schemas.microsoft.com/office/powerpoint/2010/main" val="48570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4609" y="1214442"/>
            <a:ext cx="6944830" cy="1096766"/>
          </a:xfrm>
        </p:spPr>
        <p:txBody>
          <a:bodyPr/>
          <a:lstStyle/>
          <a:p>
            <a:r>
              <a:rPr lang="en-US" dirty="0" smtClean="0"/>
              <a:t>Introduction</a:t>
            </a:r>
            <a:endParaRPr lang="en-US" dirty="0"/>
          </a:p>
        </p:txBody>
      </p:sp>
      <p:sp>
        <p:nvSpPr>
          <p:cNvPr id="4" name="Text Placeholder 3"/>
          <p:cNvSpPr>
            <a:spLocks noGrp="1"/>
          </p:cNvSpPr>
          <p:nvPr>
            <p:ph type="body" sz="quarter" idx="11"/>
          </p:nvPr>
        </p:nvSpPr>
        <p:spPr>
          <a:xfrm>
            <a:off x="843898" y="3008708"/>
            <a:ext cx="11043302" cy="5463487"/>
          </a:xfrm>
        </p:spPr>
        <p:txBody>
          <a:bodyPr/>
          <a:lstStyle/>
          <a:p>
            <a:r>
              <a:rPr lang="en-US" sz="4000" dirty="0" smtClean="0"/>
              <a:t>Policy Background Australia – De-gendering</a:t>
            </a:r>
          </a:p>
          <a:p>
            <a:r>
              <a:rPr lang="en-US" sz="4000" dirty="0" smtClean="0"/>
              <a:t>Aims &amp; Methods </a:t>
            </a:r>
          </a:p>
          <a:p>
            <a:r>
              <a:rPr lang="en-US" sz="4000" dirty="0" smtClean="0"/>
              <a:t>Unfair - Failing  &amp; Gender Biased System  </a:t>
            </a:r>
          </a:p>
          <a:p>
            <a:r>
              <a:rPr lang="en-US" sz="4000" dirty="0" smtClean="0"/>
              <a:t>Unfair – No gender equality</a:t>
            </a:r>
          </a:p>
          <a:p>
            <a:r>
              <a:rPr lang="en-US" sz="4000" dirty="0" smtClean="0"/>
              <a:t>Unfair - Division of work and care</a:t>
            </a:r>
          </a:p>
          <a:p>
            <a:r>
              <a:rPr lang="en-US" sz="4000" dirty="0" smtClean="0"/>
              <a:t>Conclusion - </a:t>
            </a:r>
            <a:r>
              <a:rPr lang="en-US" sz="4000" dirty="0">
                <a:solidFill>
                  <a:schemeClr val="bg1"/>
                </a:solidFill>
              </a:rPr>
              <a:t>Gender Equality V Gender Equity </a:t>
            </a:r>
          </a:p>
          <a:p>
            <a:endParaRPr lang="en-US" sz="4000" dirty="0" smtClean="0"/>
          </a:p>
          <a:p>
            <a:endParaRPr lang="en-US" dirty="0"/>
          </a:p>
        </p:txBody>
      </p:sp>
    </p:spTree>
    <p:extLst>
      <p:ext uri="{BB962C8B-B14F-4D97-AF65-F5344CB8AC3E}">
        <p14:creationId xmlns:p14="http://schemas.microsoft.com/office/powerpoint/2010/main" val="509524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4526" y="2632696"/>
            <a:ext cx="10875351" cy="1096766"/>
          </a:xfrm>
        </p:spPr>
        <p:txBody>
          <a:bodyPr>
            <a:normAutofit/>
          </a:bodyPr>
          <a:lstStyle/>
          <a:p>
            <a:r>
              <a:rPr lang="en-US" dirty="0" smtClean="0"/>
              <a:t>Australian Policy Background</a:t>
            </a:r>
            <a:endParaRPr lang="en-US" dirty="0"/>
          </a:p>
        </p:txBody>
      </p:sp>
      <p:sp>
        <p:nvSpPr>
          <p:cNvPr id="4" name="Text Placeholder 3"/>
          <p:cNvSpPr>
            <a:spLocks noGrp="1"/>
          </p:cNvSpPr>
          <p:nvPr>
            <p:ph type="body" sz="quarter" idx="11"/>
          </p:nvPr>
        </p:nvSpPr>
        <p:spPr>
          <a:xfrm>
            <a:off x="974724" y="4161454"/>
            <a:ext cx="11211055" cy="4497354"/>
          </a:xfrm>
        </p:spPr>
        <p:txBody>
          <a:bodyPr>
            <a:normAutofit/>
          </a:bodyPr>
          <a:lstStyle/>
          <a:p>
            <a:r>
              <a:rPr lang="en-US" dirty="0" smtClean="0"/>
              <a:t>Original 1998 CS system tackled lone parent (female) poverty</a:t>
            </a:r>
          </a:p>
          <a:p>
            <a:r>
              <a:rPr lang="en-US" dirty="0" smtClean="0"/>
              <a:t>Based male breadwinning model  and redistribution of income across separated families’ households</a:t>
            </a:r>
          </a:p>
          <a:p>
            <a:endParaRPr lang="en-US" dirty="0" smtClean="0"/>
          </a:p>
          <a:p>
            <a:r>
              <a:rPr lang="en-US" dirty="0" smtClean="0"/>
              <a:t>Fueled father’s resentment – led 2003 inquiry &amp; 2005 Taskforce </a:t>
            </a:r>
          </a:p>
          <a:p>
            <a:r>
              <a:rPr lang="en-US" dirty="0" smtClean="0"/>
              <a:t>2008 reforms ‘income shares model’ = equal treatment </a:t>
            </a:r>
          </a:p>
          <a:p>
            <a:r>
              <a:rPr lang="en-US" dirty="0" smtClean="0"/>
              <a:t>2014-15 inquiry one aim review the formula </a:t>
            </a:r>
            <a:endParaRPr lang="en-US" dirty="0"/>
          </a:p>
        </p:txBody>
      </p:sp>
    </p:spTree>
    <p:extLst>
      <p:ext uri="{BB962C8B-B14F-4D97-AF65-F5344CB8AC3E}">
        <p14:creationId xmlns:p14="http://schemas.microsoft.com/office/powerpoint/2010/main" val="2354621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4725" y="1102476"/>
            <a:ext cx="6944830" cy="1096766"/>
          </a:xfrm>
        </p:spPr>
        <p:txBody>
          <a:bodyPr/>
          <a:lstStyle/>
          <a:p>
            <a:r>
              <a:rPr lang="en-US" dirty="0"/>
              <a:t>Methods</a:t>
            </a:r>
          </a:p>
        </p:txBody>
      </p:sp>
      <p:sp>
        <p:nvSpPr>
          <p:cNvPr id="3" name="Subtitle 2"/>
          <p:cNvSpPr>
            <a:spLocks noGrp="1"/>
          </p:cNvSpPr>
          <p:nvPr>
            <p:ph type="subTitle" idx="1"/>
          </p:nvPr>
        </p:nvSpPr>
        <p:spPr>
          <a:xfrm>
            <a:off x="974725" y="2199242"/>
            <a:ext cx="6944830" cy="776599"/>
          </a:xfrm>
        </p:spPr>
        <p:txBody>
          <a:bodyPr/>
          <a:lstStyle/>
          <a:p>
            <a:r>
              <a:rPr lang="en-US" dirty="0" smtClean="0"/>
              <a:t>Frame Analysis</a:t>
            </a:r>
            <a:endParaRPr lang="en-US" dirty="0"/>
          </a:p>
        </p:txBody>
      </p:sp>
      <p:sp>
        <p:nvSpPr>
          <p:cNvPr id="4" name="Text Placeholder 3"/>
          <p:cNvSpPr>
            <a:spLocks noGrp="1"/>
          </p:cNvSpPr>
          <p:nvPr>
            <p:ph type="body" sz="quarter" idx="11"/>
          </p:nvPr>
        </p:nvSpPr>
        <p:spPr>
          <a:xfrm>
            <a:off x="1142676" y="2975841"/>
            <a:ext cx="11117748" cy="2995751"/>
          </a:xfrm>
        </p:spPr>
        <p:txBody>
          <a:bodyPr>
            <a:normAutofit fontScale="70000" lnSpcReduction="20000"/>
          </a:bodyPr>
          <a:lstStyle/>
          <a:p>
            <a:r>
              <a:rPr lang="en-US" sz="3400" dirty="0"/>
              <a:t>P</a:t>
            </a:r>
            <a:r>
              <a:rPr lang="en-US" sz="3400" dirty="0" smtClean="0"/>
              <a:t>reliminary </a:t>
            </a:r>
            <a:r>
              <a:rPr lang="en-US" sz="3400" dirty="0"/>
              <a:t>analysis explore how </a:t>
            </a:r>
            <a:r>
              <a:rPr lang="en-US" sz="3400" dirty="0" smtClean="0"/>
              <a:t>fathers’ framed problem </a:t>
            </a:r>
            <a:r>
              <a:rPr lang="en-US" sz="3400" dirty="0"/>
              <a:t>of </a:t>
            </a:r>
            <a:r>
              <a:rPr lang="en-US" sz="3400" dirty="0" smtClean="0"/>
              <a:t>CS in 2014 inquiry</a:t>
            </a:r>
          </a:p>
          <a:p>
            <a:r>
              <a:rPr lang="en-US" sz="3400" dirty="0" smtClean="0"/>
              <a:t>How their gendered reality was framed more prominently than other aspects</a:t>
            </a:r>
          </a:p>
          <a:p>
            <a:r>
              <a:rPr lang="en-GB" sz="3400" dirty="0" smtClean="0"/>
              <a:t>Questions: what </a:t>
            </a:r>
            <a:r>
              <a:rPr lang="en-GB" sz="3400" dirty="0"/>
              <a:t>is the basis </a:t>
            </a:r>
            <a:r>
              <a:rPr lang="en-GB" sz="3400" dirty="0" smtClean="0"/>
              <a:t>men’s claims </a:t>
            </a:r>
            <a:r>
              <a:rPr lang="en-GB" sz="3400" dirty="0"/>
              <a:t>of unfairness in the child support </a:t>
            </a:r>
            <a:r>
              <a:rPr lang="en-GB" sz="3400" dirty="0" smtClean="0"/>
              <a:t>system?</a:t>
            </a:r>
          </a:p>
          <a:p>
            <a:r>
              <a:rPr lang="en-GB" sz="3400" dirty="0" smtClean="0"/>
              <a:t>What </a:t>
            </a:r>
            <a:r>
              <a:rPr lang="en-GB" sz="3400" dirty="0"/>
              <a:t>kinds of solutions </a:t>
            </a:r>
            <a:r>
              <a:rPr lang="en-GB" sz="3400" dirty="0" smtClean="0"/>
              <a:t>were proposed </a:t>
            </a:r>
            <a:r>
              <a:rPr lang="en-GB" sz="3400" dirty="0"/>
              <a:t>in response</a:t>
            </a:r>
            <a:r>
              <a:rPr lang="en-GB" sz="3400" dirty="0" smtClean="0"/>
              <a:t>?</a:t>
            </a:r>
          </a:p>
          <a:p>
            <a:endParaRPr lang="en-US" sz="3400" dirty="0" smtClean="0"/>
          </a:p>
          <a:p>
            <a:r>
              <a:rPr lang="en-US" sz="3400" dirty="0" smtClean="0"/>
              <a:t>Data – Submissions to the Inquiry </a:t>
            </a:r>
          </a:p>
          <a:p>
            <a:r>
              <a:rPr lang="en-US" sz="3400" dirty="0" smtClean="0"/>
              <a:t>Coding of themes and identification of ‘idea elements’</a:t>
            </a:r>
            <a:endParaRPr lang="en-US" dirty="0"/>
          </a:p>
          <a:p>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490075801"/>
              </p:ext>
            </p:extLst>
          </p:nvPr>
        </p:nvGraphicFramePr>
        <p:xfrm>
          <a:off x="559838" y="6158205"/>
          <a:ext cx="11849876" cy="3191381"/>
        </p:xfrm>
        <a:graphic>
          <a:graphicData uri="http://schemas.openxmlformats.org/drawingml/2006/table">
            <a:tbl>
              <a:tblPr firstRow="1" firstCol="1" bandRow="1">
                <a:tableStyleId>{5C22544A-7EE6-4342-B048-85BDC9FD1C3A}</a:tableStyleId>
              </a:tblPr>
              <a:tblGrid>
                <a:gridCol w="2961491"/>
                <a:gridCol w="3105035"/>
                <a:gridCol w="2819898"/>
                <a:gridCol w="2963452"/>
              </a:tblGrid>
              <a:tr h="911823">
                <a:tc>
                  <a:txBody>
                    <a:bodyPr/>
                    <a:lstStyle/>
                    <a:p>
                      <a:pPr algn="ctr">
                        <a:lnSpc>
                          <a:spcPct val="115000"/>
                        </a:lnSpc>
                        <a:spcAft>
                          <a:spcPts val="0"/>
                        </a:spcAft>
                      </a:pPr>
                      <a:r>
                        <a:rPr lang="en-AU" sz="2400" dirty="0">
                          <a:effectLst/>
                        </a:rPr>
                        <a:t> </a:t>
                      </a:r>
                      <a:endParaRPr lang="en-GB" sz="2400" dirty="0">
                        <a:effectLst/>
                        <a:latin typeface="Calibri"/>
                        <a:ea typeface="Calibri"/>
                        <a:cs typeface="Times New Roman"/>
                      </a:endParaRPr>
                    </a:p>
                  </a:txBody>
                  <a:tcPr marL="27269" marR="27269" marT="0" marB="0"/>
                </a:tc>
                <a:tc>
                  <a:txBody>
                    <a:bodyPr/>
                    <a:lstStyle/>
                    <a:p>
                      <a:pPr algn="ctr">
                        <a:lnSpc>
                          <a:spcPct val="115000"/>
                        </a:lnSpc>
                        <a:spcAft>
                          <a:spcPts val="0"/>
                        </a:spcAft>
                      </a:pPr>
                      <a:r>
                        <a:rPr lang="en-AU" sz="2400">
                          <a:effectLst/>
                        </a:rPr>
                        <a:t>Total volume of witness testimony</a:t>
                      </a:r>
                      <a:endParaRPr lang="en-GB" sz="2400">
                        <a:effectLst/>
                        <a:latin typeface="Calibri"/>
                        <a:ea typeface="Calibri"/>
                        <a:cs typeface="Times New Roman"/>
                      </a:endParaRPr>
                    </a:p>
                  </a:txBody>
                  <a:tcPr marL="27269" marR="27269" marT="0" marB="0"/>
                </a:tc>
                <a:tc>
                  <a:txBody>
                    <a:bodyPr/>
                    <a:lstStyle/>
                    <a:p>
                      <a:pPr algn="ctr">
                        <a:lnSpc>
                          <a:spcPct val="115000"/>
                        </a:lnSpc>
                        <a:spcAft>
                          <a:spcPts val="0"/>
                        </a:spcAft>
                      </a:pPr>
                      <a:r>
                        <a:rPr lang="en-AU" sz="2400">
                          <a:effectLst/>
                        </a:rPr>
                        <a:t>Fathers</a:t>
                      </a:r>
                      <a:endParaRPr lang="en-GB" sz="2400">
                        <a:effectLst/>
                        <a:latin typeface="Calibri"/>
                        <a:ea typeface="Calibri"/>
                        <a:cs typeface="Times New Roman"/>
                      </a:endParaRPr>
                    </a:p>
                  </a:txBody>
                  <a:tcPr marL="27269" marR="27269" marT="0" marB="0"/>
                </a:tc>
                <a:tc>
                  <a:txBody>
                    <a:bodyPr/>
                    <a:lstStyle/>
                    <a:p>
                      <a:pPr algn="ctr">
                        <a:lnSpc>
                          <a:spcPct val="115000"/>
                        </a:lnSpc>
                        <a:spcAft>
                          <a:spcPts val="0"/>
                        </a:spcAft>
                      </a:pPr>
                      <a:r>
                        <a:rPr lang="en-AU" sz="2400">
                          <a:effectLst/>
                        </a:rPr>
                        <a:t>Mothers</a:t>
                      </a:r>
                      <a:endParaRPr lang="en-GB" sz="2400">
                        <a:effectLst/>
                        <a:latin typeface="Calibri"/>
                        <a:ea typeface="Calibri"/>
                        <a:cs typeface="Times New Roman"/>
                      </a:endParaRPr>
                    </a:p>
                  </a:txBody>
                  <a:tcPr marL="27269" marR="27269" marT="0" marB="0"/>
                </a:tc>
              </a:tr>
              <a:tr h="455912">
                <a:tc>
                  <a:txBody>
                    <a:bodyPr/>
                    <a:lstStyle/>
                    <a:p>
                      <a:pPr>
                        <a:lnSpc>
                          <a:spcPct val="115000"/>
                        </a:lnSpc>
                        <a:spcAft>
                          <a:spcPts val="0"/>
                        </a:spcAft>
                      </a:pPr>
                      <a:r>
                        <a:rPr lang="en-AU" sz="2400" dirty="0">
                          <a:effectLst/>
                        </a:rPr>
                        <a:t>Submissions</a:t>
                      </a:r>
                      <a:endParaRPr lang="en-GB" sz="2400" dirty="0">
                        <a:effectLst/>
                        <a:latin typeface="Calibri"/>
                        <a:ea typeface="Calibri"/>
                        <a:cs typeface="Times New Roman"/>
                      </a:endParaRPr>
                    </a:p>
                  </a:txBody>
                  <a:tcPr marL="27269" marR="27269" marT="0" marB="0"/>
                </a:tc>
                <a:tc>
                  <a:txBody>
                    <a:bodyPr/>
                    <a:lstStyle/>
                    <a:p>
                      <a:pPr algn="ctr">
                        <a:lnSpc>
                          <a:spcPct val="115000"/>
                        </a:lnSpc>
                        <a:spcAft>
                          <a:spcPts val="0"/>
                        </a:spcAft>
                      </a:pPr>
                      <a:r>
                        <a:rPr lang="en-AU" sz="2400" dirty="0">
                          <a:effectLst/>
                        </a:rPr>
                        <a:t>130 submissions</a:t>
                      </a:r>
                      <a:endParaRPr lang="en-GB" sz="2400" dirty="0">
                        <a:effectLst/>
                        <a:latin typeface="Calibri"/>
                        <a:ea typeface="Calibri"/>
                        <a:cs typeface="Times New Roman"/>
                      </a:endParaRPr>
                    </a:p>
                  </a:txBody>
                  <a:tcPr marL="27269" marR="27269" marT="0" marB="0"/>
                </a:tc>
                <a:tc>
                  <a:txBody>
                    <a:bodyPr/>
                    <a:lstStyle/>
                    <a:p>
                      <a:pPr algn="ctr">
                        <a:lnSpc>
                          <a:spcPct val="115000"/>
                        </a:lnSpc>
                        <a:spcAft>
                          <a:spcPts val="0"/>
                        </a:spcAft>
                      </a:pPr>
                      <a:r>
                        <a:rPr lang="en-AU" sz="2400" dirty="0">
                          <a:effectLst/>
                          <a:highlight>
                            <a:srgbClr val="FFFF00"/>
                          </a:highlight>
                        </a:rPr>
                        <a:t>55</a:t>
                      </a:r>
                      <a:endParaRPr lang="en-GB" sz="2400" dirty="0">
                        <a:effectLst/>
                        <a:latin typeface="Calibri"/>
                        <a:ea typeface="Calibri"/>
                        <a:cs typeface="Times New Roman"/>
                      </a:endParaRPr>
                    </a:p>
                  </a:txBody>
                  <a:tcPr marL="27269" marR="27269" marT="0" marB="0"/>
                </a:tc>
                <a:tc>
                  <a:txBody>
                    <a:bodyPr/>
                    <a:lstStyle/>
                    <a:p>
                      <a:pPr algn="ctr">
                        <a:lnSpc>
                          <a:spcPct val="115000"/>
                        </a:lnSpc>
                        <a:spcAft>
                          <a:spcPts val="0"/>
                        </a:spcAft>
                      </a:pPr>
                      <a:r>
                        <a:rPr lang="en-AU" sz="2400">
                          <a:effectLst/>
                        </a:rPr>
                        <a:t>13</a:t>
                      </a:r>
                      <a:endParaRPr lang="en-GB" sz="2400">
                        <a:effectLst/>
                        <a:latin typeface="Calibri"/>
                        <a:ea typeface="Calibri"/>
                        <a:cs typeface="Times New Roman"/>
                      </a:endParaRPr>
                    </a:p>
                  </a:txBody>
                  <a:tcPr marL="27269" marR="27269" marT="0" marB="0"/>
                </a:tc>
              </a:tr>
              <a:tr h="911823">
                <a:tc>
                  <a:txBody>
                    <a:bodyPr/>
                    <a:lstStyle/>
                    <a:p>
                      <a:pPr>
                        <a:lnSpc>
                          <a:spcPct val="115000"/>
                        </a:lnSpc>
                        <a:spcAft>
                          <a:spcPts val="0"/>
                        </a:spcAft>
                      </a:pPr>
                      <a:r>
                        <a:rPr lang="en-AU" sz="2400" dirty="0">
                          <a:effectLst/>
                        </a:rPr>
                        <a:t>Public Hearings</a:t>
                      </a:r>
                      <a:endParaRPr lang="en-GB" sz="2400" dirty="0">
                        <a:effectLst/>
                        <a:latin typeface="Calibri"/>
                        <a:ea typeface="Calibri"/>
                        <a:cs typeface="Times New Roman"/>
                      </a:endParaRPr>
                    </a:p>
                  </a:txBody>
                  <a:tcPr marL="27269" marR="27269" marT="0" marB="0"/>
                </a:tc>
                <a:tc>
                  <a:txBody>
                    <a:bodyPr/>
                    <a:lstStyle/>
                    <a:p>
                      <a:pPr algn="ctr">
                        <a:lnSpc>
                          <a:spcPct val="115000"/>
                        </a:lnSpc>
                        <a:spcAft>
                          <a:spcPts val="0"/>
                        </a:spcAft>
                      </a:pPr>
                      <a:r>
                        <a:rPr lang="en-AU" sz="2400" dirty="0">
                          <a:effectLst/>
                        </a:rPr>
                        <a:t>13 sessions; </a:t>
                      </a:r>
                      <a:br>
                        <a:rPr lang="en-AU" sz="2400" dirty="0">
                          <a:effectLst/>
                        </a:rPr>
                      </a:br>
                      <a:r>
                        <a:rPr lang="en-AU" sz="2400" dirty="0">
                          <a:effectLst/>
                        </a:rPr>
                        <a:t>76 witnesses</a:t>
                      </a:r>
                      <a:endParaRPr lang="en-GB" sz="2400" dirty="0">
                        <a:effectLst/>
                        <a:latin typeface="Calibri"/>
                        <a:ea typeface="Calibri"/>
                        <a:cs typeface="Times New Roman"/>
                      </a:endParaRPr>
                    </a:p>
                  </a:txBody>
                  <a:tcPr marL="27269" marR="27269" marT="0" marB="0"/>
                </a:tc>
                <a:tc>
                  <a:txBody>
                    <a:bodyPr/>
                    <a:lstStyle/>
                    <a:p>
                      <a:pPr algn="ctr">
                        <a:lnSpc>
                          <a:spcPct val="115000"/>
                        </a:lnSpc>
                        <a:spcAft>
                          <a:spcPts val="0"/>
                        </a:spcAft>
                      </a:pPr>
                      <a:r>
                        <a:rPr lang="en-AU" sz="2400" dirty="0">
                          <a:effectLst/>
                        </a:rPr>
                        <a:t>3</a:t>
                      </a:r>
                      <a:endParaRPr lang="en-GB" sz="2400" dirty="0">
                        <a:effectLst/>
                        <a:latin typeface="Calibri"/>
                        <a:ea typeface="Calibri"/>
                        <a:cs typeface="Times New Roman"/>
                      </a:endParaRPr>
                    </a:p>
                  </a:txBody>
                  <a:tcPr marL="27269" marR="27269" marT="0" marB="0"/>
                </a:tc>
                <a:tc>
                  <a:txBody>
                    <a:bodyPr/>
                    <a:lstStyle/>
                    <a:p>
                      <a:pPr algn="ctr">
                        <a:lnSpc>
                          <a:spcPct val="115000"/>
                        </a:lnSpc>
                        <a:spcAft>
                          <a:spcPts val="0"/>
                        </a:spcAft>
                      </a:pPr>
                      <a:r>
                        <a:rPr lang="en-AU" sz="2400" dirty="0">
                          <a:effectLst/>
                        </a:rPr>
                        <a:t>1</a:t>
                      </a:r>
                      <a:endParaRPr lang="en-GB" sz="2400" dirty="0">
                        <a:effectLst/>
                        <a:latin typeface="Calibri"/>
                        <a:ea typeface="Calibri"/>
                        <a:cs typeface="Times New Roman"/>
                      </a:endParaRPr>
                    </a:p>
                  </a:txBody>
                  <a:tcPr marL="27269" marR="27269" marT="0" marB="0"/>
                </a:tc>
              </a:tr>
              <a:tr h="911823">
                <a:tc>
                  <a:txBody>
                    <a:bodyPr/>
                    <a:lstStyle/>
                    <a:p>
                      <a:pPr>
                        <a:lnSpc>
                          <a:spcPct val="115000"/>
                        </a:lnSpc>
                        <a:spcAft>
                          <a:spcPts val="0"/>
                        </a:spcAft>
                      </a:pPr>
                      <a:r>
                        <a:rPr lang="en-AU" sz="2400">
                          <a:effectLst/>
                        </a:rPr>
                        <a:t>Community Statement</a:t>
                      </a:r>
                      <a:endParaRPr lang="en-GB" sz="2400">
                        <a:effectLst/>
                      </a:endParaRPr>
                    </a:p>
                    <a:p>
                      <a:pPr>
                        <a:lnSpc>
                          <a:spcPct val="115000"/>
                        </a:lnSpc>
                        <a:spcAft>
                          <a:spcPts val="0"/>
                        </a:spcAft>
                      </a:pPr>
                      <a:r>
                        <a:rPr lang="en-AU" sz="2400">
                          <a:effectLst/>
                        </a:rPr>
                        <a:t>Sessions</a:t>
                      </a:r>
                      <a:endParaRPr lang="en-GB" sz="2400">
                        <a:effectLst/>
                        <a:latin typeface="Calibri"/>
                        <a:ea typeface="Calibri"/>
                        <a:cs typeface="Times New Roman"/>
                      </a:endParaRPr>
                    </a:p>
                  </a:txBody>
                  <a:tcPr marL="27269" marR="27269" marT="0" marB="0"/>
                </a:tc>
                <a:tc>
                  <a:txBody>
                    <a:bodyPr/>
                    <a:lstStyle/>
                    <a:p>
                      <a:pPr algn="ctr">
                        <a:lnSpc>
                          <a:spcPct val="115000"/>
                        </a:lnSpc>
                        <a:spcAft>
                          <a:spcPts val="0"/>
                        </a:spcAft>
                      </a:pPr>
                      <a:r>
                        <a:rPr lang="en-AU" sz="2400">
                          <a:effectLst/>
                        </a:rPr>
                        <a:t>8 sessions; 105 witnesses</a:t>
                      </a:r>
                      <a:endParaRPr lang="en-GB" sz="2400">
                        <a:effectLst/>
                        <a:latin typeface="Calibri"/>
                        <a:ea typeface="Calibri"/>
                        <a:cs typeface="Times New Roman"/>
                      </a:endParaRPr>
                    </a:p>
                  </a:txBody>
                  <a:tcPr marL="27269" marR="27269" marT="0" marB="0"/>
                </a:tc>
                <a:tc>
                  <a:txBody>
                    <a:bodyPr/>
                    <a:lstStyle/>
                    <a:p>
                      <a:pPr algn="ctr">
                        <a:lnSpc>
                          <a:spcPct val="115000"/>
                        </a:lnSpc>
                        <a:spcAft>
                          <a:spcPts val="0"/>
                        </a:spcAft>
                      </a:pPr>
                      <a:r>
                        <a:rPr lang="en-AU" sz="2400" dirty="0">
                          <a:effectLst/>
                          <a:highlight>
                            <a:srgbClr val="FFFF00"/>
                          </a:highlight>
                        </a:rPr>
                        <a:t>65</a:t>
                      </a:r>
                      <a:endParaRPr lang="en-GB" sz="2400" dirty="0">
                        <a:effectLst/>
                        <a:latin typeface="Calibri"/>
                        <a:ea typeface="Calibri"/>
                        <a:cs typeface="Times New Roman"/>
                      </a:endParaRPr>
                    </a:p>
                  </a:txBody>
                  <a:tcPr marL="27269" marR="27269" marT="0" marB="0"/>
                </a:tc>
                <a:tc>
                  <a:txBody>
                    <a:bodyPr/>
                    <a:lstStyle/>
                    <a:p>
                      <a:pPr algn="ctr">
                        <a:lnSpc>
                          <a:spcPct val="115000"/>
                        </a:lnSpc>
                        <a:spcAft>
                          <a:spcPts val="0"/>
                        </a:spcAft>
                      </a:pPr>
                      <a:r>
                        <a:rPr lang="en-AU" sz="2400" dirty="0">
                          <a:effectLst/>
                        </a:rPr>
                        <a:t>28</a:t>
                      </a:r>
                      <a:endParaRPr lang="en-GB" sz="2400" dirty="0">
                        <a:effectLst/>
                        <a:latin typeface="Calibri"/>
                        <a:ea typeface="Calibri"/>
                        <a:cs typeface="Times New Roman"/>
                      </a:endParaRPr>
                    </a:p>
                  </a:txBody>
                  <a:tcPr marL="27269" marR="27269" marT="0" marB="0"/>
                </a:tc>
              </a:tr>
            </a:tbl>
          </a:graphicData>
        </a:graphic>
      </p:graphicFrame>
    </p:spTree>
    <p:extLst>
      <p:ext uri="{BB962C8B-B14F-4D97-AF65-F5344CB8AC3E}">
        <p14:creationId xmlns:p14="http://schemas.microsoft.com/office/powerpoint/2010/main" val="1398120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4724" y="1748411"/>
            <a:ext cx="10819367" cy="1096766"/>
          </a:xfrm>
        </p:spPr>
        <p:txBody>
          <a:bodyPr>
            <a:normAutofit/>
          </a:bodyPr>
          <a:lstStyle/>
          <a:p>
            <a:r>
              <a:rPr lang="en-US" sz="4400" dirty="0" smtClean="0"/>
              <a:t>Unfair- Failing &amp; Gender Biased System </a:t>
            </a:r>
            <a:endParaRPr lang="en-US" sz="4400" dirty="0"/>
          </a:p>
        </p:txBody>
      </p:sp>
      <p:sp>
        <p:nvSpPr>
          <p:cNvPr id="4" name="Text Placeholder 3"/>
          <p:cNvSpPr>
            <a:spLocks noGrp="1"/>
          </p:cNvSpPr>
          <p:nvPr>
            <p:ph type="body" sz="quarter" idx="11"/>
          </p:nvPr>
        </p:nvSpPr>
        <p:spPr>
          <a:xfrm>
            <a:off x="974526" y="3172409"/>
            <a:ext cx="11005980" cy="6288832"/>
          </a:xfrm>
        </p:spPr>
        <p:txBody>
          <a:bodyPr>
            <a:normAutofit fontScale="62500" lnSpcReduction="20000"/>
          </a:bodyPr>
          <a:lstStyle/>
          <a:p>
            <a:pPr indent="0">
              <a:buNone/>
            </a:pPr>
            <a:r>
              <a:rPr lang="en-US" sz="5100" dirty="0" smtClean="0"/>
              <a:t>Respondents’ framed system as:</a:t>
            </a:r>
          </a:p>
          <a:p>
            <a:pPr indent="0">
              <a:buNone/>
            </a:pPr>
            <a:endParaRPr lang="en-US" sz="1900" dirty="0" smtClean="0"/>
          </a:p>
          <a:p>
            <a:r>
              <a:rPr lang="en-US" sz="5100" dirty="0" smtClean="0"/>
              <a:t>Failing fathers and children</a:t>
            </a:r>
          </a:p>
          <a:p>
            <a:r>
              <a:rPr lang="en-US" sz="5100" dirty="0" smtClean="0"/>
              <a:t>Anti-men</a:t>
            </a:r>
          </a:p>
          <a:p>
            <a:pPr lvl="1" indent="0">
              <a:buNone/>
            </a:pPr>
            <a:endParaRPr lang="en-AU" sz="5100" i="1" dirty="0" smtClean="0">
              <a:solidFill>
                <a:schemeClr val="bg1"/>
              </a:solidFill>
            </a:endParaRPr>
          </a:p>
          <a:p>
            <a:pPr lvl="1" indent="0">
              <a:buNone/>
            </a:pPr>
            <a:r>
              <a:rPr lang="en-AU" sz="5100" i="1" dirty="0" smtClean="0">
                <a:solidFill>
                  <a:schemeClr val="bg1"/>
                </a:solidFill>
              </a:rPr>
              <a:t>‘…adversarial system, totally out of control being run by feminists in the CSA…’</a:t>
            </a:r>
          </a:p>
          <a:p>
            <a:pPr lvl="1" indent="0">
              <a:buNone/>
            </a:pPr>
            <a:endParaRPr lang="en-AU" sz="5100" i="1" dirty="0" smtClean="0">
              <a:solidFill>
                <a:schemeClr val="bg1"/>
              </a:solidFill>
            </a:endParaRPr>
          </a:p>
          <a:p>
            <a:pPr lvl="1" indent="0">
              <a:buNone/>
            </a:pPr>
            <a:r>
              <a:rPr lang="en-AU" sz="5100" i="1" dirty="0" smtClean="0">
                <a:solidFill>
                  <a:schemeClr val="bg1"/>
                </a:solidFill>
              </a:rPr>
              <a:t>‘Contrary </a:t>
            </a:r>
            <a:r>
              <a:rPr lang="en-AU" sz="5100" i="1" dirty="0">
                <a:solidFill>
                  <a:schemeClr val="bg1"/>
                </a:solidFill>
              </a:rPr>
              <a:t>to what seems to be modern feminist mantra, men are not stupid. They are not blind to a system that repeatedly treats them as second class parents, a system that reduces their contribution to their children’s lives and upbringing, as a walking wallet and visitation </a:t>
            </a:r>
            <a:r>
              <a:rPr lang="en-AU" sz="5100" i="1" dirty="0" smtClean="0">
                <a:solidFill>
                  <a:schemeClr val="bg1"/>
                </a:solidFill>
              </a:rPr>
              <a:t>centre</a:t>
            </a:r>
            <a:r>
              <a:rPr lang="en-AU" sz="5100" dirty="0" smtClean="0">
                <a:solidFill>
                  <a:schemeClr val="bg1"/>
                </a:solidFill>
              </a:rPr>
              <a:t>…’</a:t>
            </a:r>
            <a:r>
              <a:rPr lang="en-AU" sz="5100" i="1" dirty="0" smtClean="0">
                <a:solidFill>
                  <a:schemeClr val="bg1"/>
                </a:solidFill>
              </a:rPr>
              <a:t> (</a:t>
            </a:r>
            <a:r>
              <a:rPr lang="en-AU" sz="5100" i="1" dirty="0">
                <a:solidFill>
                  <a:schemeClr val="bg1"/>
                </a:solidFill>
              </a:rPr>
              <a:t>Submission 87</a:t>
            </a:r>
            <a:r>
              <a:rPr lang="en-AU" sz="5100" i="1" dirty="0" smtClean="0">
                <a:solidFill>
                  <a:schemeClr val="bg1"/>
                </a:solidFill>
              </a:rPr>
              <a:t>).</a:t>
            </a:r>
            <a:endParaRPr lang="en-AU" sz="5100" dirty="0" smtClean="0">
              <a:solidFill>
                <a:schemeClr val="bg1"/>
              </a:solidFill>
            </a:endParaRPr>
          </a:p>
          <a:p>
            <a:pPr marL="571500" indent="-571500"/>
            <a:endParaRPr lang="en-AU" sz="1400" dirty="0" smtClean="0">
              <a:solidFill>
                <a:schemeClr val="bg1"/>
              </a:solidFill>
            </a:endParaRPr>
          </a:p>
          <a:p>
            <a:endParaRPr lang="en-US" sz="4600" dirty="0"/>
          </a:p>
          <a:p>
            <a:endParaRPr lang="en-US" dirty="0" smtClean="0"/>
          </a:p>
        </p:txBody>
      </p:sp>
    </p:spTree>
    <p:extLst>
      <p:ext uri="{BB962C8B-B14F-4D97-AF65-F5344CB8AC3E}">
        <p14:creationId xmlns:p14="http://schemas.microsoft.com/office/powerpoint/2010/main" val="1359568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674" y="1680972"/>
            <a:ext cx="10334175" cy="1096766"/>
          </a:xfrm>
        </p:spPr>
        <p:txBody>
          <a:bodyPr>
            <a:normAutofit/>
          </a:bodyPr>
          <a:lstStyle/>
          <a:p>
            <a:r>
              <a:rPr lang="en-US" sz="4400" dirty="0" smtClean="0"/>
              <a:t>Unfair - no gender equality</a:t>
            </a:r>
            <a:endParaRPr lang="en-US" sz="4400" dirty="0"/>
          </a:p>
        </p:txBody>
      </p:sp>
      <p:sp>
        <p:nvSpPr>
          <p:cNvPr id="6" name="Text Placeholder 5"/>
          <p:cNvSpPr>
            <a:spLocks noGrp="1"/>
          </p:cNvSpPr>
          <p:nvPr>
            <p:ph type="body" sz="quarter" idx="10"/>
          </p:nvPr>
        </p:nvSpPr>
        <p:spPr>
          <a:xfrm>
            <a:off x="1142674" y="3135086"/>
            <a:ext cx="11211055" cy="3135086"/>
          </a:xfrm>
        </p:spPr>
        <p:txBody>
          <a:bodyPr/>
          <a:lstStyle/>
          <a:p>
            <a:r>
              <a:rPr lang="en-AU" dirty="0" smtClean="0"/>
              <a:t>‘</a:t>
            </a:r>
            <a:r>
              <a:rPr lang="en-AU" i="1" dirty="0" smtClean="0"/>
              <a:t>Australian </a:t>
            </a:r>
            <a:r>
              <a:rPr lang="en-AU" i="1" dirty="0"/>
              <a:t>men of procreating/child rearing age have been brought up to believe in equality … They believe that men and women should be both involved in raising children. They witnessed the inequalities of the day that were biased against mothers, and perhaps their older sisters. They then accepted that both genders are entitled to receive the same compensation for their efforts at work and home … They see systems which have NOT kept pace with societal expectations and modern family dynamics. They see decisions which are biased against men, against them for providing an income for their families. This causes frustration, anxiety, depression and anger </a:t>
            </a:r>
            <a:r>
              <a:rPr lang="en-AU" i="1" dirty="0" smtClean="0"/>
              <a:t>.’(</a:t>
            </a:r>
            <a:r>
              <a:rPr lang="en-AU" i="1" dirty="0"/>
              <a:t>Submission 87</a:t>
            </a:r>
            <a:r>
              <a:rPr lang="en-AU" i="1" dirty="0" smtClean="0"/>
              <a:t>)</a:t>
            </a:r>
            <a:endParaRPr lang="en-GB" i="1" dirty="0"/>
          </a:p>
          <a:p>
            <a:endParaRPr lang="en-AU" i="1" dirty="0"/>
          </a:p>
          <a:p>
            <a:endParaRPr lang="en-GB" i="1" dirty="0"/>
          </a:p>
        </p:txBody>
      </p:sp>
    </p:spTree>
    <p:extLst>
      <p:ext uri="{BB962C8B-B14F-4D97-AF65-F5344CB8AC3E}">
        <p14:creationId xmlns:p14="http://schemas.microsoft.com/office/powerpoint/2010/main" val="2742238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4526" y="1748411"/>
            <a:ext cx="11509833" cy="1096766"/>
          </a:xfrm>
        </p:spPr>
        <p:txBody>
          <a:bodyPr>
            <a:normAutofit fontScale="90000"/>
          </a:bodyPr>
          <a:lstStyle/>
          <a:p>
            <a:r>
              <a:rPr lang="en-US" dirty="0" smtClean="0"/>
              <a:t>Unfair - Division </a:t>
            </a:r>
            <a:r>
              <a:rPr lang="en-US" dirty="0"/>
              <a:t>of work and care</a:t>
            </a:r>
          </a:p>
        </p:txBody>
      </p:sp>
      <p:sp>
        <p:nvSpPr>
          <p:cNvPr id="6" name="Text Placeholder 5"/>
          <p:cNvSpPr>
            <a:spLocks noGrp="1"/>
          </p:cNvSpPr>
          <p:nvPr>
            <p:ph type="body" sz="quarter" idx="10"/>
          </p:nvPr>
        </p:nvSpPr>
        <p:spPr>
          <a:xfrm>
            <a:off x="974525" y="3023118"/>
            <a:ext cx="11099287" cy="3285947"/>
          </a:xfrm>
        </p:spPr>
        <p:txBody>
          <a:bodyPr/>
          <a:lstStyle/>
          <a:p>
            <a:r>
              <a:rPr lang="en-AU" i="1" dirty="0"/>
              <a:t>Remembering that the payer needs to work and obviously has more expenses than a payee sitting at home … I believe that the child support formula was actually supposed to be based on both parents working and carrying their fair and equal share (Submission 112</a:t>
            </a:r>
            <a:r>
              <a:rPr lang="en-AU" i="1" dirty="0" smtClean="0"/>
              <a:t>).</a:t>
            </a:r>
          </a:p>
          <a:p>
            <a:endParaRPr lang="en-GB" sz="1000" i="1" dirty="0"/>
          </a:p>
          <a:p>
            <a:r>
              <a:rPr lang="en-AU" i="1" dirty="0" smtClean="0"/>
              <a:t>Why </a:t>
            </a:r>
            <a:r>
              <a:rPr lang="en-AU" i="1" dirty="0"/>
              <a:t>should one parent work longer hours than the other parent when care level is 50%. This is not </a:t>
            </a:r>
            <a:r>
              <a:rPr lang="en-AU" i="1" dirty="0" smtClean="0"/>
              <a:t>fair! (Submission </a:t>
            </a:r>
            <a:r>
              <a:rPr lang="en-AU" i="1" dirty="0"/>
              <a:t>109</a:t>
            </a:r>
            <a:r>
              <a:rPr lang="en-AU" i="1" dirty="0" smtClean="0"/>
              <a:t>)</a:t>
            </a:r>
          </a:p>
          <a:p>
            <a:endParaRPr lang="en-GB" sz="1000" i="1" dirty="0"/>
          </a:p>
          <a:p>
            <a:r>
              <a:rPr lang="en-AU" i="1" dirty="0"/>
              <a:t>The issue of resident parents in receipt of high levels of support who opt to work part-time, when they could be working full-time in their current positions, be addressed (Submission 12).</a:t>
            </a:r>
            <a:endParaRPr lang="en-GB" i="1" dirty="0"/>
          </a:p>
        </p:txBody>
      </p:sp>
    </p:spTree>
    <p:extLst>
      <p:ext uri="{BB962C8B-B14F-4D97-AF65-F5344CB8AC3E}">
        <p14:creationId xmlns:p14="http://schemas.microsoft.com/office/powerpoint/2010/main" val="192659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Conclusion</a:t>
            </a:r>
            <a:endParaRPr lang="en-US" dirty="0"/>
          </a:p>
        </p:txBody>
      </p:sp>
      <p:sp>
        <p:nvSpPr>
          <p:cNvPr id="4" name="Text Placeholder 3"/>
          <p:cNvSpPr>
            <a:spLocks noGrp="1"/>
          </p:cNvSpPr>
          <p:nvPr>
            <p:ph type="body" sz="quarter" idx="11"/>
          </p:nvPr>
        </p:nvSpPr>
        <p:spPr>
          <a:xfrm>
            <a:off x="974725" y="4068147"/>
            <a:ext cx="6944632" cy="4497355"/>
          </a:xfrm>
        </p:spPr>
        <p:txBody>
          <a:bodyPr>
            <a:normAutofit lnSpcReduction="10000"/>
          </a:bodyPr>
          <a:lstStyle/>
          <a:p>
            <a:r>
              <a:rPr lang="en-US" dirty="0"/>
              <a:t>Gender Equality V Gender </a:t>
            </a:r>
            <a:r>
              <a:rPr lang="en-US" dirty="0" smtClean="0"/>
              <a:t>Equity</a:t>
            </a:r>
          </a:p>
          <a:p>
            <a:endParaRPr lang="en-US" dirty="0" smtClean="0"/>
          </a:p>
          <a:p>
            <a:r>
              <a:rPr lang="en-US" dirty="0" smtClean="0"/>
              <a:t>Policy makers need sensitized to the difference. </a:t>
            </a:r>
          </a:p>
          <a:p>
            <a:endParaRPr lang="en-US" dirty="0" smtClean="0"/>
          </a:p>
          <a:p>
            <a:r>
              <a:rPr lang="en-US" dirty="0" smtClean="0"/>
              <a:t>Arguments for more gender equality will not  produce equal outcomes for men in CS system based on affordability and equity principle. </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64501" y="4121348"/>
            <a:ext cx="4737099" cy="43667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12239865"/>
      </p:ext>
    </p:extLst>
  </p:cSld>
  <p:clrMapOvr>
    <a:masterClrMapping/>
  </p:clrMapOvr>
</p:sld>
</file>

<file path=ppt/theme/theme1.xml><?xml version="1.0" encoding="utf-8"?>
<a:theme xmlns:a="http://schemas.openxmlformats.org/drawingml/2006/main" name="uoy-powerpoint-standardscreen">
  <a:themeElements>
    <a:clrScheme name="University of York Colour Palette">
      <a:dk1>
        <a:srgbClr val="25303B"/>
      </a:dk1>
      <a:lt1>
        <a:srgbClr val="FFFFFF"/>
      </a:lt1>
      <a:dk2>
        <a:srgbClr val="E3E6E5"/>
      </a:dk2>
      <a:lt2>
        <a:srgbClr val="00627D"/>
      </a:lt2>
      <a:accent1>
        <a:srgbClr val="5AB031"/>
      </a:accent1>
      <a:accent2>
        <a:srgbClr val="9067A9"/>
      </a:accent2>
      <a:accent3>
        <a:srgbClr val="E2388C"/>
      </a:accent3>
      <a:accent4>
        <a:srgbClr val="E62A32"/>
      </a:accent4>
      <a:accent5>
        <a:srgbClr val="F18626"/>
      </a:accent5>
      <a:accent6>
        <a:srgbClr val="00ABAA"/>
      </a:accent6>
      <a:hlink>
        <a:srgbClr val="0096D6"/>
      </a:hlink>
      <a:folHlink>
        <a:srgbClr val="E238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uoy-powerpoint-standardscreen</Template>
  <TotalTime>3057</TotalTime>
  <Words>2181</Words>
  <Application>Microsoft Office PowerPoint</Application>
  <PresentationFormat>Custom</PresentationFormat>
  <Paragraphs>153</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uoy-powerpoint-standardscreen</vt:lpstr>
      <vt:lpstr>Gender inequality: Machinations of ‘fairness’ in latest Australian Child Support Inquiry </vt:lpstr>
      <vt:lpstr>Introduction</vt:lpstr>
      <vt:lpstr>Australian Policy Background</vt:lpstr>
      <vt:lpstr>Methods</vt:lpstr>
      <vt:lpstr>Unfair- Failing &amp; Gender Biased System </vt:lpstr>
      <vt:lpstr>Unfair - no gender equality</vt:lpstr>
      <vt:lpstr>Unfair - Division of work and care</vt:lpstr>
      <vt:lpstr>Conclusion</vt:lpstr>
    </vt:vector>
  </TitlesOfParts>
  <Company>The University of York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Lock</dc:creator>
  <cp:lastModifiedBy>user</cp:lastModifiedBy>
  <cp:revision>37</cp:revision>
  <cp:lastPrinted>2017-07-09T16:53:08Z</cp:lastPrinted>
  <dcterms:created xsi:type="dcterms:W3CDTF">2016-10-03T14:02:28Z</dcterms:created>
  <dcterms:modified xsi:type="dcterms:W3CDTF">2017-07-09T16:53:44Z</dcterms:modified>
</cp:coreProperties>
</file>