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6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2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51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20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14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2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60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04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16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8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79B1-F2C7-4A5B-A582-542CE02F7C89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700C0-29C3-4260-8A73-63016776E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88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5448" y="667579"/>
            <a:ext cx="8549285" cy="4220153"/>
            <a:chOff x="175448" y="667579"/>
            <a:chExt cx="8549285" cy="4220153"/>
          </a:xfrm>
        </p:grpSpPr>
        <p:sp>
          <p:nvSpPr>
            <p:cNvPr id="5" name="Oval 4"/>
            <p:cNvSpPr/>
            <p:nvPr/>
          </p:nvSpPr>
          <p:spPr>
            <a:xfrm>
              <a:off x="2432255" y="2576162"/>
              <a:ext cx="1795627" cy="1087883"/>
            </a:xfrm>
            <a:prstGeom prst="ellips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Former smoker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5302010" y="2012923"/>
              <a:ext cx="1770864" cy="1089073"/>
            </a:xfrm>
            <a:prstGeom prst="ellips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Smoker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6690686" y="3926197"/>
              <a:ext cx="1517716" cy="961535"/>
            </a:xfrm>
            <a:prstGeom prst="ellips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Dead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924137" y="1422679"/>
              <a:ext cx="936748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Lung cancer</a:t>
              </a:r>
            </a:p>
          </p:txBody>
        </p:sp>
        <p:cxnSp>
          <p:nvCxnSpPr>
            <p:cNvPr id="9" name="Straight Arrow Connector 8"/>
            <p:cNvCxnSpPr>
              <a:stCxn id="6" idx="0"/>
              <a:endCxn id="8" idx="3"/>
            </p:cNvCxnSpPr>
            <p:nvPr/>
          </p:nvCxnSpPr>
          <p:spPr>
            <a:xfrm flipH="1" flipV="1">
              <a:off x="4860885" y="1722020"/>
              <a:ext cx="1326557" cy="2909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4994496" y="700789"/>
              <a:ext cx="92383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CHD</a:t>
              </a:r>
            </a:p>
          </p:txBody>
        </p:sp>
        <p:cxnSp>
          <p:nvCxnSpPr>
            <p:cNvPr id="11" name="Straight Arrow Connector 10"/>
            <p:cNvCxnSpPr>
              <a:stCxn id="6" idx="0"/>
              <a:endCxn id="10" idx="2"/>
            </p:cNvCxnSpPr>
            <p:nvPr/>
          </p:nvCxnSpPr>
          <p:spPr>
            <a:xfrm flipH="1" flipV="1">
              <a:off x="5456412" y="1299470"/>
              <a:ext cx="731030" cy="71345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6500490" y="667579"/>
              <a:ext cx="92383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MI</a:t>
              </a:r>
            </a:p>
          </p:txBody>
        </p:sp>
        <p:cxnSp>
          <p:nvCxnSpPr>
            <p:cNvPr id="13" name="Straight Arrow Connector 12"/>
            <p:cNvCxnSpPr>
              <a:stCxn id="6" idx="0"/>
              <a:endCxn id="12" idx="2"/>
            </p:cNvCxnSpPr>
            <p:nvPr/>
          </p:nvCxnSpPr>
          <p:spPr>
            <a:xfrm flipV="1">
              <a:off x="6187442" y="1266260"/>
              <a:ext cx="774964" cy="74666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7737369" y="1085283"/>
              <a:ext cx="93255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Stroke</a:t>
              </a:r>
            </a:p>
          </p:txBody>
        </p:sp>
        <p:cxnSp>
          <p:nvCxnSpPr>
            <p:cNvPr id="15" name="Straight Arrow Connector 14"/>
            <p:cNvCxnSpPr>
              <a:stCxn id="6" idx="0"/>
              <a:endCxn id="14" idx="1"/>
            </p:cNvCxnSpPr>
            <p:nvPr/>
          </p:nvCxnSpPr>
          <p:spPr>
            <a:xfrm flipV="1">
              <a:off x="6187442" y="1384624"/>
              <a:ext cx="1549927" cy="628299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7792182" y="1863519"/>
              <a:ext cx="93255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COPD</a:t>
              </a:r>
            </a:p>
          </p:txBody>
        </p:sp>
        <p:cxnSp>
          <p:nvCxnSpPr>
            <p:cNvPr id="17" name="Straight Arrow Connector 16"/>
            <p:cNvCxnSpPr>
              <a:stCxn id="6" idx="0"/>
              <a:endCxn id="16" idx="1"/>
            </p:cNvCxnSpPr>
            <p:nvPr/>
          </p:nvCxnSpPr>
          <p:spPr>
            <a:xfrm>
              <a:off x="6187442" y="2012923"/>
              <a:ext cx="1604740" cy="149937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2"/>
              <a:endCxn id="5" idx="6"/>
            </p:cNvCxnSpPr>
            <p:nvPr/>
          </p:nvCxnSpPr>
          <p:spPr>
            <a:xfrm flipH="1">
              <a:off x="4227882" y="2557460"/>
              <a:ext cx="1074128" cy="562644"/>
            </a:xfrm>
            <a:prstGeom prst="straightConnector1">
              <a:avLst/>
            </a:prstGeom>
            <a:ln>
              <a:solidFill>
                <a:srgbClr val="000000"/>
              </a:solidFill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6" idx="5"/>
              <a:endCxn id="6" idx="4"/>
            </p:cNvCxnSpPr>
            <p:nvPr/>
          </p:nvCxnSpPr>
          <p:spPr>
            <a:xfrm rot="5400000">
              <a:off x="6420745" y="2709203"/>
              <a:ext cx="159491" cy="626095"/>
            </a:xfrm>
            <a:prstGeom prst="curvedConnector3">
              <a:avLst>
                <a:gd name="adj1" fmla="val 243331"/>
              </a:avLst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5" idx="4"/>
              <a:endCxn id="5" idx="3"/>
            </p:cNvCxnSpPr>
            <p:nvPr/>
          </p:nvCxnSpPr>
          <p:spPr>
            <a:xfrm rot="5400000" flipH="1">
              <a:off x="2932985" y="3266962"/>
              <a:ext cx="159317" cy="634851"/>
            </a:xfrm>
            <a:prstGeom prst="curvedConnector3">
              <a:avLst>
                <a:gd name="adj1" fmla="val -143488"/>
              </a:avLst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" idx="6"/>
              <a:endCxn id="7" idx="0"/>
            </p:cNvCxnSpPr>
            <p:nvPr/>
          </p:nvCxnSpPr>
          <p:spPr>
            <a:xfrm>
              <a:off x="7072874" y="2557460"/>
              <a:ext cx="376670" cy="1368737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5"/>
              <a:endCxn id="7" idx="2"/>
            </p:cNvCxnSpPr>
            <p:nvPr/>
          </p:nvCxnSpPr>
          <p:spPr>
            <a:xfrm>
              <a:off x="3964919" y="3504728"/>
              <a:ext cx="2725767" cy="902237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7" idx="5"/>
              <a:endCxn id="7" idx="4"/>
            </p:cNvCxnSpPr>
            <p:nvPr/>
          </p:nvCxnSpPr>
          <p:spPr>
            <a:xfrm rot="5400000">
              <a:off x="7647434" y="4549028"/>
              <a:ext cx="140814" cy="536594"/>
            </a:xfrm>
            <a:prstGeom prst="curvedConnector3">
              <a:avLst>
                <a:gd name="adj1" fmla="val 262342"/>
              </a:avLst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1001670" y="4013832"/>
              <a:ext cx="936748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Lung cancer</a:t>
              </a:r>
            </a:p>
          </p:txBody>
        </p:sp>
        <p:cxnSp>
          <p:nvCxnSpPr>
            <p:cNvPr id="25" name="Straight Arrow Connector 24"/>
            <p:cNvCxnSpPr>
              <a:stCxn id="5" idx="2"/>
              <a:endCxn id="24" idx="3"/>
            </p:cNvCxnSpPr>
            <p:nvPr/>
          </p:nvCxnSpPr>
          <p:spPr>
            <a:xfrm flipH="1">
              <a:off x="1938418" y="3120104"/>
              <a:ext cx="493837" cy="1193069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405754" y="3315676"/>
              <a:ext cx="92383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CHD</a:t>
              </a:r>
            </a:p>
          </p:txBody>
        </p:sp>
        <p:cxnSp>
          <p:nvCxnSpPr>
            <p:cNvPr id="27" name="Straight Arrow Connector 26"/>
            <p:cNvCxnSpPr>
              <a:stCxn id="5" idx="2"/>
              <a:endCxn id="26" idx="3"/>
            </p:cNvCxnSpPr>
            <p:nvPr/>
          </p:nvCxnSpPr>
          <p:spPr>
            <a:xfrm flipH="1">
              <a:off x="1329585" y="3120104"/>
              <a:ext cx="1102670" cy="49491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175448" y="2495611"/>
              <a:ext cx="92383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MI</a:t>
              </a:r>
            </a:p>
          </p:txBody>
        </p:sp>
        <p:cxnSp>
          <p:nvCxnSpPr>
            <p:cNvPr id="29" name="Straight Arrow Connector 28"/>
            <p:cNvCxnSpPr>
              <a:stCxn id="5" idx="2"/>
              <a:endCxn id="32" idx="2"/>
            </p:cNvCxnSpPr>
            <p:nvPr/>
          </p:nvCxnSpPr>
          <p:spPr>
            <a:xfrm flipH="1" flipV="1">
              <a:off x="2263743" y="1967738"/>
              <a:ext cx="168512" cy="1152366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736622" y="1657504"/>
              <a:ext cx="93255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Stroke</a:t>
              </a:r>
            </a:p>
          </p:txBody>
        </p:sp>
        <p:cxnSp>
          <p:nvCxnSpPr>
            <p:cNvPr id="31" name="Straight Arrow Connector 30"/>
            <p:cNvCxnSpPr>
              <a:stCxn id="5" idx="2"/>
              <a:endCxn id="30" idx="2"/>
            </p:cNvCxnSpPr>
            <p:nvPr/>
          </p:nvCxnSpPr>
          <p:spPr>
            <a:xfrm flipH="1" flipV="1">
              <a:off x="1202898" y="2256185"/>
              <a:ext cx="1229357" cy="863919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1797467" y="1369057"/>
              <a:ext cx="932551" cy="598681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ysClr val="windowText" lastClr="000000"/>
                  </a:solidFill>
                </a:rPr>
                <a:t>COPD</a:t>
              </a:r>
            </a:p>
          </p:txBody>
        </p:sp>
        <p:cxnSp>
          <p:nvCxnSpPr>
            <p:cNvPr id="33" name="Straight Arrow Connector 32"/>
            <p:cNvCxnSpPr>
              <a:stCxn id="5" idx="2"/>
              <a:endCxn id="28" idx="3"/>
            </p:cNvCxnSpPr>
            <p:nvPr/>
          </p:nvCxnSpPr>
          <p:spPr>
            <a:xfrm flipH="1" flipV="1">
              <a:off x="1099279" y="2794952"/>
              <a:ext cx="1332976" cy="32515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150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Pennington</dc:creator>
  <cp:lastModifiedBy>Becky Pennington</cp:lastModifiedBy>
  <cp:revision>1</cp:revision>
  <dcterms:created xsi:type="dcterms:W3CDTF">2018-01-26T12:51:23Z</dcterms:created>
  <dcterms:modified xsi:type="dcterms:W3CDTF">2018-01-26T12:51:40Z</dcterms:modified>
</cp:coreProperties>
</file>