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105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92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857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21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29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218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281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7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48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13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F7FCC-4567-454F-BBC7-0DA2CD84D42F}" type="datetimeFigureOut">
              <a:rPr lang="en-AU" smtClean="0"/>
              <a:t>18/9/17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6F16C-5B99-4FBE-8579-24C3D3FF6DB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997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497089" y="1040360"/>
            <a:ext cx="6094327" cy="4380974"/>
            <a:chOff x="1653611" y="364855"/>
            <a:chExt cx="6094327" cy="4380974"/>
          </a:xfrm>
        </p:grpSpPr>
        <p:sp>
          <p:nvSpPr>
            <p:cNvPr id="5" name="Oval 107">
              <a:extLst>
                <a:ext uri="{FF2B5EF4-FFF2-40B4-BE49-F238E27FC236}">
                  <a16:creationId xmlns:a16="http://schemas.microsoft.com/office/drawing/2014/main" xmlns="" id="{99D26746-07AC-45E1-8A22-2048C72D3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3369" y="776364"/>
              <a:ext cx="1145927" cy="1190372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28575">
                  <a:solidFill>
                    <a:srgbClr val="FFFFFF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latinLnBrk="1"/>
              <a:endParaRPr kumimoji="1" lang="zh-CN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152">
              <a:extLst>
                <a:ext uri="{FF2B5EF4-FFF2-40B4-BE49-F238E27FC236}">
                  <a16:creationId xmlns:a16="http://schemas.microsoft.com/office/drawing/2014/main" xmlns="" id="{C29DC51A-FA05-47B4-85EA-BFFEED147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9248" y="869715"/>
              <a:ext cx="227947" cy="982531"/>
              <a:chOff x="5038" y="260"/>
              <a:chExt cx="259" cy="923"/>
            </a:xfrm>
          </p:grpSpPr>
          <p:sp>
            <p:nvSpPr>
              <p:cNvPr id="714" name="AutoShape 153">
                <a:extLst>
                  <a:ext uri="{FF2B5EF4-FFF2-40B4-BE49-F238E27FC236}">
                    <a16:creationId xmlns:a16="http://schemas.microsoft.com/office/drawing/2014/main" xmlns="" id="{9CDD5E89-9FAF-4C04-A97D-8300FB310F5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15" name="Freeform 154">
                <a:extLst>
                  <a:ext uri="{FF2B5EF4-FFF2-40B4-BE49-F238E27FC236}">
                    <a16:creationId xmlns:a16="http://schemas.microsoft.com/office/drawing/2014/main" xmlns="" id="{D31A4B96-FDB5-44B5-B904-30166094409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6" name="Freeform 155">
                <a:extLst>
                  <a:ext uri="{FF2B5EF4-FFF2-40B4-BE49-F238E27FC236}">
                    <a16:creationId xmlns:a16="http://schemas.microsoft.com/office/drawing/2014/main" xmlns="" id="{E8E7A007-E525-40A3-B8A5-26D152EFAEE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7" name="Freeform 156">
                <a:extLst>
                  <a:ext uri="{FF2B5EF4-FFF2-40B4-BE49-F238E27FC236}">
                    <a16:creationId xmlns:a16="http://schemas.microsoft.com/office/drawing/2014/main" xmlns="" id="{E5DD6B08-3489-4A61-8760-BC0BAA937B9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8" name="Freeform 157">
                <a:extLst>
                  <a:ext uri="{FF2B5EF4-FFF2-40B4-BE49-F238E27FC236}">
                    <a16:creationId xmlns:a16="http://schemas.microsoft.com/office/drawing/2014/main" xmlns="" id="{BBD358B2-088C-4DCF-A276-BC69E648DB3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9" name="AutoShape 158">
                <a:extLst>
                  <a:ext uri="{FF2B5EF4-FFF2-40B4-BE49-F238E27FC236}">
                    <a16:creationId xmlns:a16="http://schemas.microsoft.com/office/drawing/2014/main" xmlns="" id="{78CAB1EF-34A0-468E-AD7B-B06FFA5FE32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0" name="AutoShape 159">
                <a:extLst>
                  <a:ext uri="{FF2B5EF4-FFF2-40B4-BE49-F238E27FC236}">
                    <a16:creationId xmlns:a16="http://schemas.microsoft.com/office/drawing/2014/main" xmlns="" id="{3862AFE2-6FAA-49E8-A5A0-C70B66EA844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1" name="AutoShape 160">
                <a:extLst>
                  <a:ext uri="{FF2B5EF4-FFF2-40B4-BE49-F238E27FC236}">
                    <a16:creationId xmlns:a16="http://schemas.microsoft.com/office/drawing/2014/main" xmlns="" id="{687D1500-2D0E-4786-BF72-3C0CCB2D181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2" name="AutoShape 161">
                <a:extLst>
                  <a:ext uri="{FF2B5EF4-FFF2-40B4-BE49-F238E27FC236}">
                    <a16:creationId xmlns:a16="http://schemas.microsoft.com/office/drawing/2014/main" xmlns="" id="{5F91A190-CCFE-4689-A8E8-8FC2D09119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3" name="AutoShape 162">
                <a:extLst>
                  <a:ext uri="{FF2B5EF4-FFF2-40B4-BE49-F238E27FC236}">
                    <a16:creationId xmlns:a16="http://schemas.microsoft.com/office/drawing/2014/main" xmlns="" id="{FCC66F3F-0721-4D1D-BF2E-3AADF83E5F4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4" name="AutoShape 163">
                <a:extLst>
                  <a:ext uri="{FF2B5EF4-FFF2-40B4-BE49-F238E27FC236}">
                    <a16:creationId xmlns:a16="http://schemas.microsoft.com/office/drawing/2014/main" xmlns="" id="{2FC2860A-AC17-44D3-92A1-E6FFA8E4452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5" name="AutoShape 164">
                <a:extLst>
                  <a:ext uri="{FF2B5EF4-FFF2-40B4-BE49-F238E27FC236}">
                    <a16:creationId xmlns:a16="http://schemas.microsoft.com/office/drawing/2014/main" xmlns="" id="{E5606B01-2D30-4B80-8D94-62065F7436A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6" name="AutoShape 165">
                <a:extLst>
                  <a:ext uri="{FF2B5EF4-FFF2-40B4-BE49-F238E27FC236}">
                    <a16:creationId xmlns:a16="http://schemas.microsoft.com/office/drawing/2014/main" xmlns="" id="{38EE3C73-8D53-4AA8-980A-3D133B0D91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7" name="AutoShape 166">
                <a:extLst>
                  <a:ext uri="{FF2B5EF4-FFF2-40B4-BE49-F238E27FC236}">
                    <a16:creationId xmlns:a16="http://schemas.microsoft.com/office/drawing/2014/main" xmlns="" id="{B991845F-32D7-44C1-AE71-521E23F9427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8" name="AutoShape 167">
                <a:extLst>
                  <a:ext uri="{FF2B5EF4-FFF2-40B4-BE49-F238E27FC236}">
                    <a16:creationId xmlns:a16="http://schemas.microsoft.com/office/drawing/2014/main" xmlns="" id="{E61057C2-A946-4DC2-9FB5-1C4CF427143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29" name="AutoShape 168">
                <a:extLst>
                  <a:ext uri="{FF2B5EF4-FFF2-40B4-BE49-F238E27FC236}">
                    <a16:creationId xmlns:a16="http://schemas.microsoft.com/office/drawing/2014/main" xmlns="" id="{D9771786-E85C-421D-B9FE-03CF3CEDE2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0" name="AutoShape 169">
                <a:extLst>
                  <a:ext uri="{FF2B5EF4-FFF2-40B4-BE49-F238E27FC236}">
                    <a16:creationId xmlns:a16="http://schemas.microsoft.com/office/drawing/2014/main" xmlns="" id="{9516A6C9-B6AE-4BAD-82D5-ECE65F15778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1" name="AutoShape 170">
                <a:extLst>
                  <a:ext uri="{FF2B5EF4-FFF2-40B4-BE49-F238E27FC236}">
                    <a16:creationId xmlns:a16="http://schemas.microsoft.com/office/drawing/2014/main" xmlns="" id="{DDCDFD9D-29EA-4A95-A09A-386BF1F1EF8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2" name="AutoShape 171">
                <a:extLst>
                  <a:ext uri="{FF2B5EF4-FFF2-40B4-BE49-F238E27FC236}">
                    <a16:creationId xmlns:a16="http://schemas.microsoft.com/office/drawing/2014/main" xmlns="" id="{679C94FE-DFF7-448F-AE8D-9F5E8D461E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3" name="AutoShape 172">
                <a:extLst>
                  <a:ext uri="{FF2B5EF4-FFF2-40B4-BE49-F238E27FC236}">
                    <a16:creationId xmlns:a16="http://schemas.microsoft.com/office/drawing/2014/main" xmlns="" id="{815FF905-6CDF-48BE-BD5B-2DDD03394C9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4" name="AutoShape 173">
                <a:extLst>
                  <a:ext uri="{FF2B5EF4-FFF2-40B4-BE49-F238E27FC236}">
                    <a16:creationId xmlns:a16="http://schemas.microsoft.com/office/drawing/2014/main" xmlns="" id="{EF615393-54F1-4A02-8825-A2B4FF452B4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5" name="AutoShape 174">
                <a:extLst>
                  <a:ext uri="{FF2B5EF4-FFF2-40B4-BE49-F238E27FC236}">
                    <a16:creationId xmlns:a16="http://schemas.microsoft.com/office/drawing/2014/main" xmlns="" id="{06F0A512-87BD-4D1D-B927-FDF461E473F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6" name="AutoShape 175">
                <a:extLst>
                  <a:ext uri="{FF2B5EF4-FFF2-40B4-BE49-F238E27FC236}">
                    <a16:creationId xmlns:a16="http://schemas.microsoft.com/office/drawing/2014/main" xmlns="" id="{01D56008-801A-40FB-9A9E-C9C35025255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37" name="AutoShape 176">
                <a:extLst>
                  <a:ext uri="{FF2B5EF4-FFF2-40B4-BE49-F238E27FC236}">
                    <a16:creationId xmlns:a16="http://schemas.microsoft.com/office/drawing/2014/main" xmlns="" id="{A332B753-B562-497D-8E09-A3776892CFD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738" name="Group 177">
                <a:extLst>
                  <a:ext uri="{FF2B5EF4-FFF2-40B4-BE49-F238E27FC236}">
                    <a16:creationId xmlns:a16="http://schemas.microsoft.com/office/drawing/2014/main" xmlns="" id="{228C9102-249A-43A6-8223-6E270C44F9B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786" name="Freeform 178">
                  <a:extLst>
                    <a:ext uri="{FF2B5EF4-FFF2-40B4-BE49-F238E27FC236}">
                      <a16:creationId xmlns:a16="http://schemas.microsoft.com/office/drawing/2014/main" xmlns="" id="{1652FF94-A5CC-4E2C-824C-3F3C419DF2B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87" name="Line 179">
                  <a:extLst>
                    <a:ext uri="{FF2B5EF4-FFF2-40B4-BE49-F238E27FC236}">
                      <a16:creationId xmlns:a16="http://schemas.microsoft.com/office/drawing/2014/main" xmlns="" id="{3E5F6635-6E8B-4991-99AC-25A5A7E7BF51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39" name="Group 180">
                <a:extLst>
                  <a:ext uri="{FF2B5EF4-FFF2-40B4-BE49-F238E27FC236}">
                    <a16:creationId xmlns:a16="http://schemas.microsoft.com/office/drawing/2014/main" xmlns="" id="{6AB87A86-748F-4A88-A2F6-5F94E524FC8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784" name="Freeform 181">
                  <a:extLst>
                    <a:ext uri="{FF2B5EF4-FFF2-40B4-BE49-F238E27FC236}">
                      <a16:creationId xmlns:a16="http://schemas.microsoft.com/office/drawing/2014/main" xmlns="" id="{B8B11B52-ECF1-4A4D-8D34-9BF81208065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85" name="Freeform 182">
                  <a:extLst>
                    <a:ext uri="{FF2B5EF4-FFF2-40B4-BE49-F238E27FC236}">
                      <a16:creationId xmlns:a16="http://schemas.microsoft.com/office/drawing/2014/main" xmlns="" id="{E8BF0D16-2F2B-498E-B49D-249B0779CBE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40" name="Group 183">
                <a:extLst>
                  <a:ext uri="{FF2B5EF4-FFF2-40B4-BE49-F238E27FC236}">
                    <a16:creationId xmlns:a16="http://schemas.microsoft.com/office/drawing/2014/main" xmlns="" id="{EBBAE937-0429-48F6-97D5-18FC8E164D9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782" name="Freeform 184">
                  <a:extLst>
                    <a:ext uri="{FF2B5EF4-FFF2-40B4-BE49-F238E27FC236}">
                      <a16:creationId xmlns:a16="http://schemas.microsoft.com/office/drawing/2014/main" xmlns="" id="{BD9C5A36-A7A0-424C-90CD-AB1C781435E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83" name="Line 185">
                  <a:extLst>
                    <a:ext uri="{FF2B5EF4-FFF2-40B4-BE49-F238E27FC236}">
                      <a16:creationId xmlns:a16="http://schemas.microsoft.com/office/drawing/2014/main" xmlns="" id="{CDCE5A30-427F-4C3C-86A8-5E160F2F8A3C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41" name="Group 186">
                <a:extLst>
                  <a:ext uri="{FF2B5EF4-FFF2-40B4-BE49-F238E27FC236}">
                    <a16:creationId xmlns:a16="http://schemas.microsoft.com/office/drawing/2014/main" xmlns="" id="{43E6E7D7-F387-4A24-A332-E6889BF18FB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780" name="Freeform 187">
                  <a:extLst>
                    <a:ext uri="{FF2B5EF4-FFF2-40B4-BE49-F238E27FC236}">
                      <a16:creationId xmlns:a16="http://schemas.microsoft.com/office/drawing/2014/main" xmlns="" id="{FC5FCDC7-CFE1-4915-AAB7-95BC30D6205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81" name="Freeform 188">
                  <a:extLst>
                    <a:ext uri="{FF2B5EF4-FFF2-40B4-BE49-F238E27FC236}">
                      <a16:creationId xmlns:a16="http://schemas.microsoft.com/office/drawing/2014/main" xmlns="" id="{3C08086C-1A46-45DC-9EFA-889B1898E21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42" name="Freeform 189">
                <a:extLst>
                  <a:ext uri="{FF2B5EF4-FFF2-40B4-BE49-F238E27FC236}">
                    <a16:creationId xmlns:a16="http://schemas.microsoft.com/office/drawing/2014/main" xmlns="" id="{1857E767-9141-4489-A186-0FF06BB06D5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3" name="Freeform 190">
                <a:extLst>
                  <a:ext uri="{FF2B5EF4-FFF2-40B4-BE49-F238E27FC236}">
                    <a16:creationId xmlns:a16="http://schemas.microsoft.com/office/drawing/2014/main" xmlns="" id="{0E3DFF33-580F-42F0-A825-E9360B3BE3C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4" name="Freeform 191">
                <a:extLst>
                  <a:ext uri="{FF2B5EF4-FFF2-40B4-BE49-F238E27FC236}">
                    <a16:creationId xmlns:a16="http://schemas.microsoft.com/office/drawing/2014/main" xmlns="" id="{784502F2-FA04-4DD1-92BD-88455A04A0E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5" name="Freeform 192">
                <a:extLst>
                  <a:ext uri="{FF2B5EF4-FFF2-40B4-BE49-F238E27FC236}">
                    <a16:creationId xmlns:a16="http://schemas.microsoft.com/office/drawing/2014/main" xmlns="" id="{C3A8A49D-9C82-40E1-A98D-77BF16B5CCF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6" name="Freeform 193">
                <a:extLst>
                  <a:ext uri="{FF2B5EF4-FFF2-40B4-BE49-F238E27FC236}">
                    <a16:creationId xmlns:a16="http://schemas.microsoft.com/office/drawing/2014/main" xmlns="" id="{2EB68996-9F2E-495C-AD3E-B16FD4C195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7" name="Freeform 194">
                <a:extLst>
                  <a:ext uri="{FF2B5EF4-FFF2-40B4-BE49-F238E27FC236}">
                    <a16:creationId xmlns:a16="http://schemas.microsoft.com/office/drawing/2014/main" xmlns="" id="{698D1266-913F-41D5-B0A5-45DF24D602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8" name="Freeform 195">
                <a:extLst>
                  <a:ext uri="{FF2B5EF4-FFF2-40B4-BE49-F238E27FC236}">
                    <a16:creationId xmlns:a16="http://schemas.microsoft.com/office/drawing/2014/main" xmlns="" id="{A0702FAC-0A53-471D-AD4D-6128AEFFCC8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9" name="Freeform 196">
                <a:extLst>
                  <a:ext uri="{FF2B5EF4-FFF2-40B4-BE49-F238E27FC236}">
                    <a16:creationId xmlns:a16="http://schemas.microsoft.com/office/drawing/2014/main" xmlns="" id="{15D9B625-9BD2-4A7D-9EE7-C878B104139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750" name="Group 197">
                <a:extLst>
                  <a:ext uri="{FF2B5EF4-FFF2-40B4-BE49-F238E27FC236}">
                    <a16:creationId xmlns:a16="http://schemas.microsoft.com/office/drawing/2014/main" xmlns="" id="{C6A66932-B61F-42AB-923A-FF96F075A5C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778" name="Freeform 198">
                  <a:extLst>
                    <a:ext uri="{FF2B5EF4-FFF2-40B4-BE49-F238E27FC236}">
                      <a16:creationId xmlns:a16="http://schemas.microsoft.com/office/drawing/2014/main" xmlns="" id="{82D84065-B888-4393-A02C-C555093F63D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79" name="Line 199">
                  <a:extLst>
                    <a:ext uri="{FF2B5EF4-FFF2-40B4-BE49-F238E27FC236}">
                      <a16:creationId xmlns:a16="http://schemas.microsoft.com/office/drawing/2014/main" xmlns="" id="{F7E4757A-33AA-4EAD-8510-01BBE8699B2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51" name="Rectangle 200">
                <a:extLst>
                  <a:ext uri="{FF2B5EF4-FFF2-40B4-BE49-F238E27FC236}">
                    <a16:creationId xmlns:a16="http://schemas.microsoft.com/office/drawing/2014/main" xmlns="" id="{B202347F-0B3F-4B54-B78C-1142B3FC19D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2" name="Rectangle 201">
                <a:extLst>
                  <a:ext uri="{FF2B5EF4-FFF2-40B4-BE49-F238E27FC236}">
                    <a16:creationId xmlns:a16="http://schemas.microsoft.com/office/drawing/2014/main" xmlns="" id="{F4E24E6A-CA50-4730-9371-322F51E75F2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3" name="Rectangle 202">
                <a:extLst>
                  <a:ext uri="{FF2B5EF4-FFF2-40B4-BE49-F238E27FC236}">
                    <a16:creationId xmlns:a16="http://schemas.microsoft.com/office/drawing/2014/main" xmlns="" id="{F3E2F2B6-B1DB-4305-A663-03A7E99FDFD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4" name="Rectangle 203">
                <a:extLst>
                  <a:ext uri="{FF2B5EF4-FFF2-40B4-BE49-F238E27FC236}">
                    <a16:creationId xmlns:a16="http://schemas.microsoft.com/office/drawing/2014/main" xmlns="" id="{A2AC5F4F-E7E0-49D3-8CD4-E3772D9298C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5" name="Rectangle 204">
                <a:extLst>
                  <a:ext uri="{FF2B5EF4-FFF2-40B4-BE49-F238E27FC236}">
                    <a16:creationId xmlns:a16="http://schemas.microsoft.com/office/drawing/2014/main" xmlns="" id="{3D6EE987-174D-40CD-A917-C2CE2E889D5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6" name="Rectangle 205">
                <a:extLst>
                  <a:ext uri="{FF2B5EF4-FFF2-40B4-BE49-F238E27FC236}">
                    <a16:creationId xmlns:a16="http://schemas.microsoft.com/office/drawing/2014/main" xmlns="" id="{B5C9D1A9-AF86-43C6-A97D-080E89F90B8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7" name="Rectangle 206">
                <a:extLst>
                  <a:ext uri="{FF2B5EF4-FFF2-40B4-BE49-F238E27FC236}">
                    <a16:creationId xmlns:a16="http://schemas.microsoft.com/office/drawing/2014/main" xmlns="" id="{D60AFE22-AF23-4314-BA7C-F6D9688355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8" name="Rectangle 207">
                <a:extLst>
                  <a:ext uri="{FF2B5EF4-FFF2-40B4-BE49-F238E27FC236}">
                    <a16:creationId xmlns:a16="http://schemas.microsoft.com/office/drawing/2014/main" xmlns="" id="{192D5BC1-C816-4227-9200-7059ABD0976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59" name="Rectangle 208">
                <a:extLst>
                  <a:ext uri="{FF2B5EF4-FFF2-40B4-BE49-F238E27FC236}">
                    <a16:creationId xmlns:a16="http://schemas.microsoft.com/office/drawing/2014/main" xmlns="" id="{68514E66-450C-4F90-AC29-1908159B39F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0" name="Rectangle 209">
                <a:extLst>
                  <a:ext uri="{FF2B5EF4-FFF2-40B4-BE49-F238E27FC236}">
                    <a16:creationId xmlns:a16="http://schemas.microsoft.com/office/drawing/2014/main" xmlns="" id="{875C17FF-AB01-478A-93B3-3D5A81ECBE7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1" name="Rectangle 210">
                <a:extLst>
                  <a:ext uri="{FF2B5EF4-FFF2-40B4-BE49-F238E27FC236}">
                    <a16:creationId xmlns:a16="http://schemas.microsoft.com/office/drawing/2014/main" xmlns="" id="{28AFA665-BE30-4100-AFD5-C9B6D7B5792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2" name="Rectangle 211">
                <a:extLst>
                  <a:ext uri="{FF2B5EF4-FFF2-40B4-BE49-F238E27FC236}">
                    <a16:creationId xmlns:a16="http://schemas.microsoft.com/office/drawing/2014/main" xmlns="" id="{FB885FFB-263C-4ACC-B60E-D6DD99D6670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3" name="Rectangle 212">
                <a:extLst>
                  <a:ext uri="{FF2B5EF4-FFF2-40B4-BE49-F238E27FC236}">
                    <a16:creationId xmlns:a16="http://schemas.microsoft.com/office/drawing/2014/main" xmlns="" id="{593AD39D-231D-46EC-95FE-F84E7AA19A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764" name="Group 213">
                <a:extLst>
                  <a:ext uri="{FF2B5EF4-FFF2-40B4-BE49-F238E27FC236}">
                    <a16:creationId xmlns:a16="http://schemas.microsoft.com/office/drawing/2014/main" xmlns="" id="{9D7FB9B2-375C-4EC9-A2BD-C59EC36B912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776" name="Freeform 214">
                  <a:extLst>
                    <a:ext uri="{FF2B5EF4-FFF2-40B4-BE49-F238E27FC236}">
                      <a16:creationId xmlns:a16="http://schemas.microsoft.com/office/drawing/2014/main" xmlns="" id="{49E69858-72D6-4739-A730-F337E8E94293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77" name="Freeform 215">
                  <a:extLst>
                    <a:ext uri="{FF2B5EF4-FFF2-40B4-BE49-F238E27FC236}">
                      <a16:creationId xmlns:a16="http://schemas.microsoft.com/office/drawing/2014/main" xmlns="" id="{E07961DF-3420-4B86-B331-E5DC5C62510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65" name="Rectangle 216">
                <a:extLst>
                  <a:ext uri="{FF2B5EF4-FFF2-40B4-BE49-F238E27FC236}">
                    <a16:creationId xmlns:a16="http://schemas.microsoft.com/office/drawing/2014/main" xmlns="" id="{B57568D7-9A1F-4BF1-A2F3-15347954242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6" name="Rectangle 217">
                <a:extLst>
                  <a:ext uri="{FF2B5EF4-FFF2-40B4-BE49-F238E27FC236}">
                    <a16:creationId xmlns:a16="http://schemas.microsoft.com/office/drawing/2014/main" xmlns="" id="{BA556D55-2249-4650-B448-A1ADCEB73CC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7" name="Freeform 218">
                <a:extLst>
                  <a:ext uri="{FF2B5EF4-FFF2-40B4-BE49-F238E27FC236}">
                    <a16:creationId xmlns:a16="http://schemas.microsoft.com/office/drawing/2014/main" xmlns="" id="{CF158AD6-B710-4AAC-9941-3E8ECCE71CB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8" name="Rectangle 219">
                <a:extLst>
                  <a:ext uri="{FF2B5EF4-FFF2-40B4-BE49-F238E27FC236}">
                    <a16:creationId xmlns:a16="http://schemas.microsoft.com/office/drawing/2014/main" xmlns="" id="{BDFCF067-24D3-460C-BE02-0414C10D06E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69" name="Rectangle 220">
                <a:extLst>
                  <a:ext uri="{FF2B5EF4-FFF2-40B4-BE49-F238E27FC236}">
                    <a16:creationId xmlns:a16="http://schemas.microsoft.com/office/drawing/2014/main" xmlns="" id="{5D9BA73A-D9C2-4677-B056-F390C2D06E3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70" name="Rectangle 221">
                <a:extLst>
                  <a:ext uri="{FF2B5EF4-FFF2-40B4-BE49-F238E27FC236}">
                    <a16:creationId xmlns:a16="http://schemas.microsoft.com/office/drawing/2014/main" xmlns="" id="{0BD7CD83-A06F-4A96-98EF-24CDA6221DE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71" name="Rectangle 222">
                <a:extLst>
                  <a:ext uri="{FF2B5EF4-FFF2-40B4-BE49-F238E27FC236}">
                    <a16:creationId xmlns:a16="http://schemas.microsoft.com/office/drawing/2014/main" xmlns="" id="{59FC1CA8-978F-4A9C-833F-13C7642ADE8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72" name="Rectangle 223">
                <a:extLst>
                  <a:ext uri="{FF2B5EF4-FFF2-40B4-BE49-F238E27FC236}">
                    <a16:creationId xmlns:a16="http://schemas.microsoft.com/office/drawing/2014/main" xmlns="" id="{71F5E82B-A825-4AC9-B1A1-A8BC93429DA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73" name="Rectangle 224">
                <a:extLst>
                  <a:ext uri="{FF2B5EF4-FFF2-40B4-BE49-F238E27FC236}">
                    <a16:creationId xmlns:a16="http://schemas.microsoft.com/office/drawing/2014/main" xmlns="" id="{F4F312D3-3FE9-4402-A525-42A039FBF18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74" name="Freeform 225">
                <a:extLst>
                  <a:ext uri="{FF2B5EF4-FFF2-40B4-BE49-F238E27FC236}">
                    <a16:creationId xmlns:a16="http://schemas.microsoft.com/office/drawing/2014/main" xmlns="" id="{478C90E2-7477-494E-9567-1429C744D04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5" name="Freeform 226">
                <a:extLst>
                  <a:ext uri="{FF2B5EF4-FFF2-40B4-BE49-F238E27FC236}">
                    <a16:creationId xmlns:a16="http://schemas.microsoft.com/office/drawing/2014/main" xmlns="" id="{3AE36A71-D05B-4D68-A029-D00C41FFEB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178E7AA5-8CD8-4F9C-8DDB-68E46C49A080}"/>
                </a:ext>
              </a:extLst>
            </p:cNvPr>
            <p:cNvGrpSpPr/>
            <p:nvPr/>
          </p:nvGrpSpPr>
          <p:grpSpPr>
            <a:xfrm>
              <a:off x="2587158" y="1360157"/>
              <a:ext cx="364187" cy="351099"/>
              <a:chOff x="4342380" y="1184855"/>
              <a:chExt cx="635642" cy="612440"/>
            </a:xfrm>
          </p:grpSpPr>
          <p:sp>
            <p:nvSpPr>
              <p:cNvPr id="712" name="同心圆 157">
                <a:extLst>
                  <a:ext uri="{FF2B5EF4-FFF2-40B4-BE49-F238E27FC236}">
                    <a16:creationId xmlns:a16="http://schemas.microsoft.com/office/drawing/2014/main" xmlns="" id="{A5C6EFE7-9634-4EE2-9F0A-DB72B9FAE7FF}"/>
                  </a:ext>
                </a:extLst>
              </p:cNvPr>
              <p:cNvSpPr/>
              <p:nvPr/>
            </p:nvSpPr>
            <p:spPr>
              <a:xfrm>
                <a:off x="4364384" y="1184855"/>
                <a:ext cx="613638" cy="612440"/>
              </a:xfrm>
              <a:prstGeom prst="donut">
                <a:avLst>
                  <a:gd name="adj" fmla="val 13354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endParaRPr lang="zh-CN" alt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3" name="空心弧 158">
                <a:extLst>
                  <a:ext uri="{FF2B5EF4-FFF2-40B4-BE49-F238E27FC236}">
                    <a16:creationId xmlns:a16="http://schemas.microsoft.com/office/drawing/2014/main" xmlns="" id="{CDD2E73C-22AE-4EEF-9D71-5B19D9E3C320}"/>
                  </a:ext>
                </a:extLst>
              </p:cNvPr>
              <p:cNvSpPr/>
              <p:nvPr/>
            </p:nvSpPr>
            <p:spPr>
              <a:xfrm rot="13485677">
                <a:off x="4342380" y="1461583"/>
                <a:ext cx="420766" cy="274520"/>
              </a:xfrm>
              <a:prstGeom prst="blockArc">
                <a:avLst>
                  <a:gd name="adj1" fmla="val 12387220"/>
                  <a:gd name="adj2" fmla="val 0"/>
                  <a:gd name="adj3" fmla="val 25000"/>
                </a:avLst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04635" y="2733660"/>
              <a:ext cx="1144800" cy="1191600"/>
              <a:chOff x="1592130" y="3014743"/>
              <a:chExt cx="1144800" cy="1191600"/>
            </a:xfrm>
          </p:grpSpPr>
          <p:sp>
            <p:nvSpPr>
              <p:cNvPr id="633" name="Oval 107">
                <a:extLst>
                  <a:ext uri="{FF2B5EF4-FFF2-40B4-BE49-F238E27FC236}">
                    <a16:creationId xmlns:a16="http://schemas.microsoft.com/office/drawing/2014/main" xmlns="" id="{97DFD203-5F2D-4419-A427-B5970F3CE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2130" y="3014743"/>
                <a:ext cx="1144800" cy="1191600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wrap="none" anchor="ctr"/>
              <a:lstStyle/>
              <a:p>
                <a:pPr latinLnBrk="1"/>
                <a:endParaRPr kumimoji="1" lang="zh-CN" altLang="en-US" sz="16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634" name="Group 152">
                <a:extLst>
                  <a:ext uri="{FF2B5EF4-FFF2-40B4-BE49-F238E27FC236}">
                    <a16:creationId xmlns:a16="http://schemas.microsoft.com/office/drawing/2014/main" xmlns="" id="{44D242B6-D26B-4E72-BFDD-64E7A3C6DB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17331" y="3127516"/>
                <a:ext cx="232348" cy="982531"/>
                <a:chOff x="5033" y="260"/>
                <a:chExt cx="264" cy="923"/>
              </a:xfrm>
            </p:grpSpPr>
            <p:sp>
              <p:nvSpPr>
                <p:cNvPr id="638" name="AutoShape 153">
                  <a:extLst>
                    <a:ext uri="{FF2B5EF4-FFF2-40B4-BE49-F238E27FC236}">
                      <a16:creationId xmlns:a16="http://schemas.microsoft.com/office/drawing/2014/main" xmlns="" id="{9503F85B-A61D-47AE-B94D-E2333FC4EAB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76" y="890"/>
                  <a:ext cx="8" cy="31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9" name="Freeform 154">
                  <a:extLst>
                    <a:ext uri="{FF2B5EF4-FFF2-40B4-BE49-F238E27FC236}">
                      <a16:creationId xmlns:a16="http://schemas.microsoft.com/office/drawing/2014/main" xmlns="" id="{724519C0-743D-4DD6-8331-E782FE00425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131" y="538"/>
                  <a:ext cx="28" cy="32"/>
                </a:xfrm>
                <a:custGeom>
                  <a:avLst/>
                  <a:gdLst>
                    <a:gd name="T0" fmla="*/ 550 w 562"/>
                    <a:gd name="T1" fmla="*/ 166 h 641"/>
                    <a:gd name="T2" fmla="*/ 478 w 562"/>
                    <a:gd name="T3" fmla="*/ 52 h 641"/>
                    <a:gd name="T4" fmla="*/ 304 w 562"/>
                    <a:gd name="T5" fmla="*/ 4 h 641"/>
                    <a:gd name="T6" fmla="*/ 100 w 562"/>
                    <a:gd name="T7" fmla="*/ 76 h 641"/>
                    <a:gd name="T8" fmla="*/ 10 w 562"/>
                    <a:gd name="T9" fmla="*/ 292 h 641"/>
                    <a:gd name="T10" fmla="*/ 40 w 562"/>
                    <a:gd name="T11" fmla="*/ 496 h 641"/>
                    <a:gd name="T12" fmla="*/ 190 w 562"/>
                    <a:gd name="T13" fmla="*/ 616 h 641"/>
                    <a:gd name="T14" fmla="*/ 424 w 562"/>
                    <a:gd name="T15" fmla="*/ 628 h 641"/>
                    <a:gd name="T16" fmla="*/ 562 w 562"/>
                    <a:gd name="T17" fmla="*/ 538 h 641"/>
                    <a:gd name="T18" fmla="*/ 556 w 562"/>
                    <a:gd name="T19" fmla="*/ 352 h 641"/>
                    <a:gd name="T20" fmla="*/ 322 w 562"/>
                    <a:gd name="T21" fmla="*/ 352 h 6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2"/>
                    <a:gd name="T34" fmla="*/ 0 h 641"/>
                    <a:gd name="T35" fmla="*/ 562 w 562"/>
                    <a:gd name="T36" fmla="*/ 641 h 6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2" h="641">
                      <a:moveTo>
                        <a:pt x="550" y="166"/>
                      </a:moveTo>
                      <a:cubicBezTo>
                        <a:pt x="538" y="147"/>
                        <a:pt x="519" y="79"/>
                        <a:pt x="478" y="52"/>
                      </a:cubicBezTo>
                      <a:cubicBezTo>
                        <a:pt x="437" y="25"/>
                        <a:pt x="367" y="0"/>
                        <a:pt x="304" y="4"/>
                      </a:cubicBezTo>
                      <a:cubicBezTo>
                        <a:pt x="241" y="8"/>
                        <a:pt x="149" y="28"/>
                        <a:pt x="100" y="76"/>
                      </a:cubicBezTo>
                      <a:cubicBezTo>
                        <a:pt x="51" y="124"/>
                        <a:pt x="20" y="222"/>
                        <a:pt x="10" y="292"/>
                      </a:cubicBezTo>
                      <a:cubicBezTo>
                        <a:pt x="0" y="362"/>
                        <a:pt x="10" y="442"/>
                        <a:pt x="40" y="496"/>
                      </a:cubicBezTo>
                      <a:cubicBezTo>
                        <a:pt x="70" y="550"/>
                        <a:pt x="126" y="594"/>
                        <a:pt x="190" y="616"/>
                      </a:cubicBezTo>
                      <a:cubicBezTo>
                        <a:pt x="254" y="638"/>
                        <a:pt x="362" y="641"/>
                        <a:pt x="424" y="628"/>
                      </a:cubicBezTo>
                      <a:cubicBezTo>
                        <a:pt x="486" y="615"/>
                        <a:pt x="540" y="584"/>
                        <a:pt x="562" y="538"/>
                      </a:cubicBezTo>
                      <a:lnTo>
                        <a:pt x="556" y="352"/>
                      </a:lnTo>
                      <a:lnTo>
                        <a:pt x="322" y="352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0" name="Freeform 155">
                  <a:extLst>
                    <a:ext uri="{FF2B5EF4-FFF2-40B4-BE49-F238E27FC236}">
                      <a16:creationId xmlns:a16="http://schemas.microsoft.com/office/drawing/2014/main" xmlns="" id="{A7208AB3-34C0-4920-B04F-EF26A6F2EEA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6200000">
                  <a:off x="5024" y="269"/>
                  <a:ext cx="278" cy="259"/>
                </a:xfrm>
                <a:custGeom>
                  <a:avLst/>
                  <a:gdLst>
                    <a:gd name="T0" fmla="*/ 41 w 2730"/>
                    <a:gd name="T1" fmla="*/ 2512 h 2533"/>
                    <a:gd name="T2" fmla="*/ 310 w 2730"/>
                    <a:gd name="T3" fmla="*/ 2397 h 2533"/>
                    <a:gd name="T4" fmla="*/ 550 w 2730"/>
                    <a:gd name="T5" fmla="*/ 2186 h 2533"/>
                    <a:gd name="T6" fmla="*/ 742 w 2730"/>
                    <a:gd name="T7" fmla="*/ 1924 h 2533"/>
                    <a:gd name="T8" fmla="*/ 1261 w 2730"/>
                    <a:gd name="T9" fmla="*/ 1084 h 2533"/>
                    <a:gd name="T10" fmla="*/ 1831 w 2730"/>
                    <a:gd name="T11" fmla="*/ 342 h 2533"/>
                    <a:gd name="T12" fmla="*/ 2282 w 2730"/>
                    <a:gd name="T13" fmla="*/ 54 h 2533"/>
                    <a:gd name="T14" fmla="*/ 2703 w 2730"/>
                    <a:gd name="T15" fmla="*/ 18 h 2533"/>
                    <a:gd name="T16" fmla="*/ 2441 w 2730"/>
                    <a:gd name="T17" fmla="*/ 126 h 2533"/>
                    <a:gd name="T18" fmla="*/ 2214 w 2730"/>
                    <a:gd name="T19" fmla="*/ 314 h 2533"/>
                    <a:gd name="T20" fmla="*/ 1971 w 2730"/>
                    <a:gd name="T21" fmla="*/ 623 h 2533"/>
                    <a:gd name="T22" fmla="*/ 1678 w 2730"/>
                    <a:gd name="T23" fmla="*/ 1089 h 2533"/>
                    <a:gd name="T24" fmla="*/ 1102 w 2730"/>
                    <a:gd name="T25" fmla="*/ 1953 h 2533"/>
                    <a:gd name="T26" fmla="*/ 554 w 2730"/>
                    <a:gd name="T27" fmla="*/ 2440 h 2533"/>
                    <a:gd name="T28" fmla="*/ 41 w 2730"/>
                    <a:gd name="T29" fmla="*/ 2512 h 253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30"/>
                    <a:gd name="T46" fmla="*/ 0 h 2533"/>
                    <a:gd name="T47" fmla="*/ 2730 w 2730"/>
                    <a:gd name="T48" fmla="*/ 2533 h 253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30" h="2533">
                      <a:moveTo>
                        <a:pt x="41" y="2512"/>
                      </a:moveTo>
                      <a:cubicBezTo>
                        <a:pt x="0" y="2505"/>
                        <a:pt x="225" y="2451"/>
                        <a:pt x="310" y="2397"/>
                      </a:cubicBezTo>
                      <a:cubicBezTo>
                        <a:pt x="395" y="2343"/>
                        <a:pt x="478" y="2265"/>
                        <a:pt x="550" y="2186"/>
                      </a:cubicBezTo>
                      <a:cubicBezTo>
                        <a:pt x="622" y="2107"/>
                        <a:pt x="624" y="2108"/>
                        <a:pt x="742" y="1924"/>
                      </a:cubicBezTo>
                      <a:cubicBezTo>
                        <a:pt x="860" y="1740"/>
                        <a:pt x="1080" y="1348"/>
                        <a:pt x="1261" y="1084"/>
                      </a:cubicBezTo>
                      <a:cubicBezTo>
                        <a:pt x="1442" y="820"/>
                        <a:pt x="1661" y="514"/>
                        <a:pt x="1831" y="342"/>
                      </a:cubicBezTo>
                      <a:cubicBezTo>
                        <a:pt x="2001" y="170"/>
                        <a:pt x="2137" y="108"/>
                        <a:pt x="2282" y="54"/>
                      </a:cubicBezTo>
                      <a:cubicBezTo>
                        <a:pt x="2427" y="0"/>
                        <a:pt x="2676" y="6"/>
                        <a:pt x="2703" y="18"/>
                      </a:cubicBezTo>
                      <a:cubicBezTo>
                        <a:pt x="2730" y="30"/>
                        <a:pt x="2522" y="77"/>
                        <a:pt x="2441" y="126"/>
                      </a:cubicBezTo>
                      <a:cubicBezTo>
                        <a:pt x="2360" y="175"/>
                        <a:pt x="2292" y="231"/>
                        <a:pt x="2214" y="314"/>
                      </a:cubicBezTo>
                      <a:cubicBezTo>
                        <a:pt x="2136" y="397"/>
                        <a:pt x="2060" y="494"/>
                        <a:pt x="1971" y="623"/>
                      </a:cubicBezTo>
                      <a:cubicBezTo>
                        <a:pt x="1882" y="752"/>
                        <a:pt x="1823" y="867"/>
                        <a:pt x="1678" y="1089"/>
                      </a:cubicBezTo>
                      <a:cubicBezTo>
                        <a:pt x="1533" y="1311"/>
                        <a:pt x="1289" y="1728"/>
                        <a:pt x="1102" y="1953"/>
                      </a:cubicBezTo>
                      <a:cubicBezTo>
                        <a:pt x="915" y="2178"/>
                        <a:pt x="731" y="2347"/>
                        <a:pt x="554" y="2440"/>
                      </a:cubicBezTo>
                      <a:cubicBezTo>
                        <a:pt x="377" y="2533"/>
                        <a:pt x="82" y="2519"/>
                        <a:pt x="41" y="25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0000"/>
                    </a:gs>
                    <a:gs pos="50000">
                      <a:srgbClr val="C7FF29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1" name="Freeform 156">
                  <a:extLst>
                    <a:ext uri="{FF2B5EF4-FFF2-40B4-BE49-F238E27FC236}">
                      <a16:creationId xmlns:a16="http://schemas.microsoft.com/office/drawing/2014/main" xmlns="" id="{DFDB6494-71A3-4584-962E-39E3F780D30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6200000">
                  <a:off x="5023" y="648"/>
                  <a:ext cx="279" cy="259"/>
                </a:xfrm>
                <a:custGeom>
                  <a:avLst/>
                  <a:gdLst>
                    <a:gd name="T0" fmla="*/ 41 w 2730"/>
                    <a:gd name="T1" fmla="*/ 2512 h 2533"/>
                    <a:gd name="T2" fmla="*/ 310 w 2730"/>
                    <a:gd name="T3" fmla="*/ 2397 h 2533"/>
                    <a:gd name="T4" fmla="*/ 550 w 2730"/>
                    <a:gd name="T5" fmla="*/ 2186 h 2533"/>
                    <a:gd name="T6" fmla="*/ 742 w 2730"/>
                    <a:gd name="T7" fmla="*/ 1924 h 2533"/>
                    <a:gd name="T8" fmla="*/ 1261 w 2730"/>
                    <a:gd name="T9" fmla="*/ 1084 h 2533"/>
                    <a:gd name="T10" fmla="*/ 1831 w 2730"/>
                    <a:gd name="T11" fmla="*/ 342 h 2533"/>
                    <a:gd name="T12" fmla="*/ 2282 w 2730"/>
                    <a:gd name="T13" fmla="*/ 54 h 2533"/>
                    <a:gd name="T14" fmla="*/ 2703 w 2730"/>
                    <a:gd name="T15" fmla="*/ 18 h 2533"/>
                    <a:gd name="T16" fmla="*/ 2441 w 2730"/>
                    <a:gd name="T17" fmla="*/ 126 h 2533"/>
                    <a:gd name="T18" fmla="*/ 2214 w 2730"/>
                    <a:gd name="T19" fmla="*/ 314 h 2533"/>
                    <a:gd name="T20" fmla="*/ 1971 w 2730"/>
                    <a:gd name="T21" fmla="*/ 623 h 2533"/>
                    <a:gd name="T22" fmla="*/ 1678 w 2730"/>
                    <a:gd name="T23" fmla="*/ 1089 h 2533"/>
                    <a:gd name="T24" fmla="*/ 1102 w 2730"/>
                    <a:gd name="T25" fmla="*/ 1953 h 2533"/>
                    <a:gd name="T26" fmla="*/ 554 w 2730"/>
                    <a:gd name="T27" fmla="*/ 2440 h 2533"/>
                    <a:gd name="T28" fmla="*/ 41 w 2730"/>
                    <a:gd name="T29" fmla="*/ 2512 h 253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30"/>
                    <a:gd name="T46" fmla="*/ 0 h 2533"/>
                    <a:gd name="T47" fmla="*/ 2730 w 2730"/>
                    <a:gd name="T48" fmla="*/ 2533 h 253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30" h="2533">
                      <a:moveTo>
                        <a:pt x="41" y="2512"/>
                      </a:moveTo>
                      <a:cubicBezTo>
                        <a:pt x="0" y="2505"/>
                        <a:pt x="225" y="2451"/>
                        <a:pt x="310" y="2397"/>
                      </a:cubicBezTo>
                      <a:cubicBezTo>
                        <a:pt x="395" y="2343"/>
                        <a:pt x="478" y="2265"/>
                        <a:pt x="550" y="2186"/>
                      </a:cubicBezTo>
                      <a:cubicBezTo>
                        <a:pt x="622" y="2107"/>
                        <a:pt x="624" y="2108"/>
                        <a:pt x="742" y="1924"/>
                      </a:cubicBezTo>
                      <a:cubicBezTo>
                        <a:pt x="860" y="1740"/>
                        <a:pt x="1080" y="1348"/>
                        <a:pt x="1261" y="1084"/>
                      </a:cubicBezTo>
                      <a:cubicBezTo>
                        <a:pt x="1442" y="820"/>
                        <a:pt x="1661" y="514"/>
                        <a:pt x="1831" y="342"/>
                      </a:cubicBezTo>
                      <a:cubicBezTo>
                        <a:pt x="2001" y="170"/>
                        <a:pt x="2137" y="108"/>
                        <a:pt x="2282" y="54"/>
                      </a:cubicBezTo>
                      <a:cubicBezTo>
                        <a:pt x="2427" y="0"/>
                        <a:pt x="2676" y="6"/>
                        <a:pt x="2703" y="18"/>
                      </a:cubicBezTo>
                      <a:cubicBezTo>
                        <a:pt x="2730" y="30"/>
                        <a:pt x="2522" y="77"/>
                        <a:pt x="2441" y="126"/>
                      </a:cubicBezTo>
                      <a:cubicBezTo>
                        <a:pt x="2360" y="175"/>
                        <a:pt x="2292" y="231"/>
                        <a:pt x="2214" y="314"/>
                      </a:cubicBezTo>
                      <a:cubicBezTo>
                        <a:pt x="2136" y="397"/>
                        <a:pt x="2060" y="494"/>
                        <a:pt x="1971" y="623"/>
                      </a:cubicBezTo>
                      <a:cubicBezTo>
                        <a:pt x="1882" y="752"/>
                        <a:pt x="1823" y="867"/>
                        <a:pt x="1678" y="1089"/>
                      </a:cubicBezTo>
                      <a:cubicBezTo>
                        <a:pt x="1533" y="1311"/>
                        <a:pt x="1289" y="1728"/>
                        <a:pt x="1102" y="1953"/>
                      </a:cubicBezTo>
                      <a:cubicBezTo>
                        <a:pt x="915" y="2178"/>
                        <a:pt x="731" y="2347"/>
                        <a:pt x="554" y="2440"/>
                      </a:cubicBezTo>
                      <a:cubicBezTo>
                        <a:pt x="377" y="2533"/>
                        <a:pt x="82" y="2519"/>
                        <a:pt x="41" y="25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ln w="3175" cmpd="sng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2" name="Freeform 157">
                  <a:extLst>
                    <a:ext uri="{FF2B5EF4-FFF2-40B4-BE49-F238E27FC236}">
                      <a16:creationId xmlns:a16="http://schemas.microsoft.com/office/drawing/2014/main" xmlns="" id="{A17090FE-145D-4196-BBB0-21BEDC17F99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-5400000">
                  <a:off x="5029" y="802"/>
                  <a:ext cx="278" cy="259"/>
                </a:xfrm>
                <a:custGeom>
                  <a:avLst/>
                  <a:gdLst>
                    <a:gd name="T0" fmla="*/ 41 w 2730"/>
                    <a:gd name="T1" fmla="*/ 2512 h 2533"/>
                    <a:gd name="T2" fmla="*/ 310 w 2730"/>
                    <a:gd name="T3" fmla="*/ 2397 h 2533"/>
                    <a:gd name="T4" fmla="*/ 550 w 2730"/>
                    <a:gd name="T5" fmla="*/ 2186 h 2533"/>
                    <a:gd name="T6" fmla="*/ 742 w 2730"/>
                    <a:gd name="T7" fmla="*/ 1924 h 2533"/>
                    <a:gd name="T8" fmla="*/ 1261 w 2730"/>
                    <a:gd name="T9" fmla="*/ 1084 h 2533"/>
                    <a:gd name="T10" fmla="*/ 1831 w 2730"/>
                    <a:gd name="T11" fmla="*/ 342 h 2533"/>
                    <a:gd name="T12" fmla="*/ 2282 w 2730"/>
                    <a:gd name="T13" fmla="*/ 54 h 2533"/>
                    <a:gd name="T14" fmla="*/ 2703 w 2730"/>
                    <a:gd name="T15" fmla="*/ 18 h 2533"/>
                    <a:gd name="T16" fmla="*/ 2441 w 2730"/>
                    <a:gd name="T17" fmla="*/ 126 h 2533"/>
                    <a:gd name="T18" fmla="*/ 2214 w 2730"/>
                    <a:gd name="T19" fmla="*/ 314 h 2533"/>
                    <a:gd name="T20" fmla="*/ 1971 w 2730"/>
                    <a:gd name="T21" fmla="*/ 623 h 2533"/>
                    <a:gd name="T22" fmla="*/ 1678 w 2730"/>
                    <a:gd name="T23" fmla="*/ 1089 h 2533"/>
                    <a:gd name="T24" fmla="*/ 1102 w 2730"/>
                    <a:gd name="T25" fmla="*/ 1953 h 2533"/>
                    <a:gd name="T26" fmla="*/ 554 w 2730"/>
                    <a:gd name="T27" fmla="*/ 2440 h 2533"/>
                    <a:gd name="T28" fmla="*/ 41 w 2730"/>
                    <a:gd name="T29" fmla="*/ 2512 h 253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30"/>
                    <a:gd name="T46" fmla="*/ 0 h 2533"/>
                    <a:gd name="T47" fmla="*/ 2730 w 2730"/>
                    <a:gd name="T48" fmla="*/ 2533 h 253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30" h="2533">
                      <a:moveTo>
                        <a:pt x="41" y="2512"/>
                      </a:moveTo>
                      <a:cubicBezTo>
                        <a:pt x="0" y="2505"/>
                        <a:pt x="225" y="2451"/>
                        <a:pt x="310" y="2397"/>
                      </a:cubicBezTo>
                      <a:cubicBezTo>
                        <a:pt x="395" y="2343"/>
                        <a:pt x="478" y="2265"/>
                        <a:pt x="550" y="2186"/>
                      </a:cubicBezTo>
                      <a:cubicBezTo>
                        <a:pt x="622" y="2107"/>
                        <a:pt x="624" y="2108"/>
                        <a:pt x="742" y="1924"/>
                      </a:cubicBezTo>
                      <a:cubicBezTo>
                        <a:pt x="860" y="1740"/>
                        <a:pt x="1080" y="1348"/>
                        <a:pt x="1261" y="1084"/>
                      </a:cubicBezTo>
                      <a:cubicBezTo>
                        <a:pt x="1442" y="820"/>
                        <a:pt x="1661" y="514"/>
                        <a:pt x="1831" y="342"/>
                      </a:cubicBezTo>
                      <a:cubicBezTo>
                        <a:pt x="2001" y="170"/>
                        <a:pt x="2137" y="108"/>
                        <a:pt x="2282" y="54"/>
                      </a:cubicBezTo>
                      <a:cubicBezTo>
                        <a:pt x="2427" y="0"/>
                        <a:pt x="2676" y="6"/>
                        <a:pt x="2703" y="18"/>
                      </a:cubicBezTo>
                      <a:cubicBezTo>
                        <a:pt x="2730" y="30"/>
                        <a:pt x="2522" y="77"/>
                        <a:pt x="2441" y="126"/>
                      </a:cubicBezTo>
                      <a:cubicBezTo>
                        <a:pt x="2360" y="175"/>
                        <a:pt x="2292" y="231"/>
                        <a:pt x="2214" y="314"/>
                      </a:cubicBezTo>
                      <a:cubicBezTo>
                        <a:pt x="2136" y="397"/>
                        <a:pt x="2060" y="494"/>
                        <a:pt x="1971" y="623"/>
                      </a:cubicBezTo>
                      <a:cubicBezTo>
                        <a:pt x="1882" y="752"/>
                        <a:pt x="1823" y="867"/>
                        <a:pt x="1678" y="1089"/>
                      </a:cubicBezTo>
                      <a:cubicBezTo>
                        <a:pt x="1533" y="1311"/>
                        <a:pt x="1289" y="1728"/>
                        <a:pt x="1102" y="1953"/>
                      </a:cubicBezTo>
                      <a:cubicBezTo>
                        <a:pt x="915" y="2178"/>
                        <a:pt x="731" y="2347"/>
                        <a:pt x="554" y="2440"/>
                      </a:cubicBezTo>
                      <a:cubicBezTo>
                        <a:pt x="377" y="2533"/>
                        <a:pt x="82" y="2519"/>
                        <a:pt x="41" y="25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0000"/>
                    </a:gs>
                    <a:gs pos="50000">
                      <a:srgbClr val="C7FF29"/>
                    </a:gs>
                    <a:gs pos="100000">
                      <a:srgbClr val="000000"/>
                    </a:gs>
                  </a:gsLst>
                  <a:lin ang="5400000" scaled="1"/>
                </a:gradFill>
                <a:ln w="3175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3" name="AutoShape 158">
                  <a:extLst>
                    <a:ext uri="{FF2B5EF4-FFF2-40B4-BE49-F238E27FC236}">
                      <a16:creationId xmlns:a16="http://schemas.microsoft.com/office/drawing/2014/main" xmlns="" id="{D19B1D5A-8B78-4E7C-89EC-925554554F8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073" y="827"/>
                  <a:ext cx="7" cy="4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4" name="AutoShape 159">
                  <a:extLst>
                    <a:ext uri="{FF2B5EF4-FFF2-40B4-BE49-F238E27FC236}">
                      <a16:creationId xmlns:a16="http://schemas.microsoft.com/office/drawing/2014/main" xmlns="" id="{16804590-08CE-42A9-A5EE-90818E81E08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42" y="825"/>
                  <a:ext cx="8" cy="4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5" name="AutoShape 160">
                  <a:extLst>
                    <a:ext uri="{FF2B5EF4-FFF2-40B4-BE49-F238E27FC236}">
                      <a16:creationId xmlns:a16="http://schemas.microsoft.com/office/drawing/2014/main" xmlns="" id="{E51F6A17-EF37-43CE-A257-7BA3292D637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052" y="778"/>
                  <a:ext cx="8" cy="3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6" name="AutoShape 161">
                  <a:extLst>
                    <a:ext uri="{FF2B5EF4-FFF2-40B4-BE49-F238E27FC236}">
                      <a16:creationId xmlns:a16="http://schemas.microsoft.com/office/drawing/2014/main" xmlns="" id="{917F45D4-AD78-4A67-84F9-07FA1493012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70" y="776"/>
                  <a:ext cx="7" cy="31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7" name="AutoShape 162">
                  <a:extLst>
                    <a:ext uri="{FF2B5EF4-FFF2-40B4-BE49-F238E27FC236}">
                      <a16:creationId xmlns:a16="http://schemas.microsoft.com/office/drawing/2014/main" xmlns="" id="{588FBE90-BE5C-45AE-905E-10EB01FB2BE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52" y="1035"/>
                  <a:ext cx="10" cy="39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8" name="AutoShape 163">
                  <a:extLst>
                    <a:ext uri="{FF2B5EF4-FFF2-40B4-BE49-F238E27FC236}">
                      <a16:creationId xmlns:a16="http://schemas.microsoft.com/office/drawing/2014/main" xmlns="" id="{A0B1DF32-B89A-4C4E-9A5E-AF136724F40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28" y="893"/>
                  <a:ext cx="8" cy="24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9" name="AutoShape 164">
                  <a:extLst>
                    <a:ext uri="{FF2B5EF4-FFF2-40B4-BE49-F238E27FC236}">
                      <a16:creationId xmlns:a16="http://schemas.microsoft.com/office/drawing/2014/main" xmlns="" id="{BBE996C6-B321-46A1-A20B-AB147C8982F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58" y="963"/>
                  <a:ext cx="13" cy="19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0" name="AutoShape 165">
                  <a:extLst>
                    <a:ext uri="{FF2B5EF4-FFF2-40B4-BE49-F238E27FC236}">
                      <a16:creationId xmlns:a16="http://schemas.microsoft.com/office/drawing/2014/main" xmlns="" id="{173B278D-05A4-4331-9ECB-F300429207A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06" y="952"/>
                  <a:ext cx="7" cy="1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1" name="AutoShape 166">
                  <a:extLst>
                    <a:ext uri="{FF2B5EF4-FFF2-40B4-BE49-F238E27FC236}">
                      <a16:creationId xmlns:a16="http://schemas.microsoft.com/office/drawing/2014/main" xmlns="" id="{17D216EA-B1A8-4D77-9747-172F46CAEC4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20" y="589"/>
                  <a:ext cx="8" cy="49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FF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2" name="AutoShape 167">
                  <a:extLst>
                    <a:ext uri="{FF2B5EF4-FFF2-40B4-BE49-F238E27FC236}">
                      <a16:creationId xmlns:a16="http://schemas.microsoft.com/office/drawing/2014/main" xmlns="" id="{64E47934-15B4-46CC-8009-158613700AB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067" y="588"/>
                  <a:ext cx="10" cy="50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3" name="AutoShape 168">
                  <a:extLst>
                    <a:ext uri="{FF2B5EF4-FFF2-40B4-BE49-F238E27FC236}">
                      <a16:creationId xmlns:a16="http://schemas.microsoft.com/office/drawing/2014/main" xmlns="" id="{E3FDA0E9-AF1F-4D49-BB52-309490BC4F7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62" y="534"/>
                  <a:ext cx="7" cy="43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4" name="AutoShape 169">
                  <a:extLst>
                    <a:ext uri="{FF2B5EF4-FFF2-40B4-BE49-F238E27FC236}">
                      <a16:creationId xmlns:a16="http://schemas.microsoft.com/office/drawing/2014/main" xmlns="" id="{6086995F-EB48-49CB-B8AA-13ACB35045DC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13" y="526"/>
                  <a:ext cx="9" cy="40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5" name="AutoShape 170">
                  <a:extLst>
                    <a:ext uri="{FF2B5EF4-FFF2-40B4-BE49-F238E27FC236}">
                      <a16:creationId xmlns:a16="http://schemas.microsoft.com/office/drawing/2014/main" xmlns="" id="{3CAA5920-9AC2-4E71-BF90-BC8A8041788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062" y="723"/>
                  <a:ext cx="12" cy="23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6" name="AutoShape 171">
                  <a:extLst>
                    <a:ext uri="{FF2B5EF4-FFF2-40B4-BE49-F238E27FC236}">
                      <a16:creationId xmlns:a16="http://schemas.microsoft.com/office/drawing/2014/main" xmlns="" id="{E5F4DA26-CA51-4244-A4D4-1AC2D74A415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04" y="732"/>
                  <a:ext cx="10" cy="19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7" name="AutoShape 172">
                  <a:extLst>
                    <a:ext uri="{FF2B5EF4-FFF2-40B4-BE49-F238E27FC236}">
                      <a16:creationId xmlns:a16="http://schemas.microsoft.com/office/drawing/2014/main" xmlns="" id="{20351712-3DAF-4C00-9036-9602E8FFA6A8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47" y="657"/>
                  <a:ext cx="9" cy="3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8" name="AutoShape 173">
                  <a:extLst>
                    <a:ext uri="{FF2B5EF4-FFF2-40B4-BE49-F238E27FC236}">
                      <a16:creationId xmlns:a16="http://schemas.microsoft.com/office/drawing/2014/main" xmlns="" id="{677C61AE-AB2F-4B3D-ABBB-F097B19FE60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048" y="663"/>
                  <a:ext cx="10" cy="18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59" name="AutoShape 174">
                  <a:extLst>
                    <a:ext uri="{FF2B5EF4-FFF2-40B4-BE49-F238E27FC236}">
                      <a16:creationId xmlns:a16="http://schemas.microsoft.com/office/drawing/2014/main" xmlns="" id="{E5B4672F-E060-4E20-B829-1E3530AB370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196" y="486"/>
                  <a:ext cx="7" cy="29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C3D91"/>
                    </a:gs>
                    <a:gs pos="12000">
                      <a:srgbClr val="7005D4"/>
                    </a:gs>
                    <a:gs pos="30000">
                      <a:srgbClr val="181CC7"/>
                    </a:gs>
                    <a:gs pos="60001">
                      <a:srgbClr val="0A128C"/>
                    </a:gs>
                    <a:gs pos="100000">
                      <a:srgbClr val="000000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0" name="AutoShape 175">
                  <a:extLst>
                    <a:ext uri="{FF2B5EF4-FFF2-40B4-BE49-F238E27FC236}">
                      <a16:creationId xmlns:a16="http://schemas.microsoft.com/office/drawing/2014/main" xmlns="" id="{2DAA8E4F-2B18-4489-8255-571B31009B1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73" y="487"/>
                  <a:ext cx="7" cy="22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1" name="AutoShape 176">
                  <a:extLst>
                    <a:ext uri="{FF2B5EF4-FFF2-40B4-BE49-F238E27FC236}">
                      <a16:creationId xmlns:a16="http://schemas.microsoft.com/office/drawing/2014/main" xmlns="" id="{0B46E74D-A772-4900-A758-EA83E3573D9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-5400000">
                  <a:off x="5219" y="416"/>
                  <a:ext cx="7" cy="29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8488C4"/>
                    </a:gs>
                    <a:gs pos="53000">
                      <a:srgbClr val="D4DEFF"/>
                    </a:gs>
                    <a:gs pos="83000">
                      <a:srgbClr val="D4DEFF"/>
                    </a:gs>
                    <a:gs pos="100000">
                      <a:srgbClr val="96AB94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62" name="Group 177">
                  <a:extLst>
                    <a:ext uri="{FF2B5EF4-FFF2-40B4-BE49-F238E27FC236}">
                      <a16:creationId xmlns:a16="http://schemas.microsoft.com/office/drawing/2014/main" xmlns="" id="{E1270C92-E26F-4915-9DCE-CC148AD71ECA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5097" y="595"/>
                  <a:ext cx="25" cy="33"/>
                  <a:chOff x="263" y="1301"/>
                  <a:chExt cx="540" cy="690"/>
                </a:xfrm>
              </p:grpSpPr>
              <p:sp>
                <p:nvSpPr>
                  <p:cNvPr id="710" name="Freeform 178">
                    <a:extLst>
                      <a:ext uri="{FF2B5EF4-FFF2-40B4-BE49-F238E27FC236}">
                        <a16:creationId xmlns:a16="http://schemas.microsoft.com/office/drawing/2014/main" xmlns="" id="{3D014900-C7D2-4E1D-85F3-C90F924FE3E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63" y="1301"/>
                    <a:ext cx="540" cy="690"/>
                  </a:xfrm>
                  <a:custGeom>
                    <a:avLst/>
                    <a:gdLst>
                      <a:gd name="T0" fmla="*/ 0 w 540"/>
                      <a:gd name="T1" fmla="*/ 690 h 690"/>
                      <a:gd name="T2" fmla="*/ 264 w 540"/>
                      <a:gd name="T3" fmla="*/ 0 h 690"/>
                      <a:gd name="T4" fmla="*/ 540 w 540"/>
                      <a:gd name="T5" fmla="*/ 678 h 690"/>
                      <a:gd name="T6" fmla="*/ 0 60000 65536"/>
                      <a:gd name="T7" fmla="*/ 0 60000 65536"/>
                      <a:gd name="T8" fmla="*/ 0 60000 65536"/>
                      <a:gd name="T9" fmla="*/ 0 w 540"/>
                      <a:gd name="T10" fmla="*/ 0 h 690"/>
                      <a:gd name="T11" fmla="*/ 540 w 540"/>
                      <a:gd name="T12" fmla="*/ 690 h 69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40" h="690">
                        <a:moveTo>
                          <a:pt x="0" y="690"/>
                        </a:moveTo>
                        <a:lnTo>
                          <a:pt x="264" y="0"/>
                        </a:lnTo>
                        <a:lnTo>
                          <a:pt x="540" y="678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1" name="Line 179">
                    <a:extLst>
                      <a:ext uri="{FF2B5EF4-FFF2-40B4-BE49-F238E27FC236}">
                        <a16:creationId xmlns:a16="http://schemas.microsoft.com/office/drawing/2014/main" xmlns="" id="{71572414-3346-44A5-8505-DA57EB3E90DB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59" y="1727"/>
                    <a:ext cx="3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3" name="Group 180">
                  <a:extLst>
                    <a:ext uri="{FF2B5EF4-FFF2-40B4-BE49-F238E27FC236}">
                      <a16:creationId xmlns:a16="http://schemas.microsoft.com/office/drawing/2014/main" xmlns="" id="{502626B0-FAAC-463F-80CD-C43CEC3DCD25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5176" y="595"/>
                  <a:ext cx="28" cy="34"/>
                  <a:chOff x="906" y="2412"/>
                  <a:chExt cx="552" cy="660"/>
                </a:xfrm>
              </p:grpSpPr>
              <p:sp>
                <p:nvSpPr>
                  <p:cNvPr id="708" name="Freeform 181">
                    <a:extLst>
                      <a:ext uri="{FF2B5EF4-FFF2-40B4-BE49-F238E27FC236}">
                        <a16:creationId xmlns:a16="http://schemas.microsoft.com/office/drawing/2014/main" xmlns="" id="{1F813930-4C85-4A2B-8CCA-F99DFBD111E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906" y="2418"/>
                    <a:ext cx="552" cy="1"/>
                  </a:xfrm>
                  <a:custGeom>
                    <a:avLst/>
                    <a:gdLst>
                      <a:gd name="T0" fmla="*/ 0 w 552"/>
                      <a:gd name="T1" fmla="*/ 0 h 1"/>
                      <a:gd name="T2" fmla="*/ 552 w 552"/>
                      <a:gd name="T3" fmla="*/ 0 h 1"/>
                      <a:gd name="T4" fmla="*/ 0 60000 65536"/>
                      <a:gd name="T5" fmla="*/ 0 60000 65536"/>
                      <a:gd name="T6" fmla="*/ 0 w 552"/>
                      <a:gd name="T7" fmla="*/ 0 h 1"/>
                      <a:gd name="T8" fmla="*/ 552 w 55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52" h="1">
                        <a:moveTo>
                          <a:pt x="0" y="0"/>
                        </a:moveTo>
                        <a:cubicBezTo>
                          <a:pt x="230" y="0"/>
                          <a:pt x="461" y="0"/>
                          <a:pt x="552" y="0"/>
                        </a:cubicBez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9" name="Freeform 182">
                    <a:extLst>
                      <a:ext uri="{FF2B5EF4-FFF2-40B4-BE49-F238E27FC236}">
                        <a16:creationId xmlns:a16="http://schemas.microsoft.com/office/drawing/2014/main" xmlns="" id="{94524977-C5F3-4BFC-BF27-B0FC2608B7E3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1176" y="2412"/>
                    <a:ext cx="1" cy="660"/>
                  </a:xfrm>
                  <a:custGeom>
                    <a:avLst/>
                    <a:gdLst>
                      <a:gd name="T0" fmla="*/ 0 w 1"/>
                      <a:gd name="T1" fmla="*/ 0 h 660"/>
                      <a:gd name="T2" fmla="*/ 0 w 1"/>
                      <a:gd name="T3" fmla="*/ 660 h 660"/>
                      <a:gd name="T4" fmla="*/ 0 60000 65536"/>
                      <a:gd name="T5" fmla="*/ 0 60000 65536"/>
                      <a:gd name="T6" fmla="*/ 0 w 1"/>
                      <a:gd name="T7" fmla="*/ 0 h 660"/>
                      <a:gd name="T8" fmla="*/ 1 w 1"/>
                      <a:gd name="T9" fmla="*/ 660 h 66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660">
                        <a:moveTo>
                          <a:pt x="0" y="0"/>
                        </a:moveTo>
                        <a:cubicBezTo>
                          <a:pt x="0" y="275"/>
                          <a:pt x="0" y="550"/>
                          <a:pt x="0" y="660"/>
                        </a:cubicBez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4" name="Group 183">
                  <a:extLst>
                    <a:ext uri="{FF2B5EF4-FFF2-40B4-BE49-F238E27FC236}">
                      <a16:creationId xmlns:a16="http://schemas.microsoft.com/office/drawing/2014/main" xmlns="" id="{606C3284-7B63-4ADE-A18F-48657D77026F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 flipH="1">
                  <a:off x="5132" y="777"/>
                  <a:ext cx="25" cy="32"/>
                  <a:chOff x="263" y="1301"/>
                  <a:chExt cx="540" cy="690"/>
                </a:xfrm>
              </p:grpSpPr>
              <p:sp>
                <p:nvSpPr>
                  <p:cNvPr id="706" name="Freeform 184">
                    <a:extLst>
                      <a:ext uri="{FF2B5EF4-FFF2-40B4-BE49-F238E27FC236}">
                        <a16:creationId xmlns:a16="http://schemas.microsoft.com/office/drawing/2014/main" xmlns="" id="{0FD4C0DF-52CE-4AA7-8DF2-8D06142E2D32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63" y="1301"/>
                    <a:ext cx="540" cy="690"/>
                  </a:xfrm>
                  <a:custGeom>
                    <a:avLst/>
                    <a:gdLst>
                      <a:gd name="T0" fmla="*/ 0 w 540"/>
                      <a:gd name="T1" fmla="*/ 690 h 690"/>
                      <a:gd name="T2" fmla="*/ 264 w 540"/>
                      <a:gd name="T3" fmla="*/ 0 h 690"/>
                      <a:gd name="T4" fmla="*/ 540 w 540"/>
                      <a:gd name="T5" fmla="*/ 678 h 690"/>
                      <a:gd name="T6" fmla="*/ 0 60000 65536"/>
                      <a:gd name="T7" fmla="*/ 0 60000 65536"/>
                      <a:gd name="T8" fmla="*/ 0 60000 65536"/>
                      <a:gd name="T9" fmla="*/ 0 w 540"/>
                      <a:gd name="T10" fmla="*/ 0 h 690"/>
                      <a:gd name="T11" fmla="*/ 540 w 540"/>
                      <a:gd name="T12" fmla="*/ 690 h 69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40" h="690">
                        <a:moveTo>
                          <a:pt x="0" y="690"/>
                        </a:moveTo>
                        <a:lnTo>
                          <a:pt x="264" y="0"/>
                        </a:lnTo>
                        <a:lnTo>
                          <a:pt x="540" y="678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7" name="Line 185">
                    <a:extLst>
                      <a:ext uri="{FF2B5EF4-FFF2-40B4-BE49-F238E27FC236}">
                        <a16:creationId xmlns:a16="http://schemas.microsoft.com/office/drawing/2014/main" xmlns="" id="{E064FA66-1E0B-46F6-9C67-0D6DC14E7E06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59" y="1727"/>
                    <a:ext cx="3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5" name="Group 186">
                  <a:extLst>
                    <a:ext uri="{FF2B5EF4-FFF2-40B4-BE49-F238E27FC236}">
                      <a16:creationId xmlns:a16="http://schemas.microsoft.com/office/drawing/2014/main" xmlns="" id="{2EEA1A22-596D-4079-844D-4505BF3BC217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 flipH="1">
                  <a:off x="5063" y="776"/>
                  <a:ext cx="28" cy="34"/>
                  <a:chOff x="906" y="2412"/>
                  <a:chExt cx="552" cy="660"/>
                </a:xfrm>
              </p:grpSpPr>
              <p:sp>
                <p:nvSpPr>
                  <p:cNvPr id="704" name="Freeform 187">
                    <a:extLst>
                      <a:ext uri="{FF2B5EF4-FFF2-40B4-BE49-F238E27FC236}">
                        <a16:creationId xmlns:a16="http://schemas.microsoft.com/office/drawing/2014/main" xmlns="" id="{3315243C-37A8-4C7C-BC4F-62128601D04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906" y="2418"/>
                    <a:ext cx="552" cy="1"/>
                  </a:xfrm>
                  <a:custGeom>
                    <a:avLst/>
                    <a:gdLst>
                      <a:gd name="T0" fmla="*/ 0 w 552"/>
                      <a:gd name="T1" fmla="*/ 0 h 1"/>
                      <a:gd name="T2" fmla="*/ 552 w 552"/>
                      <a:gd name="T3" fmla="*/ 0 h 1"/>
                      <a:gd name="T4" fmla="*/ 0 60000 65536"/>
                      <a:gd name="T5" fmla="*/ 0 60000 65536"/>
                      <a:gd name="T6" fmla="*/ 0 w 552"/>
                      <a:gd name="T7" fmla="*/ 0 h 1"/>
                      <a:gd name="T8" fmla="*/ 552 w 55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52" h="1">
                        <a:moveTo>
                          <a:pt x="0" y="0"/>
                        </a:moveTo>
                        <a:cubicBezTo>
                          <a:pt x="230" y="0"/>
                          <a:pt x="461" y="0"/>
                          <a:pt x="552" y="0"/>
                        </a:cubicBez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5" name="Freeform 188">
                    <a:extLst>
                      <a:ext uri="{FF2B5EF4-FFF2-40B4-BE49-F238E27FC236}">
                        <a16:creationId xmlns:a16="http://schemas.microsoft.com/office/drawing/2014/main" xmlns="" id="{A20AEBDA-E4B8-469D-86E6-F0DB627B37FD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1176" y="2412"/>
                    <a:ext cx="1" cy="660"/>
                  </a:xfrm>
                  <a:custGeom>
                    <a:avLst/>
                    <a:gdLst>
                      <a:gd name="T0" fmla="*/ 0 w 1"/>
                      <a:gd name="T1" fmla="*/ 0 h 660"/>
                      <a:gd name="T2" fmla="*/ 0 w 1"/>
                      <a:gd name="T3" fmla="*/ 660 h 660"/>
                      <a:gd name="T4" fmla="*/ 0 60000 65536"/>
                      <a:gd name="T5" fmla="*/ 0 60000 65536"/>
                      <a:gd name="T6" fmla="*/ 0 w 1"/>
                      <a:gd name="T7" fmla="*/ 0 h 660"/>
                      <a:gd name="T8" fmla="*/ 1 w 1"/>
                      <a:gd name="T9" fmla="*/ 660 h 66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660">
                        <a:moveTo>
                          <a:pt x="0" y="0"/>
                        </a:moveTo>
                        <a:cubicBezTo>
                          <a:pt x="0" y="275"/>
                          <a:pt x="0" y="550"/>
                          <a:pt x="0" y="660"/>
                        </a:cubicBez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66" name="Freeform 189">
                  <a:extLst>
                    <a:ext uri="{FF2B5EF4-FFF2-40B4-BE49-F238E27FC236}">
                      <a16:creationId xmlns:a16="http://schemas.microsoft.com/office/drawing/2014/main" xmlns="" id="{E0B2F9D9-1414-494D-AA8A-9DBD5EDEC60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214" y="538"/>
                  <a:ext cx="26" cy="32"/>
                </a:xfrm>
                <a:custGeom>
                  <a:avLst/>
                  <a:gdLst>
                    <a:gd name="T0" fmla="*/ 506 w 524"/>
                    <a:gd name="T1" fmla="*/ 171 h 653"/>
                    <a:gd name="T2" fmla="*/ 404 w 524"/>
                    <a:gd name="T3" fmla="*/ 45 h 653"/>
                    <a:gd name="T4" fmla="*/ 194 w 524"/>
                    <a:gd name="T5" fmla="*/ 21 h 653"/>
                    <a:gd name="T6" fmla="*/ 32 w 524"/>
                    <a:gd name="T7" fmla="*/ 171 h 653"/>
                    <a:gd name="T8" fmla="*/ 14 w 524"/>
                    <a:gd name="T9" fmla="*/ 435 h 653"/>
                    <a:gd name="T10" fmla="*/ 116 w 524"/>
                    <a:gd name="T11" fmla="*/ 603 h 653"/>
                    <a:gd name="T12" fmla="*/ 338 w 524"/>
                    <a:gd name="T13" fmla="*/ 645 h 653"/>
                    <a:gd name="T14" fmla="*/ 482 w 524"/>
                    <a:gd name="T15" fmla="*/ 555 h 653"/>
                    <a:gd name="T16" fmla="*/ 524 w 524"/>
                    <a:gd name="T17" fmla="*/ 459 h 65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524"/>
                    <a:gd name="T28" fmla="*/ 0 h 653"/>
                    <a:gd name="T29" fmla="*/ 524 w 524"/>
                    <a:gd name="T30" fmla="*/ 653 h 65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524" h="653">
                      <a:moveTo>
                        <a:pt x="506" y="171"/>
                      </a:moveTo>
                      <a:cubicBezTo>
                        <a:pt x="489" y="150"/>
                        <a:pt x="456" y="70"/>
                        <a:pt x="404" y="45"/>
                      </a:cubicBezTo>
                      <a:cubicBezTo>
                        <a:pt x="352" y="20"/>
                        <a:pt x="256" y="0"/>
                        <a:pt x="194" y="21"/>
                      </a:cubicBezTo>
                      <a:cubicBezTo>
                        <a:pt x="132" y="42"/>
                        <a:pt x="62" y="102"/>
                        <a:pt x="32" y="171"/>
                      </a:cubicBezTo>
                      <a:cubicBezTo>
                        <a:pt x="2" y="240"/>
                        <a:pt x="0" y="363"/>
                        <a:pt x="14" y="435"/>
                      </a:cubicBezTo>
                      <a:cubicBezTo>
                        <a:pt x="28" y="507"/>
                        <a:pt x="62" y="568"/>
                        <a:pt x="116" y="603"/>
                      </a:cubicBezTo>
                      <a:cubicBezTo>
                        <a:pt x="170" y="638"/>
                        <a:pt x="277" y="653"/>
                        <a:pt x="338" y="645"/>
                      </a:cubicBezTo>
                      <a:cubicBezTo>
                        <a:pt x="399" y="637"/>
                        <a:pt x="451" y="586"/>
                        <a:pt x="482" y="555"/>
                      </a:cubicBezTo>
                      <a:cubicBezTo>
                        <a:pt x="513" y="524"/>
                        <a:pt x="515" y="479"/>
                        <a:pt x="524" y="459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7" name="Freeform 190">
                  <a:extLst>
                    <a:ext uri="{FF2B5EF4-FFF2-40B4-BE49-F238E27FC236}">
                      <a16:creationId xmlns:a16="http://schemas.microsoft.com/office/drawing/2014/main" xmlns="" id="{00292C63-1A35-41AC-B5B1-6EDE4949F70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067" y="655"/>
                  <a:ext cx="28" cy="32"/>
                </a:xfrm>
                <a:custGeom>
                  <a:avLst/>
                  <a:gdLst>
                    <a:gd name="T0" fmla="*/ 550 w 562"/>
                    <a:gd name="T1" fmla="*/ 166 h 641"/>
                    <a:gd name="T2" fmla="*/ 478 w 562"/>
                    <a:gd name="T3" fmla="*/ 52 h 641"/>
                    <a:gd name="T4" fmla="*/ 304 w 562"/>
                    <a:gd name="T5" fmla="*/ 4 h 641"/>
                    <a:gd name="T6" fmla="*/ 100 w 562"/>
                    <a:gd name="T7" fmla="*/ 76 h 641"/>
                    <a:gd name="T8" fmla="*/ 10 w 562"/>
                    <a:gd name="T9" fmla="*/ 292 h 641"/>
                    <a:gd name="T10" fmla="*/ 40 w 562"/>
                    <a:gd name="T11" fmla="*/ 496 h 641"/>
                    <a:gd name="T12" fmla="*/ 190 w 562"/>
                    <a:gd name="T13" fmla="*/ 616 h 641"/>
                    <a:gd name="T14" fmla="*/ 424 w 562"/>
                    <a:gd name="T15" fmla="*/ 628 h 641"/>
                    <a:gd name="T16" fmla="*/ 562 w 562"/>
                    <a:gd name="T17" fmla="*/ 538 h 641"/>
                    <a:gd name="T18" fmla="*/ 556 w 562"/>
                    <a:gd name="T19" fmla="*/ 352 h 641"/>
                    <a:gd name="T20" fmla="*/ 322 w 562"/>
                    <a:gd name="T21" fmla="*/ 352 h 6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2"/>
                    <a:gd name="T34" fmla="*/ 0 h 641"/>
                    <a:gd name="T35" fmla="*/ 562 w 562"/>
                    <a:gd name="T36" fmla="*/ 641 h 6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2" h="641">
                      <a:moveTo>
                        <a:pt x="550" y="166"/>
                      </a:moveTo>
                      <a:cubicBezTo>
                        <a:pt x="538" y="147"/>
                        <a:pt x="519" y="79"/>
                        <a:pt x="478" y="52"/>
                      </a:cubicBezTo>
                      <a:cubicBezTo>
                        <a:pt x="437" y="25"/>
                        <a:pt x="367" y="0"/>
                        <a:pt x="304" y="4"/>
                      </a:cubicBezTo>
                      <a:cubicBezTo>
                        <a:pt x="241" y="8"/>
                        <a:pt x="149" y="28"/>
                        <a:pt x="100" y="76"/>
                      </a:cubicBezTo>
                      <a:cubicBezTo>
                        <a:pt x="51" y="124"/>
                        <a:pt x="20" y="222"/>
                        <a:pt x="10" y="292"/>
                      </a:cubicBezTo>
                      <a:cubicBezTo>
                        <a:pt x="0" y="362"/>
                        <a:pt x="10" y="442"/>
                        <a:pt x="40" y="496"/>
                      </a:cubicBezTo>
                      <a:cubicBezTo>
                        <a:pt x="70" y="550"/>
                        <a:pt x="126" y="594"/>
                        <a:pt x="190" y="616"/>
                      </a:cubicBezTo>
                      <a:cubicBezTo>
                        <a:pt x="254" y="638"/>
                        <a:pt x="362" y="641"/>
                        <a:pt x="424" y="628"/>
                      </a:cubicBezTo>
                      <a:cubicBezTo>
                        <a:pt x="486" y="615"/>
                        <a:pt x="540" y="584"/>
                        <a:pt x="562" y="538"/>
                      </a:cubicBezTo>
                      <a:lnTo>
                        <a:pt x="556" y="352"/>
                      </a:lnTo>
                      <a:lnTo>
                        <a:pt x="322" y="352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8" name="Freeform 191">
                  <a:extLst>
                    <a:ext uri="{FF2B5EF4-FFF2-40B4-BE49-F238E27FC236}">
                      <a16:creationId xmlns:a16="http://schemas.microsoft.com/office/drawing/2014/main" xmlns="" id="{410A06EF-7C60-4231-BC1D-1D5CC8080F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068" y="726"/>
                  <a:ext cx="28" cy="32"/>
                </a:xfrm>
                <a:custGeom>
                  <a:avLst/>
                  <a:gdLst>
                    <a:gd name="T0" fmla="*/ 550 w 562"/>
                    <a:gd name="T1" fmla="*/ 166 h 641"/>
                    <a:gd name="T2" fmla="*/ 478 w 562"/>
                    <a:gd name="T3" fmla="*/ 52 h 641"/>
                    <a:gd name="T4" fmla="*/ 304 w 562"/>
                    <a:gd name="T5" fmla="*/ 4 h 641"/>
                    <a:gd name="T6" fmla="*/ 100 w 562"/>
                    <a:gd name="T7" fmla="*/ 76 h 641"/>
                    <a:gd name="T8" fmla="*/ 10 w 562"/>
                    <a:gd name="T9" fmla="*/ 292 h 641"/>
                    <a:gd name="T10" fmla="*/ 40 w 562"/>
                    <a:gd name="T11" fmla="*/ 496 h 641"/>
                    <a:gd name="T12" fmla="*/ 190 w 562"/>
                    <a:gd name="T13" fmla="*/ 616 h 641"/>
                    <a:gd name="T14" fmla="*/ 424 w 562"/>
                    <a:gd name="T15" fmla="*/ 628 h 641"/>
                    <a:gd name="T16" fmla="*/ 562 w 562"/>
                    <a:gd name="T17" fmla="*/ 538 h 641"/>
                    <a:gd name="T18" fmla="*/ 556 w 562"/>
                    <a:gd name="T19" fmla="*/ 352 h 641"/>
                    <a:gd name="T20" fmla="*/ 322 w 562"/>
                    <a:gd name="T21" fmla="*/ 352 h 6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2"/>
                    <a:gd name="T34" fmla="*/ 0 h 641"/>
                    <a:gd name="T35" fmla="*/ 562 w 562"/>
                    <a:gd name="T36" fmla="*/ 641 h 6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2" h="641">
                      <a:moveTo>
                        <a:pt x="550" y="166"/>
                      </a:moveTo>
                      <a:cubicBezTo>
                        <a:pt x="538" y="147"/>
                        <a:pt x="519" y="79"/>
                        <a:pt x="478" y="52"/>
                      </a:cubicBezTo>
                      <a:cubicBezTo>
                        <a:pt x="437" y="25"/>
                        <a:pt x="367" y="0"/>
                        <a:pt x="304" y="4"/>
                      </a:cubicBezTo>
                      <a:cubicBezTo>
                        <a:pt x="241" y="8"/>
                        <a:pt x="149" y="28"/>
                        <a:pt x="100" y="76"/>
                      </a:cubicBezTo>
                      <a:cubicBezTo>
                        <a:pt x="51" y="124"/>
                        <a:pt x="20" y="222"/>
                        <a:pt x="10" y="292"/>
                      </a:cubicBezTo>
                      <a:cubicBezTo>
                        <a:pt x="0" y="362"/>
                        <a:pt x="10" y="442"/>
                        <a:pt x="40" y="496"/>
                      </a:cubicBezTo>
                      <a:cubicBezTo>
                        <a:pt x="70" y="550"/>
                        <a:pt x="126" y="594"/>
                        <a:pt x="190" y="616"/>
                      </a:cubicBezTo>
                      <a:cubicBezTo>
                        <a:pt x="254" y="638"/>
                        <a:pt x="362" y="641"/>
                        <a:pt x="424" y="628"/>
                      </a:cubicBezTo>
                      <a:cubicBezTo>
                        <a:pt x="486" y="615"/>
                        <a:pt x="540" y="584"/>
                        <a:pt x="562" y="538"/>
                      </a:cubicBezTo>
                      <a:lnTo>
                        <a:pt x="556" y="352"/>
                      </a:lnTo>
                      <a:lnTo>
                        <a:pt x="322" y="352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69" name="Freeform 192">
                  <a:extLst>
                    <a:ext uri="{FF2B5EF4-FFF2-40B4-BE49-F238E27FC236}">
                      <a16:creationId xmlns:a16="http://schemas.microsoft.com/office/drawing/2014/main" xmlns="" id="{280AE83A-2BB0-4104-9998-61D04445B27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189" y="826"/>
                  <a:ext cx="28" cy="32"/>
                </a:xfrm>
                <a:custGeom>
                  <a:avLst/>
                  <a:gdLst>
                    <a:gd name="T0" fmla="*/ 550 w 562"/>
                    <a:gd name="T1" fmla="*/ 166 h 641"/>
                    <a:gd name="T2" fmla="*/ 478 w 562"/>
                    <a:gd name="T3" fmla="*/ 52 h 641"/>
                    <a:gd name="T4" fmla="*/ 304 w 562"/>
                    <a:gd name="T5" fmla="*/ 4 h 641"/>
                    <a:gd name="T6" fmla="*/ 100 w 562"/>
                    <a:gd name="T7" fmla="*/ 76 h 641"/>
                    <a:gd name="T8" fmla="*/ 10 w 562"/>
                    <a:gd name="T9" fmla="*/ 292 h 641"/>
                    <a:gd name="T10" fmla="*/ 40 w 562"/>
                    <a:gd name="T11" fmla="*/ 496 h 641"/>
                    <a:gd name="T12" fmla="*/ 190 w 562"/>
                    <a:gd name="T13" fmla="*/ 616 h 641"/>
                    <a:gd name="T14" fmla="*/ 424 w 562"/>
                    <a:gd name="T15" fmla="*/ 628 h 641"/>
                    <a:gd name="T16" fmla="*/ 562 w 562"/>
                    <a:gd name="T17" fmla="*/ 538 h 641"/>
                    <a:gd name="T18" fmla="*/ 556 w 562"/>
                    <a:gd name="T19" fmla="*/ 352 h 641"/>
                    <a:gd name="T20" fmla="*/ 322 w 562"/>
                    <a:gd name="T21" fmla="*/ 352 h 6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2"/>
                    <a:gd name="T34" fmla="*/ 0 h 641"/>
                    <a:gd name="T35" fmla="*/ 562 w 562"/>
                    <a:gd name="T36" fmla="*/ 641 h 6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2" h="641">
                      <a:moveTo>
                        <a:pt x="550" y="166"/>
                      </a:moveTo>
                      <a:cubicBezTo>
                        <a:pt x="538" y="147"/>
                        <a:pt x="519" y="79"/>
                        <a:pt x="478" y="52"/>
                      </a:cubicBezTo>
                      <a:cubicBezTo>
                        <a:pt x="437" y="25"/>
                        <a:pt x="367" y="0"/>
                        <a:pt x="304" y="4"/>
                      </a:cubicBezTo>
                      <a:cubicBezTo>
                        <a:pt x="241" y="8"/>
                        <a:pt x="149" y="28"/>
                        <a:pt x="100" y="76"/>
                      </a:cubicBezTo>
                      <a:cubicBezTo>
                        <a:pt x="51" y="124"/>
                        <a:pt x="20" y="222"/>
                        <a:pt x="10" y="292"/>
                      </a:cubicBezTo>
                      <a:cubicBezTo>
                        <a:pt x="0" y="362"/>
                        <a:pt x="10" y="442"/>
                        <a:pt x="40" y="496"/>
                      </a:cubicBezTo>
                      <a:cubicBezTo>
                        <a:pt x="70" y="550"/>
                        <a:pt x="126" y="594"/>
                        <a:pt x="190" y="616"/>
                      </a:cubicBezTo>
                      <a:cubicBezTo>
                        <a:pt x="254" y="638"/>
                        <a:pt x="362" y="641"/>
                        <a:pt x="424" y="628"/>
                      </a:cubicBezTo>
                      <a:cubicBezTo>
                        <a:pt x="486" y="615"/>
                        <a:pt x="540" y="584"/>
                        <a:pt x="562" y="538"/>
                      </a:cubicBezTo>
                      <a:lnTo>
                        <a:pt x="556" y="352"/>
                      </a:lnTo>
                      <a:lnTo>
                        <a:pt x="322" y="352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0" name="Freeform 193">
                  <a:extLst>
                    <a:ext uri="{FF2B5EF4-FFF2-40B4-BE49-F238E27FC236}">
                      <a16:creationId xmlns:a16="http://schemas.microsoft.com/office/drawing/2014/main" xmlns="" id="{037F77CC-87B2-419B-92EA-4757205039D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107" y="827"/>
                  <a:ext cx="26" cy="33"/>
                </a:xfrm>
                <a:custGeom>
                  <a:avLst/>
                  <a:gdLst>
                    <a:gd name="T0" fmla="*/ 506 w 524"/>
                    <a:gd name="T1" fmla="*/ 171 h 653"/>
                    <a:gd name="T2" fmla="*/ 404 w 524"/>
                    <a:gd name="T3" fmla="*/ 45 h 653"/>
                    <a:gd name="T4" fmla="*/ 194 w 524"/>
                    <a:gd name="T5" fmla="*/ 21 h 653"/>
                    <a:gd name="T6" fmla="*/ 32 w 524"/>
                    <a:gd name="T7" fmla="*/ 171 h 653"/>
                    <a:gd name="T8" fmla="*/ 14 w 524"/>
                    <a:gd name="T9" fmla="*/ 435 h 653"/>
                    <a:gd name="T10" fmla="*/ 116 w 524"/>
                    <a:gd name="T11" fmla="*/ 603 h 653"/>
                    <a:gd name="T12" fmla="*/ 338 w 524"/>
                    <a:gd name="T13" fmla="*/ 645 h 653"/>
                    <a:gd name="T14" fmla="*/ 482 w 524"/>
                    <a:gd name="T15" fmla="*/ 555 h 653"/>
                    <a:gd name="T16" fmla="*/ 524 w 524"/>
                    <a:gd name="T17" fmla="*/ 459 h 65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524"/>
                    <a:gd name="T28" fmla="*/ 0 h 653"/>
                    <a:gd name="T29" fmla="*/ 524 w 524"/>
                    <a:gd name="T30" fmla="*/ 653 h 65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524" h="653">
                      <a:moveTo>
                        <a:pt x="506" y="171"/>
                      </a:moveTo>
                      <a:cubicBezTo>
                        <a:pt x="489" y="150"/>
                        <a:pt x="456" y="70"/>
                        <a:pt x="404" y="45"/>
                      </a:cubicBezTo>
                      <a:cubicBezTo>
                        <a:pt x="352" y="20"/>
                        <a:pt x="256" y="0"/>
                        <a:pt x="194" y="21"/>
                      </a:cubicBezTo>
                      <a:cubicBezTo>
                        <a:pt x="132" y="42"/>
                        <a:pt x="62" y="102"/>
                        <a:pt x="32" y="171"/>
                      </a:cubicBezTo>
                      <a:cubicBezTo>
                        <a:pt x="2" y="240"/>
                        <a:pt x="0" y="363"/>
                        <a:pt x="14" y="435"/>
                      </a:cubicBezTo>
                      <a:cubicBezTo>
                        <a:pt x="28" y="507"/>
                        <a:pt x="62" y="568"/>
                        <a:pt x="116" y="603"/>
                      </a:cubicBezTo>
                      <a:cubicBezTo>
                        <a:pt x="170" y="638"/>
                        <a:pt x="277" y="653"/>
                        <a:pt x="338" y="645"/>
                      </a:cubicBezTo>
                      <a:cubicBezTo>
                        <a:pt x="399" y="637"/>
                        <a:pt x="451" y="586"/>
                        <a:pt x="482" y="555"/>
                      </a:cubicBezTo>
                      <a:cubicBezTo>
                        <a:pt x="513" y="524"/>
                        <a:pt x="515" y="479"/>
                        <a:pt x="524" y="459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1" name="Freeform 194">
                  <a:extLst>
                    <a:ext uri="{FF2B5EF4-FFF2-40B4-BE49-F238E27FC236}">
                      <a16:creationId xmlns:a16="http://schemas.microsoft.com/office/drawing/2014/main" xmlns="" id="{F22B57EA-5825-4650-BDD3-4488009331F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228" y="888"/>
                  <a:ext cx="29" cy="33"/>
                </a:xfrm>
                <a:custGeom>
                  <a:avLst/>
                  <a:gdLst>
                    <a:gd name="T0" fmla="*/ 550 w 562"/>
                    <a:gd name="T1" fmla="*/ 166 h 641"/>
                    <a:gd name="T2" fmla="*/ 478 w 562"/>
                    <a:gd name="T3" fmla="*/ 52 h 641"/>
                    <a:gd name="T4" fmla="*/ 304 w 562"/>
                    <a:gd name="T5" fmla="*/ 4 h 641"/>
                    <a:gd name="T6" fmla="*/ 100 w 562"/>
                    <a:gd name="T7" fmla="*/ 76 h 641"/>
                    <a:gd name="T8" fmla="*/ 10 w 562"/>
                    <a:gd name="T9" fmla="*/ 292 h 641"/>
                    <a:gd name="T10" fmla="*/ 40 w 562"/>
                    <a:gd name="T11" fmla="*/ 496 h 641"/>
                    <a:gd name="T12" fmla="*/ 190 w 562"/>
                    <a:gd name="T13" fmla="*/ 616 h 641"/>
                    <a:gd name="T14" fmla="*/ 424 w 562"/>
                    <a:gd name="T15" fmla="*/ 628 h 641"/>
                    <a:gd name="T16" fmla="*/ 562 w 562"/>
                    <a:gd name="T17" fmla="*/ 538 h 641"/>
                    <a:gd name="T18" fmla="*/ 556 w 562"/>
                    <a:gd name="T19" fmla="*/ 352 h 641"/>
                    <a:gd name="T20" fmla="*/ 322 w 562"/>
                    <a:gd name="T21" fmla="*/ 352 h 6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2"/>
                    <a:gd name="T34" fmla="*/ 0 h 641"/>
                    <a:gd name="T35" fmla="*/ 562 w 562"/>
                    <a:gd name="T36" fmla="*/ 641 h 6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2" h="641">
                      <a:moveTo>
                        <a:pt x="550" y="166"/>
                      </a:moveTo>
                      <a:cubicBezTo>
                        <a:pt x="538" y="147"/>
                        <a:pt x="519" y="79"/>
                        <a:pt x="478" y="52"/>
                      </a:cubicBezTo>
                      <a:cubicBezTo>
                        <a:pt x="437" y="25"/>
                        <a:pt x="367" y="0"/>
                        <a:pt x="304" y="4"/>
                      </a:cubicBezTo>
                      <a:cubicBezTo>
                        <a:pt x="241" y="8"/>
                        <a:pt x="149" y="28"/>
                        <a:pt x="100" y="76"/>
                      </a:cubicBezTo>
                      <a:cubicBezTo>
                        <a:pt x="51" y="124"/>
                        <a:pt x="20" y="222"/>
                        <a:pt x="10" y="292"/>
                      </a:cubicBezTo>
                      <a:cubicBezTo>
                        <a:pt x="0" y="362"/>
                        <a:pt x="10" y="442"/>
                        <a:pt x="40" y="496"/>
                      </a:cubicBezTo>
                      <a:cubicBezTo>
                        <a:pt x="70" y="550"/>
                        <a:pt x="126" y="594"/>
                        <a:pt x="190" y="616"/>
                      </a:cubicBezTo>
                      <a:cubicBezTo>
                        <a:pt x="254" y="638"/>
                        <a:pt x="362" y="641"/>
                        <a:pt x="424" y="628"/>
                      </a:cubicBezTo>
                      <a:cubicBezTo>
                        <a:pt x="486" y="615"/>
                        <a:pt x="540" y="584"/>
                        <a:pt x="562" y="538"/>
                      </a:cubicBezTo>
                      <a:lnTo>
                        <a:pt x="556" y="352"/>
                      </a:lnTo>
                      <a:lnTo>
                        <a:pt x="322" y="352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2" name="Freeform 195">
                  <a:extLst>
                    <a:ext uri="{FF2B5EF4-FFF2-40B4-BE49-F238E27FC236}">
                      <a16:creationId xmlns:a16="http://schemas.microsoft.com/office/drawing/2014/main" xmlns="" id="{C0FB9CF7-2842-4318-AF1E-3F50FB60241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151" y="887"/>
                  <a:ext cx="26" cy="32"/>
                </a:xfrm>
                <a:custGeom>
                  <a:avLst/>
                  <a:gdLst>
                    <a:gd name="T0" fmla="*/ 506 w 524"/>
                    <a:gd name="T1" fmla="*/ 171 h 653"/>
                    <a:gd name="T2" fmla="*/ 404 w 524"/>
                    <a:gd name="T3" fmla="*/ 45 h 653"/>
                    <a:gd name="T4" fmla="*/ 194 w 524"/>
                    <a:gd name="T5" fmla="*/ 21 h 653"/>
                    <a:gd name="T6" fmla="*/ 32 w 524"/>
                    <a:gd name="T7" fmla="*/ 171 h 653"/>
                    <a:gd name="T8" fmla="*/ 14 w 524"/>
                    <a:gd name="T9" fmla="*/ 435 h 653"/>
                    <a:gd name="T10" fmla="*/ 116 w 524"/>
                    <a:gd name="T11" fmla="*/ 603 h 653"/>
                    <a:gd name="T12" fmla="*/ 338 w 524"/>
                    <a:gd name="T13" fmla="*/ 645 h 653"/>
                    <a:gd name="T14" fmla="*/ 482 w 524"/>
                    <a:gd name="T15" fmla="*/ 555 h 653"/>
                    <a:gd name="T16" fmla="*/ 524 w 524"/>
                    <a:gd name="T17" fmla="*/ 459 h 65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524"/>
                    <a:gd name="T28" fmla="*/ 0 h 653"/>
                    <a:gd name="T29" fmla="*/ 524 w 524"/>
                    <a:gd name="T30" fmla="*/ 653 h 65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524" h="653">
                      <a:moveTo>
                        <a:pt x="506" y="171"/>
                      </a:moveTo>
                      <a:cubicBezTo>
                        <a:pt x="489" y="150"/>
                        <a:pt x="456" y="70"/>
                        <a:pt x="404" y="45"/>
                      </a:cubicBezTo>
                      <a:cubicBezTo>
                        <a:pt x="352" y="20"/>
                        <a:pt x="256" y="0"/>
                        <a:pt x="194" y="21"/>
                      </a:cubicBezTo>
                      <a:cubicBezTo>
                        <a:pt x="132" y="42"/>
                        <a:pt x="62" y="102"/>
                        <a:pt x="32" y="171"/>
                      </a:cubicBezTo>
                      <a:cubicBezTo>
                        <a:pt x="2" y="240"/>
                        <a:pt x="0" y="363"/>
                        <a:pt x="14" y="435"/>
                      </a:cubicBezTo>
                      <a:cubicBezTo>
                        <a:pt x="28" y="507"/>
                        <a:pt x="62" y="568"/>
                        <a:pt x="116" y="603"/>
                      </a:cubicBezTo>
                      <a:cubicBezTo>
                        <a:pt x="170" y="638"/>
                        <a:pt x="277" y="653"/>
                        <a:pt x="338" y="645"/>
                      </a:cubicBezTo>
                      <a:cubicBezTo>
                        <a:pt x="399" y="637"/>
                        <a:pt x="451" y="586"/>
                        <a:pt x="482" y="555"/>
                      </a:cubicBezTo>
                      <a:cubicBezTo>
                        <a:pt x="513" y="524"/>
                        <a:pt x="515" y="479"/>
                        <a:pt x="524" y="459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3" name="Freeform 196">
                  <a:extLst>
                    <a:ext uri="{FF2B5EF4-FFF2-40B4-BE49-F238E27FC236}">
                      <a16:creationId xmlns:a16="http://schemas.microsoft.com/office/drawing/2014/main" xmlns="" id="{7D3EBC5B-CA22-4F28-B2A4-767F4547133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5231" y="481"/>
                  <a:ext cx="28" cy="32"/>
                </a:xfrm>
                <a:custGeom>
                  <a:avLst/>
                  <a:gdLst>
                    <a:gd name="T0" fmla="*/ 550 w 562"/>
                    <a:gd name="T1" fmla="*/ 166 h 641"/>
                    <a:gd name="T2" fmla="*/ 478 w 562"/>
                    <a:gd name="T3" fmla="*/ 52 h 641"/>
                    <a:gd name="T4" fmla="*/ 304 w 562"/>
                    <a:gd name="T5" fmla="*/ 4 h 641"/>
                    <a:gd name="T6" fmla="*/ 100 w 562"/>
                    <a:gd name="T7" fmla="*/ 76 h 641"/>
                    <a:gd name="T8" fmla="*/ 10 w 562"/>
                    <a:gd name="T9" fmla="*/ 292 h 641"/>
                    <a:gd name="T10" fmla="*/ 40 w 562"/>
                    <a:gd name="T11" fmla="*/ 496 h 641"/>
                    <a:gd name="T12" fmla="*/ 190 w 562"/>
                    <a:gd name="T13" fmla="*/ 616 h 641"/>
                    <a:gd name="T14" fmla="*/ 424 w 562"/>
                    <a:gd name="T15" fmla="*/ 628 h 641"/>
                    <a:gd name="T16" fmla="*/ 562 w 562"/>
                    <a:gd name="T17" fmla="*/ 538 h 641"/>
                    <a:gd name="T18" fmla="*/ 556 w 562"/>
                    <a:gd name="T19" fmla="*/ 352 h 641"/>
                    <a:gd name="T20" fmla="*/ 322 w 562"/>
                    <a:gd name="T21" fmla="*/ 352 h 6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62"/>
                    <a:gd name="T34" fmla="*/ 0 h 641"/>
                    <a:gd name="T35" fmla="*/ 562 w 562"/>
                    <a:gd name="T36" fmla="*/ 641 h 6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62" h="641">
                      <a:moveTo>
                        <a:pt x="550" y="166"/>
                      </a:moveTo>
                      <a:cubicBezTo>
                        <a:pt x="538" y="147"/>
                        <a:pt x="519" y="79"/>
                        <a:pt x="478" y="52"/>
                      </a:cubicBezTo>
                      <a:cubicBezTo>
                        <a:pt x="437" y="25"/>
                        <a:pt x="367" y="0"/>
                        <a:pt x="304" y="4"/>
                      </a:cubicBezTo>
                      <a:cubicBezTo>
                        <a:pt x="241" y="8"/>
                        <a:pt x="149" y="28"/>
                        <a:pt x="100" y="76"/>
                      </a:cubicBezTo>
                      <a:cubicBezTo>
                        <a:pt x="51" y="124"/>
                        <a:pt x="20" y="222"/>
                        <a:pt x="10" y="292"/>
                      </a:cubicBezTo>
                      <a:cubicBezTo>
                        <a:pt x="0" y="362"/>
                        <a:pt x="10" y="442"/>
                        <a:pt x="40" y="496"/>
                      </a:cubicBezTo>
                      <a:cubicBezTo>
                        <a:pt x="70" y="550"/>
                        <a:pt x="126" y="594"/>
                        <a:pt x="190" y="616"/>
                      </a:cubicBezTo>
                      <a:cubicBezTo>
                        <a:pt x="254" y="638"/>
                        <a:pt x="362" y="641"/>
                        <a:pt x="424" y="628"/>
                      </a:cubicBezTo>
                      <a:cubicBezTo>
                        <a:pt x="486" y="615"/>
                        <a:pt x="540" y="584"/>
                        <a:pt x="562" y="538"/>
                      </a:cubicBezTo>
                      <a:lnTo>
                        <a:pt x="556" y="352"/>
                      </a:lnTo>
                      <a:lnTo>
                        <a:pt x="322" y="352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74" name="Group 197">
                  <a:extLst>
                    <a:ext uri="{FF2B5EF4-FFF2-40B4-BE49-F238E27FC236}">
                      <a16:creationId xmlns:a16="http://schemas.microsoft.com/office/drawing/2014/main" xmlns="" id="{87191EB5-AC90-42C2-81F6-4D5A3F8BA033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 flipH="1">
                  <a:off x="5238" y="414"/>
                  <a:ext cx="25" cy="32"/>
                  <a:chOff x="263" y="1301"/>
                  <a:chExt cx="540" cy="690"/>
                </a:xfrm>
              </p:grpSpPr>
              <p:sp>
                <p:nvSpPr>
                  <p:cNvPr id="702" name="Freeform 198">
                    <a:extLst>
                      <a:ext uri="{FF2B5EF4-FFF2-40B4-BE49-F238E27FC236}">
                        <a16:creationId xmlns:a16="http://schemas.microsoft.com/office/drawing/2014/main" xmlns="" id="{31504703-D9E2-4144-9252-9AF37DE56FEC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263" y="1301"/>
                    <a:ext cx="540" cy="690"/>
                  </a:xfrm>
                  <a:custGeom>
                    <a:avLst/>
                    <a:gdLst>
                      <a:gd name="T0" fmla="*/ 0 w 540"/>
                      <a:gd name="T1" fmla="*/ 690 h 690"/>
                      <a:gd name="T2" fmla="*/ 264 w 540"/>
                      <a:gd name="T3" fmla="*/ 0 h 690"/>
                      <a:gd name="T4" fmla="*/ 540 w 540"/>
                      <a:gd name="T5" fmla="*/ 678 h 690"/>
                      <a:gd name="T6" fmla="*/ 0 60000 65536"/>
                      <a:gd name="T7" fmla="*/ 0 60000 65536"/>
                      <a:gd name="T8" fmla="*/ 0 60000 65536"/>
                      <a:gd name="T9" fmla="*/ 0 w 540"/>
                      <a:gd name="T10" fmla="*/ 0 h 690"/>
                      <a:gd name="T11" fmla="*/ 540 w 540"/>
                      <a:gd name="T12" fmla="*/ 690 h 69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40" h="690">
                        <a:moveTo>
                          <a:pt x="0" y="690"/>
                        </a:moveTo>
                        <a:lnTo>
                          <a:pt x="264" y="0"/>
                        </a:lnTo>
                        <a:lnTo>
                          <a:pt x="540" y="678"/>
                        </a:ln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3" name="Line 199">
                    <a:extLst>
                      <a:ext uri="{FF2B5EF4-FFF2-40B4-BE49-F238E27FC236}">
                        <a16:creationId xmlns:a16="http://schemas.microsoft.com/office/drawing/2014/main" xmlns="" id="{F1EEB0E8-C8FA-4FCA-913C-77E0477E826F}"/>
                      </a:ext>
                    </a:extLst>
                  </p:cNvPr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59" y="1727"/>
                    <a:ext cx="3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75" name="Rectangle 200">
                  <a:extLst>
                    <a:ext uri="{FF2B5EF4-FFF2-40B4-BE49-F238E27FC236}">
                      <a16:creationId xmlns:a16="http://schemas.microsoft.com/office/drawing/2014/main" xmlns="" id="{388150FC-320C-494C-9A1B-A532D9C56AF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99" y="492"/>
                  <a:ext cx="22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6" name="Rectangle 201">
                  <a:extLst>
                    <a:ext uri="{FF2B5EF4-FFF2-40B4-BE49-F238E27FC236}">
                      <a16:creationId xmlns:a16="http://schemas.microsoft.com/office/drawing/2014/main" xmlns="" id="{EE170C38-37D5-4BD3-953B-D703377E525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99" y="499"/>
                  <a:ext cx="22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7" name="Rectangle 202">
                  <a:extLst>
                    <a:ext uri="{FF2B5EF4-FFF2-40B4-BE49-F238E27FC236}">
                      <a16:creationId xmlns:a16="http://schemas.microsoft.com/office/drawing/2014/main" xmlns="" id="{7432DB10-7DB1-4DAB-8D90-E59787FACEA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99" y="506"/>
                  <a:ext cx="22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8" name="Rectangle 203">
                  <a:extLst>
                    <a:ext uri="{FF2B5EF4-FFF2-40B4-BE49-F238E27FC236}">
                      <a16:creationId xmlns:a16="http://schemas.microsoft.com/office/drawing/2014/main" xmlns="" id="{7C2E1165-5CA4-4CA3-B5B7-8B4EB1F35F65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70" y="543"/>
                  <a:ext cx="36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79" name="Rectangle 204">
                  <a:extLst>
                    <a:ext uri="{FF2B5EF4-FFF2-40B4-BE49-F238E27FC236}">
                      <a16:creationId xmlns:a16="http://schemas.microsoft.com/office/drawing/2014/main" xmlns="" id="{1CA90D55-7DF9-4452-A368-B67B97A2A76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70" y="552"/>
                  <a:ext cx="36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0" name="Rectangle 205">
                  <a:extLst>
                    <a:ext uri="{FF2B5EF4-FFF2-40B4-BE49-F238E27FC236}">
                      <a16:creationId xmlns:a16="http://schemas.microsoft.com/office/drawing/2014/main" xmlns="" id="{D50C6FB5-EF90-4F04-A595-32E43E7B02A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70" y="561"/>
                  <a:ext cx="36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1" name="Rectangle 206">
                  <a:extLst>
                    <a:ext uri="{FF2B5EF4-FFF2-40B4-BE49-F238E27FC236}">
                      <a16:creationId xmlns:a16="http://schemas.microsoft.com/office/drawing/2014/main" xmlns="" id="{26693E94-D4C9-4677-BE60-1D3E7E2AEB9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43" y="834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2" name="Rectangle 207">
                  <a:extLst>
                    <a:ext uri="{FF2B5EF4-FFF2-40B4-BE49-F238E27FC236}">
                      <a16:creationId xmlns:a16="http://schemas.microsoft.com/office/drawing/2014/main" xmlns="" id="{2B0A8A8C-C487-4A3C-83AC-57995F4E15A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43" y="844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3" name="Rectangle 208">
                  <a:extLst>
                    <a:ext uri="{FF2B5EF4-FFF2-40B4-BE49-F238E27FC236}">
                      <a16:creationId xmlns:a16="http://schemas.microsoft.com/office/drawing/2014/main" xmlns="" id="{FF2B3347-D28C-45FA-AABE-911E0FCF5FC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43" y="853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4" name="Rectangle 209">
                  <a:extLst>
                    <a:ext uri="{FF2B5EF4-FFF2-40B4-BE49-F238E27FC236}">
                      <a16:creationId xmlns:a16="http://schemas.microsoft.com/office/drawing/2014/main" xmlns="" id="{03663C4B-7D82-4237-A52E-0C46F9CC6A31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32" y="604"/>
                  <a:ext cx="36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5" name="Rectangle 210">
                  <a:extLst>
                    <a:ext uri="{FF2B5EF4-FFF2-40B4-BE49-F238E27FC236}">
                      <a16:creationId xmlns:a16="http://schemas.microsoft.com/office/drawing/2014/main" xmlns="" id="{53CEE2DA-9218-42C0-BC60-227E7DE6D0E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32" y="615"/>
                  <a:ext cx="36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6" name="Rectangle 211">
                  <a:extLst>
                    <a:ext uri="{FF2B5EF4-FFF2-40B4-BE49-F238E27FC236}">
                      <a16:creationId xmlns:a16="http://schemas.microsoft.com/office/drawing/2014/main" xmlns="" id="{A62FFCDE-386D-400C-8DC7-FDADAAA7C48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090" y="784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87" name="Rectangle 212">
                  <a:extLst>
                    <a:ext uri="{FF2B5EF4-FFF2-40B4-BE49-F238E27FC236}">
                      <a16:creationId xmlns:a16="http://schemas.microsoft.com/office/drawing/2014/main" xmlns="" id="{42FF3434-4AE1-4916-AB33-3A4166C38E9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090" y="795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688" name="Group 213">
                  <a:extLst>
                    <a:ext uri="{FF2B5EF4-FFF2-40B4-BE49-F238E27FC236}">
                      <a16:creationId xmlns:a16="http://schemas.microsoft.com/office/drawing/2014/main" xmlns="" id="{6F306E08-94E9-4076-9B35-5E334597D134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 flipH="1">
                  <a:off x="5216" y="940"/>
                  <a:ext cx="27" cy="33"/>
                  <a:chOff x="906" y="2412"/>
                  <a:chExt cx="552" cy="660"/>
                </a:xfrm>
              </p:grpSpPr>
              <p:sp>
                <p:nvSpPr>
                  <p:cNvPr id="700" name="Freeform 214">
                    <a:extLst>
                      <a:ext uri="{FF2B5EF4-FFF2-40B4-BE49-F238E27FC236}">
                        <a16:creationId xmlns:a16="http://schemas.microsoft.com/office/drawing/2014/main" xmlns="" id="{76A364FF-2F78-4BEE-84C1-34972FDA2A0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906" y="2418"/>
                    <a:ext cx="552" cy="1"/>
                  </a:xfrm>
                  <a:custGeom>
                    <a:avLst/>
                    <a:gdLst>
                      <a:gd name="T0" fmla="*/ 0 w 552"/>
                      <a:gd name="T1" fmla="*/ 0 h 1"/>
                      <a:gd name="T2" fmla="*/ 552 w 552"/>
                      <a:gd name="T3" fmla="*/ 0 h 1"/>
                      <a:gd name="T4" fmla="*/ 0 60000 65536"/>
                      <a:gd name="T5" fmla="*/ 0 60000 65536"/>
                      <a:gd name="T6" fmla="*/ 0 w 552"/>
                      <a:gd name="T7" fmla="*/ 0 h 1"/>
                      <a:gd name="T8" fmla="*/ 552 w 55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52" h="1">
                        <a:moveTo>
                          <a:pt x="0" y="0"/>
                        </a:moveTo>
                        <a:cubicBezTo>
                          <a:pt x="230" y="0"/>
                          <a:pt x="461" y="0"/>
                          <a:pt x="552" y="0"/>
                        </a:cubicBez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1" name="Freeform 215">
                    <a:extLst>
                      <a:ext uri="{FF2B5EF4-FFF2-40B4-BE49-F238E27FC236}">
                        <a16:creationId xmlns:a16="http://schemas.microsoft.com/office/drawing/2014/main" xmlns="" id="{7B37BB5E-D71F-40F8-BC64-19B65FE9285A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>
                    <a:off x="1176" y="2412"/>
                    <a:ext cx="1" cy="660"/>
                  </a:xfrm>
                  <a:custGeom>
                    <a:avLst/>
                    <a:gdLst>
                      <a:gd name="T0" fmla="*/ 0 w 1"/>
                      <a:gd name="T1" fmla="*/ 0 h 660"/>
                      <a:gd name="T2" fmla="*/ 0 w 1"/>
                      <a:gd name="T3" fmla="*/ 660 h 660"/>
                      <a:gd name="T4" fmla="*/ 0 60000 65536"/>
                      <a:gd name="T5" fmla="*/ 0 60000 65536"/>
                      <a:gd name="T6" fmla="*/ 0 w 1"/>
                      <a:gd name="T7" fmla="*/ 0 h 660"/>
                      <a:gd name="T8" fmla="*/ 1 w 1"/>
                      <a:gd name="T9" fmla="*/ 660 h 66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660">
                        <a:moveTo>
                          <a:pt x="0" y="0"/>
                        </a:moveTo>
                        <a:cubicBezTo>
                          <a:pt x="0" y="275"/>
                          <a:pt x="0" y="550"/>
                          <a:pt x="0" y="660"/>
                        </a:cubicBezTo>
                      </a:path>
                    </a:pathLst>
                  </a:custGeom>
                  <a:noFill/>
                  <a:ln w="12700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zh-CN" alt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89" name="Rectangle 216">
                  <a:extLst>
                    <a:ext uri="{FF2B5EF4-FFF2-40B4-BE49-F238E27FC236}">
                      <a16:creationId xmlns:a16="http://schemas.microsoft.com/office/drawing/2014/main" xmlns="" id="{C60A18E4-97E7-4C7E-A2A5-B234F32BD32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241" y="950"/>
                  <a:ext cx="36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0" name="Rectangle 217">
                  <a:extLst>
                    <a:ext uri="{FF2B5EF4-FFF2-40B4-BE49-F238E27FC236}">
                      <a16:creationId xmlns:a16="http://schemas.microsoft.com/office/drawing/2014/main" xmlns="" id="{6E7983FE-D343-43C3-8D25-F7C2494181C9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241" y="960"/>
                  <a:ext cx="36" cy="4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1" name="Freeform 218">
                  <a:extLst>
                    <a:ext uri="{FF2B5EF4-FFF2-40B4-BE49-F238E27FC236}">
                      <a16:creationId xmlns:a16="http://schemas.microsoft.com/office/drawing/2014/main" xmlns="" id="{D5E17F97-1C63-4936-B469-86931A418CA5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6200000" flipH="1">
                  <a:off x="5024" y="914"/>
                  <a:ext cx="278" cy="259"/>
                </a:xfrm>
                <a:custGeom>
                  <a:avLst/>
                  <a:gdLst>
                    <a:gd name="T0" fmla="*/ 41 w 2730"/>
                    <a:gd name="T1" fmla="*/ 2512 h 2533"/>
                    <a:gd name="T2" fmla="*/ 310 w 2730"/>
                    <a:gd name="T3" fmla="*/ 2397 h 2533"/>
                    <a:gd name="T4" fmla="*/ 550 w 2730"/>
                    <a:gd name="T5" fmla="*/ 2186 h 2533"/>
                    <a:gd name="T6" fmla="*/ 742 w 2730"/>
                    <a:gd name="T7" fmla="*/ 1924 h 2533"/>
                    <a:gd name="T8" fmla="*/ 1261 w 2730"/>
                    <a:gd name="T9" fmla="*/ 1084 h 2533"/>
                    <a:gd name="T10" fmla="*/ 1831 w 2730"/>
                    <a:gd name="T11" fmla="*/ 342 h 2533"/>
                    <a:gd name="T12" fmla="*/ 2282 w 2730"/>
                    <a:gd name="T13" fmla="*/ 54 h 2533"/>
                    <a:gd name="T14" fmla="*/ 2703 w 2730"/>
                    <a:gd name="T15" fmla="*/ 18 h 2533"/>
                    <a:gd name="T16" fmla="*/ 2441 w 2730"/>
                    <a:gd name="T17" fmla="*/ 126 h 2533"/>
                    <a:gd name="T18" fmla="*/ 2214 w 2730"/>
                    <a:gd name="T19" fmla="*/ 314 h 2533"/>
                    <a:gd name="T20" fmla="*/ 1971 w 2730"/>
                    <a:gd name="T21" fmla="*/ 623 h 2533"/>
                    <a:gd name="T22" fmla="*/ 1678 w 2730"/>
                    <a:gd name="T23" fmla="*/ 1089 h 2533"/>
                    <a:gd name="T24" fmla="*/ 1102 w 2730"/>
                    <a:gd name="T25" fmla="*/ 1953 h 2533"/>
                    <a:gd name="T26" fmla="*/ 554 w 2730"/>
                    <a:gd name="T27" fmla="*/ 2440 h 2533"/>
                    <a:gd name="T28" fmla="*/ 41 w 2730"/>
                    <a:gd name="T29" fmla="*/ 2512 h 253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30"/>
                    <a:gd name="T46" fmla="*/ 0 h 2533"/>
                    <a:gd name="T47" fmla="*/ 2730 w 2730"/>
                    <a:gd name="T48" fmla="*/ 2533 h 253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30" h="2533">
                      <a:moveTo>
                        <a:pt x="41" y="2512"/>
                      </a:moveTo>
                      <a:cubicBezTo>
                        <a:pt x="0" y="2505"/>
                        <a:pt x="225" y="2451"/>
                        <a:pt x="310" y="2397"/>
                      </a:cubicBezTo>
                      <a:cubicBezTo>
                        <a:pt x="395" y="2343"/>
                        <a:pt x="478" y="2265"/>
                        <a:pt x="550" y="2186"/>
                      </a:cubicBezTo>
                      <a:cubicBezTo>
                        <a:pt x="622" y="2107"/>
                        <a:pt x="624" y="2108"/>
                        <a:pt x="742" y="1924"/>
                      </a:cubicBezTo>
                      <a:cubicBezTo>
                        <a:pt x="860" y="1740"/>
                        <a:pt x="1080" y="1348"/>
                        <a:pt x="1261" y="1084"/>
                      </a:cubicBezTo>
                      <a:cubicBezTo>
                        <a:pt x="1442" y="820"/>
                        <a:pt x="1661" y="514"/>
                        <a:pt x="1831" y="342"/>
                      </a:cubicBezTo>
                      <a:cubicBezTo>
                        <a:pt x="2001" y="170"/>
                        <a:pt x="2137" y="108"/>
                        <a:pt x="2282" y="54"/>
                      </a:cubicBezTo>
                      <a:cubicBezTo>
                        <a:pt x="2427" y="0"/>
                        <a:pt x="2676" y="6"/>
                        <a:pt x="2703" y="18"/>
                      </a:cubicBezTo>
                      <a:cubicBezTo>
                        <a:pt x="2730" y="30"/>
                        <a:pt x="2522" y="77"/>
                        <a:pt x="2441" y="126"/>
                      </a:cubicBezTo>
                      <a:cubicBezTo>
                        <a:pt x="2360" y="175"/>
                        <a:pt x="2292" y="231"/>
                        <a:pt x="2214" y="314"/>
                      </a:cubicBezTo>
                      <a:cubicBezTo>
                        <a:pt x="2136" y="397"/>
                        <a:pt x="2060" y="494"/>
                        <a:pt x="1971" y="623"/>
                      </a:cubicBezTo>
                      <a:cubicBezTo>
                        <a:pt x="1882" y="752"/>
                        <a:pt x="1823" y="867"/>
                        <a:pt x="1678" y="1089"/>
                      </a:cubicBezTo>
                      <a:cubicBezTo>
                        <a:pt x="1533" y="1311"/>
                        <a:pt x="1289" y="1728"/>
                        <a:pt x="1102" y="1953"/>
                      </a:cubicBezTo>
                      <a:cubicBezTo>
                        <a:pt x="915" y="2178"/>
                        <a:pt x="731" y="2347"/>
                        <a:pt x="554" y="2440"/>
                      </a:cubicBezTo>
                      <a:cubicBezTo>
                        <a:pt x="377" y="2533"/>
                        <a:pt x="82" y="2519"/>
                        <a:pt x="41" y="25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02600"/>
                    </a:gs>
                    <a:gs pos="50000">
                      <a:srgbClr val="FF3300"/>
                    </a:gs>
                    <a:gs pos="100000">
                      <a:srgbClr val="C02600"/>
                    </a:gs>
                  </a:gsLst>
                  <a:lin ang="5400000" scaled="1"/>
                </a:gradFill>
                <a:ln w="3175" cmpd="sng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2" name="Rectangle 219">
                  <a:extLst>
                    <a:ext uri="{FF2B5EF4-FFF2-40B4-BE49-F238E27FC236}">
                      <a16:creationId xmlns:a16="http://schemas.microsoft.com/office/drawing/2014/main" xmlns="" id="{B2C992D3-9EA6-47D1-8278-9FB747001D4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84" y="893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3" name="Rectangle 220">
                  <a:extLst>
                    <a:ext uri="{FF2B5EF4-FFF2-40B4-BE49-F238E27FC236}">
                      <a16:creationId xmlns:a16="http://schemas.microsoft.com/office/drawing/2014/main" xmlns="" id="{7D6AC9C8-71AF-40C1-A55C-709A5FD67157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84" y="902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4" name="Rectangle 221">
                  <a:extLst>
                    <a:ext uri="{FF2B5EF4-FFF2-40B4-BE49-F238E27FC236}">
                      <a16:creationId xmlns:a16="http://schemas.microsoft.com/office/drawing/2014/main" xmlns="" id="{83CAAEF9-EF78-4498-ACCB-44080C43938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84" y="911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5" name="Rectangle 222">
                  <a:extLst>
                    <a:ext uri="{FF2B5EF4-FFF2-40B4-BE49-F238E27FC236}">
                      <a16:creationId xmlns:a16="http://schemas.microsoft.com/office/drawing/2014/main" xmlns="" id="{DD25371A-955A-41E6-9E00-F41740FD189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05" y="660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6" name="Rectangle 223">
                  <a:extLst>
                    <a:ext uri="{FF2B5EF4-FFF2-40B4-BE49-F238E27FC236}">
                      <a16:creationId xmlns:a16="http://schemas.microsoft.com/office/drawing/2014/main" xmlns="" id="{432FE20E-9EBF-410B-BF1F-177B2FA1A49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05" y="669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7" name="Rectangle 224">
                  <a:extLst>
                    <a:ext uri="{FF2B5EF4-FFF2-40B4-BE49-F238E27FC236}">
                      <a16:creationId xmlns:a16="http://schemas.microsoft.com/office/drawing/2014/main" xmlns="" id="{135068B6-E122-4FC5-8F5A-0A4350FC2873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5105" y="678"/>
                  <a:ext cx="37" cy="3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17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8" name="Freeform 225">
                  <a:extLst>
                    <a:ext uri="{FF2B5EF4-FFF2-40B4-BE49-F238E27FC236}">
                      <a16:creationId xmlns:a16="http://schemas.microsoft.com/office/drawing/2014/main" xmlns="" id="{1EB81A40-C962-4E78-845D-AE7AA1E942A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6200000" flipH="1">
                  <a:off x="5028" y="536"/>
                  <a:ext cx="279" cy="259"/>
                </a:xfrm>
                <a:custGeom>
                  <a:avLst/>
                  <a:gdLst>
                    <a:gd name="T0" fmla="*/ 41 w 2730"/>
                    <a:gd name="T1" fmla="*/ 2512 h 2533"/>
                    <a:gd name="T2" fmla="*/ 310 w 2730"/>
                    <a:gd name="T3" fmla="*/ 2397 h 2533"/>
                    <a:gd name="T4" fmla="*/ 550 w 2730"/>
                    <a:gd name="T5" fmla="*/ 2186 h 2533"/>
                    <a:gd name="T6" fmla="*/ 742 w 2730"/>
                    <a:gd name="T7" fmla="*/ 1924 h 2533"/>
                    <a:gd name="T8" fmla="*/ 1261 w 2730"/>
                    <a:gd name="T9" fmla="*/ 1084 h 2533"/>
                    <a:gd name="T10" fmla="*/ 1831 w 2730"/>
                    <a:gd name="T11" fmla="*/ 342 h 2533"/>
                    <a:gd name="T12" fmla="*/ 2282 w 2730"/>
                    <a:gd name="T13" fmla="*/ 54 h 2533"/>
                    <a:gd name="T14" fmla="*/ 2703 w 2730"/>
                    <a:gd name="T15" fmla="*/ 18 h 2533"/>
                    <a:gd name="T16" fmla="*/ 2441 w 2730"/>
                    <a:gd name="T17" fmla="*/ 126 h 2533"/>
                    <a:gd name="T18" fmla="*/ 2214 w 2730"/>
                    <a:gd name="T19" fmla="*/ 314 h 2533"/>
                    <a:gd name="T20" fmla="*/ 1971 w 2730"/>
                    <a:gd name="T21" fmla="*/ 623 h 2533"/>
                    <a:gd name="T22" fmla="*/ 1678 w 2730"/>
                    <a:gd name="T23" fmla="*/ 1089 h 2533"/>
                    <a:gd name="T24" fmla="*/ 1102 w 2730"/>
                    <a:gd name="T25" fmla="*/ 1953 h 2533"/>
                    <a:gd name="T26" fmla="*/ 554 w 2730"/>
                    <a:gd name="T27" fmla="*/ 2440 h 2533"/>
                    <a:gd name="T28" fmla="*/ 41 w 2730"/>
                    <a:gd name="T29" fmla="*/ 2512 h 253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30"/>
                    <a:gd name="T46" fmla="*/ 0 h 2533"/>
                    <a:gd name="T47" fmla="*/ 2730 w 2730"/>
                    <a:gd name="T48" fmla="*/ 2533 h 253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30" h="2533">
                      <a:moveTo>
                        <a:pt x="41" y="2512"/>
                      </a:moveTo>
                      <a:cubicBezTo>
                        <a:pt x="0" y="2505"/>
                        <a:pt x="225" y="2451"/>
                        <a:pt x="310" y="2397"/>
                      </a:cubicBezTo>
                      <a:cubicBezTo>
                        <a:pt x="395" y="2343"/>
                        <a:pt x="478" y="2265"/>
                        <a:pt x="550" y="2186"/>
                      </a:cubicBezTo>
                      <a:cubicBezTo>
                        <a:pt x="622" y="2107"/>
                        <a:pt x="624" y="2108"/>
                        <a:pt x="742" y="1924"/>
                      </a:cubicBezTo>
                      <a:cubicBezTo>
                        <a:pt x="860" y="1740"/>
                        <a:pt x="1080" y="1348"/>
                        <a:pt x="1261" y="1084"/>
                      </a:cubicBezTo>
                      <a:cubicBezTo>
                        <a:pt x="1442" y="820"/>
                        <a:pt x="1661" y="514"/>
                        <a:pt x="1831" y="342"/>
                      </a:cubicBezTo>
                      <a:cubicBezTo>
                        <a:pt x="2001" y="170"/>
                        <a:pt x="2137" y="108"/>
                        <a:pt x="2282" y="54"/>
                      </a:cubicBezTo>
                      <a:cubicBezTo>
                        <a:pt x="2427" y="0"/>
                        <a:pt x="2676" y="6"/>
                        <a:pt x="2703" y="18"/>
                      </a:cubicBezTo>
                      <a:cubicBezTo>
                        <a:pt x="2730" y="30"/>
                        <a:pt x="2522" y="77"/>
                        <a:pt x="2441" y="126"/>
                      </a:cubicBezTo>
                      <a:cubicBezTo>
                        <a:pt x="2360" y="175"/>
                        <a:pt x="2292" y="231"/>
                        <a:pt x="2214" y="314"/>
                      </a:cubicBezTo>
                      <a:cubicBezTo>
                        <a:pt x="2136" y="397"/>
                        <a:pt x="2060" y="494"/>
                        <a:pt x="1971" y="623"/>
                      </a:cubicBezTo>
                      <a:cubicBezTo>
                        <a:pt x="1882" y="752"/>
                        <a:pt x="1823" y="867"/>
                        <a:pt x="1678" y="1089"/>
                      </a:cubicBezTo>
                      <a:cubicBezTo>
                        <a:pt x="1533" y="1311"/>
                        <a:pt x="1289" y="1728"/>
                        <a:pt x="1102" y="1953"/>
                      </a:cubicBezTo>
                      <a:cubicBezTo>
                        <a:pt x="915" y="2178"/>
                        <a:pt x="731" y="2347"/>
                        <a:pt x="554" y="2440"/>
                      </a:cubicBezTo>
                      <a:cubicBezTo>
                        <a:pt x="377" y="2533"/>
                        <a:pt x="82" y="2519"/>
                        <a:pt x="41" y="25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4C00"/>
                    </a:gs>
                    <a:gs pos="50000">
                      <a:srgbClr val="008200"/>
                    </a:gs>
                    <a:gs pos="100000">
                      <a:srgbClr val="004C00"/>
                    </a:gs>
                  </a:gsLst>
                  <a:lin ang="5400000" scaled="1"/>
                </a:gradFill>
                <a:ln w="3175" cmpd="sng">
                  <a:solidFill>
                    <a:srgbClr val="33CC33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99" name="Freeform 226">
                  <a:extLst>
                    <a:ext uri="{FF2B5EF4-FFF2-40B4-BE49-F238E27FC236}">
                      <a16:creationId xmlns:a16="http://schemas.microsoft.com/office/drawing/2014/main" xmlns="" id="{F5E18DA5-C0C0-440E-A50F-9815751F0E0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 rot="16200000" flipH="1">
                  <a:off x="5024" y="381"/>
                  <a:ext cx="278" cy="259"/>
                </a:xfrm>
                <a:custGeom>
                  <a:avLst/>
                  <a:gdLst>
                    <a:gd name="T0" fmla="*/ 41 w 2730"/>
                    <a:gd name="T1" fmla="*/ 2512 h 2533"/>
                    <a:gd name="T2" fmla="*/ 310 w 2730"/>
                    <a:gd name="T3" fmla="*/ 2397 h 2533"/>
                    <a:gd name="T4" fmla="*/ 550 w 2730"/>
                    <a:gd name="T5" fmla="*/ 2186 h 2533"/>
                    <a:gd name="T6" fmla="*/ 742 w 2730"/>
                    <a:gd name="T7" fmla="*/ 1924 h 2533"/>
                    <a:gd name="T8" fmla="*/ 1261 w 2730"/>
                    <a:gd name="T9" fmla="*/ 1084 h 2533"/>
                    <a:gd name="T10" fmla="*/ 1831 w 2730"/>
                    <a:gd name="T11" fmla="*/ 342 h 2533"/>
                    <a:gd name="T12" fmla="*/ 2282 w 2730"/>
                    <a:gd name="T13" fmla="*/ 54 h 2533"/>
                    <a:gd name="T14" fmla="*/ 2703 w 2730"/>
                    <a:gd name="T15" fmla="*/ 18 h 2533"/>
                    <a:gd name="T16" fmla="*/ 2441 w 2730"/>
                    <a:gd name="T17" fmla="*/ 126 h 2533"/>
                    <a:gd name="T18" fmla="*/ 2214 w 2730"/>
                    <a:gd name="T19" fmla="*/ 314 h 2533"/>
                    <a:gd name="T20" fmla="*/ 1971 w 2730"/>
                    <a:gd name="T21" fmla="*/ 623 h 2533"/>
                    <a:gd name="T22" fmla="*/ 1678 w 2730"/>
                    <a:gd name="T23" fmla="*/ 1089 h 2533"/>
                    <a:gd name="T24" fmla="*/ 1102 w 2730"/>
                    <a:gd name="T25" fmla="*/ 1953 h 2533"/>
                    <a:gd name="T26" fmla="*/ 554 w 2730"/>
                    <a:gd name="T27" fmla="*/ 2440 h 2533"/>
                    <a:gd name="T28" fmla="*/ 41 w 2730"/>
                    <a:gd name="T29" fmla="*/ 2512 h 2533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2730"/>
                    <a:gd name="T46" fmla="*/ 0 h 2533"/>
                    <a:gd name="T47" fmla="*/ 2730 w 2730"/>
                    <a:gd name="T48" fmla="*/ 2533 h 2533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2730" h="2533">
                      <a:moveTo>
                        <a:pt x="41" y="2512"/>
                      </a:moveTo>
                      <a:cubicBezTo>
                        <a:pt x="0" y="2505"/>
                        <a:pt x="225" y="2451"/>
                        <a:pt x="310" y="2397"/>
                      </a:cubicBezTo>
                      <a:cubicBezTo>
                        <a:pt x="395" y="2343"/>
                        <a:pt x="478" y="2265"/>
                        <a:pt x="550" y="2186"/>
                      </a:cubicBezTo>
                      <a:cubicBezTo>
                        <a:pt x="622" y="2107"/>
                        <a:pt x="624" y="2108"/>
                        <a:pt x="742" y="1924"/>
                      </a:cubicBezTo>
                      <a:cubicBezTo>
                        <a:pt x="860" y="1740"/>
                        <a:pt x="1080" y="1348"/>
                        <a:pt x="1261" y="1084"/>
                      </a:cubicBezTo>
                      <a:cubicBezTo>
                        <a:pt x="1442" y="820"/>
                        <a:pt x="1661" y="514"/>
                        <a:pt x="1831" y="342"/>
                      </a:cubicBezTo>
                      <a:cubicBezTo>
                        <a:pt x="2001" y="170"/>
                        <a:pt x="2137" y="108"/>
                        <a:pt x="2282" y="54"/>
                      </a:cubicBezTo>
                      <a:cubicBezTo>
                        <a:pt x="2427" y="0"/>
                        <a:pt x="2676" y="6"/>
                        <a:pt x="2703" y="18"/>
                      </a:cubicBezTo>
                      <a:cubicBezTo>
                        <a:pt x="2730" y="30"/>
                        <a:pt x="2522" y="77"/>
                        <a:pt x="2441" y="126"/>
                      </a:cubicBezTo>
                      <a:cubicBezTo>
                        <a:pt x="2360" y="175"/>
                        <a:pt x="2292" y="231"/>
                        <a:pt x="2214" y="314"/>
                      </a:cubicBezTo>
                      <a:cubicBezTo>
                        <a:pt x="2136" y="397"/>
                        <a:pt x="2060" y="494"/>
                        <a:pt x="1971" y="623"/>
                      </a:cubicBezTo>
                      <a:cubicBezTo>
                        <a:pt x="1882" y="752"/>
                        <a:pt x="1823" y="867"/>
                        <a:pt x="1678" y="1089"/>
                      </a:cubicBezTo>
                      <a:cubicBezTo>
                        <a:pt x="1533" y="1311"/>
                        <a:pt x="1289" y="1728"/>
                        <a:pt x="1102" y="1953"/>
                      </a:cubicBezTo>
                      <a:cubicBezTo>
                        <a:pt x="915" y="2178"/>
                        <a:pt x="731" y="2347"/>
                        <a:pt x="554" y="2440"/>
                      </a:cubicBezTo>
                      <a:cubicBezTo>
                        <a:pt x="377" y="2533"/>
                        <a:pt x="82" y="2519"/>
                        <a:pt x="41" y="25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B02300"/>
                    </a:gs>
                    <a:gs pos="50000">
                      <a:srgbClr val="FF3300"/>
                    </a:gs>
                    <a:gs pos="100000">
                      <a:srgbClr val="B02300"/>
                    </a:gs>
                  </a:gsLst>
                  <a:lin ang="5400000" scaled="1"/>
                </a:gradFill>
                <a:ln w="3175" cmpd="sng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35" name="Group 634">
                <a:extLst>
                  <a:ext uri="{FF2B5EF4-FFF2-40B4-BE49-F238E27FC236}">
                    <a16:creationId xmlns:a16="http://schemas.microsoft.com/office/drawing/2014/main" xmlns="" id="{178E7AA5-8CD8-4F9C-8DDB-68E46C49A080}"/>
                  </a:ext>
                </a:extLst>
              </p:cNvPr>
              <p:cNvGrpSpPr/>
              <p:nvPr/>
            </p:nvGrpSpPr>
            <p:grpSpPr>
              <a:xfrm>
                <a:off x="2282925" y="3221798"/>
                <a:ext cx="359813" cy="351099"/>
                <a:chOff x="4292502" y="818867"/>
                <a:chExt cx="628007" cy="612440"/>
              </a:xfrm>
            </p:grpSpPr>
            <p:sp>
              <p:nvSpPr>
                <p:cNvPr id="636" name="同心圆 157">
                  <a:extLst>
                    <a:ext uri="{FF2B5EF4-FFF2-40B4-BE49-F238E27FC236}">
                      <a16:creationId xmlns:a16="http://schemas.microsoft.com/office/drawing/2014/main" xmlns="" id="{A5C6EFE7-9634-4EE2-9F0A-DB72B9FAE7FF}"/>
                    </a:ext>
                  </a:extLst>
                </p:cNvPr>
                <p:cNvSpPr/>
                <p:nvPr/>
              </p:nvSpPr>
              <p:spPr>
                <a:xfrm>
                  <a:off x="4306872" y="818867"/>
                  <a:ext cx="613637" cy="612440"/>
                </a:xfrm>
                <a:prstGeom prst="donut">
                  <a:avLst>
                    <a:gd name="adj" fmla="val 13354"/>
                  </a:avLst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CN" sz="1600" b="1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</a:t>
                  </a:r>
                  <a:endParaRPr lang="zh-CN" altLang="en-US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7" name="空心弧 158">
                  <a:extLst>
                    <a:ext uri="{FF2B5EF4-FFF2-40B4-BE49-F238E27FC236}">
                      <a16:creationId xmlns:a16="http://schemas.microsoft.com/office/drawing/2014/main" xmlns="" id="{CDD2E73C-22AE-4EEF-9D71-5B19D9E3C320}"/>
                    </a:ext>
                  </a:extLst>
                </p:cNvPr>
                <p:cNvSpPr/>
                <p:nvPr/>
              </p:nvSpPr>
              <p:spPr>
                <a:xfrm rot="13485677">
                  <a:off x="4292502" y="1103226"/>
                  <a:ext cx="420765" cy="274519"/>
                </a:xfrm>
                <a:prstGeom prst="blockArc">
                  <a:avLst>
                    <a:gd name="adj1" fmla="val 12387220"/>
                    <a:gd name="adj2" fmla="val 0"/>
                    <a:gd name="adj3" fmla="val 25000"/>
                  </a:avLst>
                </a:prstGeom>
                <a:solidFill>
                  <a:srgbClr val="0000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cxnSp>
          <p:nvCxnSpPr>
            <p:cNvPr id="9" name="Straight Connector 8"/>
            <p:cNvCxnSpPr/>
            <p:nvPr/>
          </p:nvCxnSpPr>
          <p:spPr>
            <a:xfrm>
              <a:off x="2491047" y="1966736"/>
              <a:ext cx="0" cy="76692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107">
              <a:extLst>
                <a:ext uri="{FF2B5EF4-FFF2-40B4-BE49-F238E27FC236}">
                  <a16:creationId xmlns:a16="http://schemas.microsoft.com/office/drawing/2014/main" xmlns="" id="{2ED13EBE-F602-463C-B27D-EC7CA22B8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6413" y="792483"/>
              <a:ext cx="1145927" cy="1190372"/>
            </a:xfrm>
            <a:prstGeom prst="ellipse">
              <a:avLst/>
            </a:prstGeom>
            <a:solidFill>
              <a:srgbClr val="00B050">
                <a:alpha val="18824"/>
              </a:srgbClr>
            </a:solidFill>
            <a:ln w="28575">
              <a:solidFill>
                <a:schemeClr val="tx1"/>
              </a:solidFill>
              <a:prstDash val="sysDash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anchor="ctr"/>
            <a:lstStyle/>
            <a:p>
              <a:pPr latinLnBrk="1"/>
              <a:endParaRPr kumimoji="1" lang="zh-CN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直接箭头连接符 153">
              <a:extLst>
                <a:ext uri="{FF2B5EF4-FFF2-40B4-BE49-F238E27FC236}">
                  <a16:creationId xmlns:a16="http://schemas.microsoft.com/office/drawing/2014/main" xmlns="" id="{EA5FD9B4-159A-46F6-A2A2-A1F81DF72F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91656" y="1642727"/>
              <a:ext cx="7845" cy="979652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xmlns="" id="{1DD5609F-0B33-4B7A-9AF4-54CEFA623AF6}"/>
                </a:ext>
              </a:extLst>
            </p:cNvPr>
            <p:cNvGrpSpPr/>
            <p:nvPr/>
          </p:nvGrpSpPr>
          <p:grpSpPr>
            <a:xfrm>
              <a:off x="3770308" y="1296288"/>
              <a:ext cx="364187" cy="351099"/>
              <a:chOff x="4342380" y="1184855"/>
              <a:chExt cx="635642" cy="612440"/>
            </a:xfrm>
          </p:grpSpPr>
          <p:sp>
            <p:nvSpPr>
              <p:cNvPr id="631" name="同心圆 157">
                <a:extLst>
                  <a:ext uri="{FF2B5EF4-FFF2-40B4-BE49-F238E27FC236}">
                    <a16:creationId xmlns:a16="http://schemas.microsoft.com/office/drawing/2014/main" xmlns="" id="{5CF50151-3F14-4DAD-A9D1-4B37CB4927F4}"/>
                  </a:ext>
                </a:extLst>
              </p:cNvPr>
              <p:cNvSpPr/>
              <p:nvPr/>
            </p:nvSpPr>
            <p:spPr>
              <a:xfrm>
                <a:off x="4364384" y="1184855"/>
                <a:ext cx="613638" cy="612440"/>
              </a:xfrm>
              <a:prstGeom prst="donut">
                <a:avLst>
                  <a:gd name="adj" fmla="val 13354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endParaRPr lang="zh-CN" alt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2" name="空心弧 158">
                <a:extLst>
                  <a:ext uri="{FF2B5EF4-FFF2-40B4-BE49-F238E27FC236}">
                    <a16:creationId xmlns:a16="http://schemas.microsoft.com/office/drawing/2014/main" xmlns="" id="{9919BD3A-7F60-4761-B54F-BF1BE28A62F0}"/>
                  </a:ext>
                </a:extLst>
              </p:cNvPr>
              <p:cNvSpPr/>
              <p:nvPr/>
            </p:nvSpPr>
            <p:spPr>
              <a:xfrm rot="13485677">
                <a:off x="4342380" y="1461583"/>
                <a:ext cx="420766" cy="274520"/>
              </a:xfrm>
              <a:prstGeom prst="blockArc">
                <a:avLst>
                  <a:gd name="adj1" fmla="val 12387220"/>
                  <a:gd name="adj2" fmla="val 0"/>
                  <a:gd name="adj3" fmla="val 25000"/>
                </a:avLst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" name="Group 152">
              <a:extLst>
                <a:ext uri="{FF2B5EF4-FFF2-40B4-BE49-F238E27FC236}">
                  <a16:creationId xmlns:a16="http://schemas.microsoft.com/office/drawing/2014/main" xmlns="" id="{784E29EA-169B-42BC-8BE5-5E462D17279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465069" y="965744"/>
              <a:ext cx="240753" cy="789375"/>
              <a:chOff x="5038" y="260"/>
              <a:chExt cx="259" cy="923"/>
            </a:xfrm>
          </p:grpSpPr>
          <p:sp>
            <p:nvSpPr>
              <p:cNvPr id="557" name="AutoShape 153">
                <a:extLst>
                  <a:ext uri="{FF2B5EF4-FFF2-40B4-BE49-F238E27FC236}">
                    <a16:creationId xmlns:a16="http://schemas.microsoft.com/office/drawing/2014/main" xmlns="" id="{FB3FD412-DDBC-4A5C-970E-78E6EAECC6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58" name="Freeform 154">
                <a:extLst>
                  <a:ext uri="{FF2B5EF4-FFF2-40B4-BE49-F238E27FC236}">
                    <a16:creationId xmlns:a16="http://schemas.microsoft.com/office/drawing/2014/main" xmlns="" id="{21B9061A-E0C1-4B36-BF02-92D720B2CF5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9" name="Freeform 155">
                <a:extLst>
                  <a:ext uri="{FF2B5EF4-FFF2-40B4-BE49-F238E27FC236}">
                    <a16:creationId xmlns:a16="http://schemas.microsoft.com/office/drawing/2014/main" xmlns="" id="{9D712683-0E2A-4EAD-ABB3-3DC634E0478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0" name="Freeform 156">
                <a:extLst>
                  <a:ext uri="{FF2B5EF4-FFF2-40B4-BE49-F238E27FC236}">
                    <a16:creationId xmlns:a16="http://schemas.microsoft.com/office/drawing/2014/main" xmlns="" id="{7F7AEA68-5233-4606-A867-FE695420368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1" name="Freeform 157">
                <a:extLst>
                  <a:ext uri="{FF2B5EF4-FFF2-40B4-BE49-F238E27FC236}">
                    <a16:creationId xmlns:a16="http://schemas.microsoft.com/office/drawing/2014/main" xmlns="" id="{8E733D35-0365-47CA-AC33-064968703CA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2" name="AutoShape 158">
                <a:extLst>
                  <a:ext uri="{FF2B5EF4-FFF2-40B4-BE49-F238E27FC236}">
                    <a16:creationId xmlns:a16="http://schemas.microsoft.com/office/drawing/2014/main" xmlns="" id="{0EE542D1-A5EE-43B6-8450-A907AE64433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3" name="AutoShape 159">
                <a:extLst>
                  <a:ext uri="{FF2B5EF4-FFF2-40B4-BE49-F238E27FC236}">
                    <a16:creationId xmlns:a16="http://schemas.microsoft.com/office/drawing/2014/main" xmlns="" id="{6FBC90CD-9D6B-42EC-8705-0AF8E9EBF26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4" name="AutoShape 160">
                <a:extLst>
                  <a:ext uri="{FF2B5EF4-FFF2-40B4-BE49-F238E27FC236}">
                    <a16:creationId xmlns:a16="http://schemas.microsoft.com/office/drawing/2014/main" xmlns="" id="{02D76D0F-205B-4685-8337-C207CAFD6C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5" name="AutoShape 161">
                <a:extLst>
                  <a:ext uri="{FF2B5EF4-FFF2-40B4-BE49-F238E27FC236}">
                    <a16:creationId xmlns:a16="http://schemas.microsoft.com/office/drawing/2014/main" xmlns="" id="{84EAE8C9-062D-42E7-882D-2BDF294CE4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6" name="AutoShape 162">
                <a:extLst>
                  <a:ext uri="{FF2B5EF4-FFF2-40B4-BE49-F238E27FC236}">
                    <a16:creationId xmlns:a16="http://schemas.microsoft.com/office/drawing/2014/main" xmlns="" id="{C8DA97E0-0670-42D8-ADC9-7ACD63B910F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7" name="AutoShape 163">
                <a:extLst>
                  <a:ext uri="{FF2B5EF4-FFF2-40B4-BE49-F238E27FC236}">
                    <a16:creationId xmlns:a16="http://schemas.microsoft.com/office/drawing/2014/main" xmlns="" id="{C2B5D04B-B2EE-4A97-9C55-69F093ACCF5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8" name="AutoShape 164">
                <a:extLst>
                  <a:ext uri="{FF2B5EF4-FFF2-40B4-BE49-F238E27FC236}">
                    <a16:creationId xmlns:a16="http://schemas.microsoft.com/office/drawing/2014/main" xmlns="" id="{37C94B08-5249-47FD-AE33-89972981B1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9" name="AutoShape 165">
                <a:extLst>
                  <a:ext uri="{FF2B5EF4-FFF2-40B4-BE49-F238E27FC236}">
                    <a16:creationId xmlns:a16="http://schemas.microsoft.com/office/drawing/2014/main" xmlns="" id="{CA347EF3-324D-4189-8D06-0E5D8BE652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0" name="AutoShape 166">
                <a:extLst>
                  <a:ext uri="{FF2B5EF4-FFF2-40B4-BE49-F238E27FC236}">
                    <a16:creationId xmlns:a16="http://schemas.microsoft.com/office/drawing/2014/main" xmlns="" id="{61C8D6D3-97AE-4032-AE93-0DE03675306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1" name="AutoShape 167">
                <a:extLst>
                  <a:ext uri="{FF2B5EF4-FFF2-40B4-BE49-F238E27FC236}">
                    <a16:creationId xmlns:a16="http://schemas.microsoft.com/office/drawing/2014/main" xmlns="" id="{A07DB4A3-E785-4AC6-9280-FABE6BB6DEA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2" name="AutoShape 168">
                <a:extLst>
                  <a:ext uri="{FF2B5EF4-FFF2-40B4-BE49-F238E27FC236}">
                    <a16:creationId xmlns:a16="http://schemas.microsoft.com/office/drawing/2014/main" xmlns="" id="{78A2113F-EA94-41C5-8265-F7C079E559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3" name="AutoShape 169">
                <a:extLst>
                  <a:ext uri="{FF2B5EF4-FFF2-40B4-BE49-F238E27FC236}">
                    <a16:creationId xmlns:a16="http://schemas.microsoft.com/office/drawing/2014/main" xmlns="" id="{C85BC54F-332D-4E1C-AC5C-44B3E12803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4" name="AutoShape 170">
                <a:extLst>
                  <a:ext uri="{FF2B5EF4-FFF2-40B4-BE49-F238E27FC236}">
                    <a16:creationId xmlns:a16="http://schemas.microsoft.com/office/drawing/2014/main" xmlns="" id="{428FA021-A265-4BC7-91D0-74E32555E2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5" name="AutoShape 171">
                <a:extLst>
                  <a:ext uri="{FF2B5EF4-FFF2-40B4-BE49-F238E27FC236}">
                    <a16:creationId xmlns:a16="http://schemas.microsoft.com/office/drawing/2014/main" xmlns="" id="{F61F9BEE-5208-4DEB-8939-BC2F0F8B98C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6" name="AutoShape 172">
                <a:extLst>
                  <a:ext uri="{FF2B5EF4-FFF2-40B4-BE49-F238E27FC236}">
                    <a16:creationId xmlns:a16="http://schemas.microsoft.com/office/drawing/2014/main" xmlns="" id="{F41F1DAD-C7A0-4BB0-A34E-267F91CE7A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7" name="AutoShape 173">
                <a:extLst>
                  <a:ext uri="{FF2B5EF4-FFF2-40B4-BE49-F238E27FC236}">
                    <a16:creationId xmlns:a16="http://schemas.microsoft.com/office/drawing/2014/main" xmlns="" id="{1B352843-A4B1-427A-8F22-0939A4CA06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8" name="AutoShape 174">
                <a:extLst>
                  <a:ext uri="{FF2B5EF4-FFF2-40B4-BE49-F238E27FC236}">
                    <a16:creationId xmlns:a16="http://schemas.microsoft.com/office/drawing/2014/main" xmlns="" id="{C4FEA175-9CD3-441E-A6D8-CBE34F93DCB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9" name="AutoShape 175">
                <a:extLst>
                  <a:ext uri="{FF2B5EF4-FFF2-40B4-BE49-F238E27FC236}">
                    <a16:creationId xmlns:a16="http://schemas.microsoft.com/office/drawing/2014/main" xmlns="" id="{4EAE99C4-EE52-4F17-A77B-D8E8E94C88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80" name="AutoShape 176">
                <a:extLst>
                  <a:ext uri="{FF2B5EF4-FFF2-40B4-BE49-F238E27FC236}">
                    <a16:creationId xmlns:a16="http://schemas.microsoft.com/office/drawing/2014/main" xmlns="" id="{A52B2306-27B2-4D47-9BBF-F753761B3FD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581" name="Group 177">
                <a:extLst>
                  <a:ext uri="{FF2B5EF4-FFF2-40B4-BE49-F238E27FC236}">
                    <a16:creationId xmlns:a16="http://schemas.microsoft.com/office/drawing/2014/main" xmlns="" id="{B093F88C-392B-4F7E-BD39-2B878BAFD4E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629" name="Freeform 178">
                  <a:extLst>
                    <a:ext uri="{FF2B5EF4-FFF2-40B4-BE49-F238E27FC236}">
                      <a16:creationId xmlns:a16="http://schemas.microsoft.com/office/drawing/2014/main" xmlns="" id="{A0532AC6-6073-4988-B7D6-B13CF016512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30" name="Line 179">
                  <a:extLst>
                    <a:ext uri="{FF2B5EF4-FFF2-40B4-BE49-F238E27FC236}">
                      <a16:creationId xmlns:a16="http://schemas.microsoft.com/office/drawing/2014/main" xmlns="" id="{FA95E8E6-3EEF-43F5-8E28-E91C1BD2DC6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82" name="Group 180">
                <a:extLst>
                  <a:ext uri="{FF2B5EF4-FFF2-40B4-BE49-F238E27FC236}">
                    <a16:creationId xmlns:a16="http://schemas.microsoft.com/office/drawing/2014/main" xmlns="" id="{3A86BED2-687A-4F4F-AD0C-525BDC00D91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627" name="Freeform 181">
                  <a:extLst>
                    <a:ext uri="{FF2B5EF4-FFF2-40B4-BE49-F238E27FC236}">
                      <a16:creationId xmlns:a16="http://schemas.microsoft.com/office/drawing/2014/main" xmlns="" id="{68BD6D01-3B70-443A-A7E3-5622EF7C74F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8" name="Freeform 182">
                  <a:extLst>
                    <a:ext uri="{FF2B5EF4-FFF2-40B4-BE49-F238E27FC236}">
                      <a16:creationId xmlns:a16="http://schemas.microsoft.com/office/drawing/2014/main" xmlns="" id="{B68017C6-65FB-447B-A107-927E7773BCC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83" name="Group 183">
                <a:extLst>
                  <a:ext uri="{FF2B5EF4-FFF2-40B4-BE49-F238E27FC236}">
                    <a16:creationId xmlns:a16="http://schemas.microsoft.com/office/drawing/2014/main" xmlns="" id="{56F55D03-DD2F-472D-BEB8-CB12980FE5D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625" name="Freeform 624">
                  <a:extLst>
                    <a:ext uri="{FF2B5EF4-FFF2-40B4-BE49-F238E27FC236}">
                      <a16:creationId xmlns:a16="http://schemas.microsoft.com/office/drawing/2014/main" xmlns="" id="{0174E9CE-9340-4E70-8902-9D7FF5018EE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6" name="Line 185">
                  <a:extLst>
                    <a:ext uri="{FF2B5EF4-FFF2-40B4-BE49-F238E27FC236}">
                      <a16:creationId xmlns:a16="http://schemas.microsoft.com/office/drawing/2014/main" xmlns="" id="{2FB80359-A160-49C9-8144-3C46DDF419A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84" name="Group 186">
                <a:extLst>
                  <a:ext uri="{FF2B5EF4-FFF2-40B4-BE49-F238E27FC236}">
                    <a16:creationId xmlns:a16="http://schemas.microsoft.com/office/drawing/2014/main" xmlns="" id="{D26DDDAD-3AB9-4364-8AEE-4FB25BB1AAC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623" name="Freeform 187">
                  <a:extLst>
                    <a:ext uri="{FF2B5EF4-FFF2-40B4-BE49-F238E27FC236}">
                      <a16:creationId xmlns:a16="http://schemas.microsoft.com/office/drawing/2014/main" xmlns="" id="{65EBD115-681B-4A70-AEC8-614B6CFC09E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4" name="Freeform 188">
                  <a:extLst>
                    <a:ext uri="{FF2B5EF4-FFF2-40B4-BE49-F238E27FC236}">
                      <a16:creationId xmlns:a16="http://schemas.microsoft.com/office/drawing/2014/main" xmlns="" id="{1CE0754A-9267-46A3-AB89-FA664EE9A2C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85" name="Freeform 189">
                <a:extLst>
                  <a:ext uri="{FF2B5EF4-FFF2-40B4-BE49-F238E27FC236}">
                    <a16:creationId xmlns:a16="http://schemas.microsoft.com/office/drawing/2014/main" xmlns="" id="{BBBEB379-6C7B-4C94-8BE8-3AC3F825582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6" name="Freeform 190">
                <a:extLst>
                  <a:ext uri="{FF2B5EF4-FFF2-40B4-BE49-F238E27FC236}">
                    <a16:creationId xmlns:a16="http://schemas.microsoft.com/office/drawing/2014/main" xmlns="" id="{FB78F53A-8F9B-4B1A-A7BF-CD91697553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7" name="Freeform 191">
                <a:extLst>
                  <a:ext uri="{FF2B5EF4-FFF2-40B4-BE49-F238E27FC236}">
                    <a16:creationId xmlns:a16="http://schemas.microsoft.com/office/drawing/2014/main" xmlns="" id="{92EB24E4-6CD9-418F-8BC9-5DC91CC556D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8" name="Freeform 192">
                <a:extLst>
                  <a:ext uri="{FF2B5EF4-FFF2-40B4-BE49-F238E27FC236}">
                    <a16:creationId xmlns:a16="http://schemas.microsoft.com/office/drawing/2014/main" xmlns="" id="{C7563919-81DE-4A63-A5DE-46DB67A9C5C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9" name="Freeform 193">
                <a:extLst>
                  <a:ext uri="{FF2B5EF4-FFF2-40B4-BE49-F238E27FC236}">
                    <a16:creationId xmlns:a16="http://schemas.microsoft.com/office/drawing/2014/main" xmlns="" id="{C8CD965E-0D08-425C-994A-B090BB1D000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0" name="Freeform 194">
                <a:extLst>
                  <a:ext uri="{FF2B5EF4-FFF2-40B4-BE49-F238E27FC236}">
                    <a16:creationId xmlns:a16="http://schemas.microsoft.com/office/drawing/2014/main" xmlns="" id="{25C306A9-7202-4D6E-890B-B0498DF260C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1" name="Freeform 195">
                <a:extLst>
                  <a:ext uri="{FF2B5EF4-FFF2-40B4-BE49-F238E27FC236}">
                    <a16:creationId xmlns:a16="http://schemas.microsoft.com/office/drawing/2014/main" xmlns="" id="{DA8165A4-0273-464B-AF27-22D486AB527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2" name="Freeform 196">
                <a:extLst>
                  <a:ext uri="{FF2B5EF4-FFF2-40B4-BE49-F238E27FC236}">
                    <a16:creationId xmlns:a16="http://schemas.microsoft.com/office/drawing/2014/main" xmlns="" id="{D3326212-5EA8-47B9-8926-0DE9A86FA06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93" name="Group 197">
                <a:extLst>
                  <a:ext uri="{FF2B5EF4-FFF2-40B4-BE49-F238E27FC236}">
                    <a16:creationId xmlns:a16="http://schemas.microsoft.com/office/drawing/2014/main" xmlns="" id="{821707F7-EA4A-4518-A22D-68BCE0FEE20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621" name="Freeform 198">
                  <a:extLst>
                    <a:ext uri="{FF2B5EF4-FFF2-40B4-BE49-F238E27FC236}">
                      <a16:creationId xmlns:a16="http://schemas.microsoft.com/office/drawing/2014/main" xmlns="" id="{1D3A0D02-E978-4499-89AD-425E6268134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2" name="Line 199">
                  <a:extLst>
                    <a:ext uri="{FF2B5EF4-FFF2-40B4-BE49-F238E27FC236}">
                      <a16:creationId xmlns:a16="http://schemas.microsoft.com/office/drawing/2014/main" xmlns="" id="{51731EBE-88B7-4995-B244-CFD2A3A534F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94" name="Rectangle 200">
                <a:extLst>
                  <a:ext uri="{FF2B5EF4-FFF2-40B4-BE49-F238E27FC236}">
                    <a16:creationId xmlns:a16="http://schemas.microsoft.com/office/drawing/2014/main" xmlns="" id="{AE9BBF4F-98B6-482B-8413-3CE79BD7FDF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95" name="Rectangle 201">
                <a:extLst>
                  <a:ext uri="{FF2B5EF4-FFF2-40B4-BE49-F238E27FC236}">
                    <a16:creationId xmlns:a16="http://schemas.microsoft.com/office/drawing/2014/main" xmlns="" id="{50127F57-BD4A-4AA1-9D0E-213560CFDFC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96" name="Rectangle 202">
                <a:extLst>
                  <a:ext uri="{FF2B5EF4-FFF2-40B4-BE49-F238E27FC236}">
                    <a16:creationId xmlns:a16="http://schemas.microsoft.com/office/drawing/2014/main" xmlns="" id="{89DE49CA-4DF1-41AA-A2E1-E7C7BAAE058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97" name="Rectangle 203">
                <a:extLst>
                  <a:ext uri="{FF2B5EF4-FFF2-40B4-BE49-F238E27FC236}">
                    <a16:creationId xmlns:a16="http://schemas.microsoft.com/office/drawing/2014/main" xmlns="" id="{586AA961-0086-475D-A351-4607DD5631C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98" name="Rectangle 204">
                <a:extLst>
                  <a:ext uri="{FF2B5EF4-FFF2-40B4-BE49-F238E27FC236}">
                    <a16:creationId xmlns:a16="http://schemas.microsoft.com/office/drawing/2014/main" xmlns="" id="{CC07EFD0-6A16-404D-B1D5-0423A359607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99" name="Rectangle 205">
                <a:extLst>
                  <a:ext uri="{FF2B5EF4-FFF2-40B4-BE49-F238E27FC236}">
                    <a16:creationId xmlns:a16="http://schemas.microsoft.com/office/drawing/2014/main" xmlns="" id="{BB65D6BC-CC84-4B3C-A446-DC34A5C9E56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0" name="Rectangle 206">
                <a:extLst>
                  <a:ext uri="{FF2B5EF4-FFF2-40B4-BE49-F238E27FC236}">
                    <a16:creationId xmlns:a16="http://schemas.microsoft.com/office/drawing/2014/main" xmlns="" id="{1CF7DE96-CDAC-4D38-AFA5-D4B5EC3937F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1" name="Rectangle 207">
                <a:extLst>
                  <a:ext uri="{FF2B5EF4-FFF2-40B4-BE49-F238E27FC236}">
                    <a16:creationId xmlns:a16="http://schemas.microsoft.com/office/drawing/2014/main" xmlns="" id="{42EE4638-64D0-4270-8839-23C00EB3740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2" name="Rectangle 208">
                <a:extLst>
                  <a:ext uri="{FF2B5EF4-FFF2-40B4-BE49-F238E27FC236}">
                    <a16:creationId xmlns:a16="http://schemas.microsoft.com/office/drawing/2014/main" xmlns="" id="{EF6F6997-A87D-4959-891F-00FC7117730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3" name="Rectangle 209">
                <a:extLst>
                  <a:ext uri="{FF2B5EF4-FFF2-40B4-BE49-F238E27FC236}">
                    <a16:creationId xmlns:a16="http://schemas.microsoft.com/office/drawing/2014/main" xmlns="" id="{49B0FBFE-B457-4CFA-A50F-45300CB55FC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4" name="Rectangle 210">
                <a:extLst>
                  <a:ext uri="{FF2B5EF4-FFF2-40B4-BE49-F238E27FC236}">
                    <a16:creationId xmlns:a16="http://schemas.microsoft.com/office/drawing/2014/main" xmlns="" id="{34DC6F26-4C6A-4ADA-897E-A9141A007A2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5" name="Rectangle 211">
                <a:extLst>
                  <a:ext uri="{FF2B5EF4-FFF2-40B4-BE49-F238E27FC236}">
                    <a16:creationId xmlns:a16="http://schemas.microsoft.com/office/drawing/2014/main" xmlns="" id="{55E0D260-DE2C-4C2E-BAEA-33E4D0EAB2A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6" name="Rectangle 212">
                <a:extLst>
                  <a:ext uri="{FF2B5EF4-FFF2-40B4-BE49-F238E27FC236}">
                    <a16:creationId xmlns:a16="http://schemas.microsoft.com/office/drawing/2014/main" xmlns="" id="{A2A40F69-47A4-4BD7-AA88-4C4893241D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607" name="Group 213">
                <a:extLst>
                  <a:ext uri="{FF2B5EF4-FFF2-40B4-BE49-F238E27FC236}">
                    <a16:creationId xmlns:a16="http://schemas.microsoft.com/office/drawing/2014/main" xmlns="" id="{AA0E1A36-0661-468C-A4A8-0520AC78378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619" name="Freeform 214">
                  <a:extLst>
                    <a:ext uri="{FF2B5EF4-FFF2-40B4-BE49-F238E27FC236}">
                      <a16:creationId xmlns:a16="http://schemas.microsoft.com/office/drawing/2014/main" xmlns="" id="{7EF56D3C-D423-4A92-BFCB-3A75C71082A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20" name="Freeform 215">
                  <a:extLst>
                    <a:ext uri="{FF2B5EF4-FFF2-40B4-BE49-F238E27FC236}">
                      <a16:creationId xmlns:a16="http://schemas.microsoft.com/office/drawing/2014/main" xmlns="" id="{F4EDB624-6925-451B-81AD-3B4E3CABDAA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08" name="Rectangle 216">
                <a:extLst>
                  <a:ext uri="{FF2B5EF4-FFF2-40B4-BE49-F238E27FC236}">
                    <a16:creationId xmlns:a16="http://schemas.microsoft.com/office/drawing/2014/main" xmlns="" id="{23028933-B181-41F7-BD71-53FD675AC1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9" name="Rectangle 217">
                <a:extLst>
                  <a:ext uri="{FF2B5EF4-FFF2-40B4-BE49-F238E27FC236}">
                    <a16:creationId xmlns:a16="http://schemas.microsoft.com/office/drawing/2014/main" xmlns="" id="{F2CE0EF6-0E91-4FE5-A5F9-53D4207C04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0" name="Freeform 218">
                <a:extLst>
                  <a:ext uri="{FF2B5EF4-FFF2-40B4-BE49-F238E27FC236}">
                    <a16:creationId xmlns:a16="http://schemas.microsoft.com/office/drawing/2014/main" xmlns="" id="{B626A299-C4D9-4A89-ADA6-334741FBF44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1" name="Rectangle 219">
                <a:extLst>
                  <a:ext uri="{FF2B5EF4-FFF2-40B4-BE49-F238E27FC236}">
                    <a16:creationId xmlns:a16="http://schemas.microsoft.com/office/drawing/2014/main" xmlns="" id="{8FDEE2BB-475F-4BAE-B015-72A2FCE0683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2" name="Rectangle 220">
                <a:extLst>
                  <a:ext uri="{FF2B5EF4-FFF2-40B4-BE49-F238E27FC236}">
                    <a16:creationId xmlns:a16="http://schemas.microsoft.com/office/drawing/2014/main" xmlns="" id="{B639887E-12D8-44B4-8928-B870B0F6FC6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3" name="Rectangle 221">
                <a:extLst>
                  <a:ext uri="{FF2B5EF4-FFF2-40B4-BE49-F238E27FC236}">
                    <a16:creationId xmlns:a16="http://schemas.microsoft.com/office/drawing/2014/main" xmlns="" id="{42603A5E-F659-4531-814B-31FB3A8EF8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4" name="Rectangle 222">
                <a:extLst>
                  <a:ext uri="{FF2B5EF4-FFF2-40B4-BE49-F238E27FC236}">
                    <a16:creationId xmlns:a16="http://schemas.microsoft.com/office/drawing/2014/main" xmlns="" id="{C9C0865A-28A1-4E6C-91A9-4F55B172752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5" name="Rectangle 223">
                <a:extLst>
                  <a:ext uri="{FF2B5EF4-FFF2-40B4-BE49-F238E27FC236}">
                    <a16:creationId xmlns:a16="http://schemas.microsoft.com/office/drawing/2014/main" xmlns="" id="{BC3F7022-E565-4B2D-9F8D-746CE2696B3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6" name="Rectangle 224">
                <a:extLst>
                  <a:ext uri="{FF2B5EF4-FFF2-40B4-BE49-F238E27FC236}">
                    <a16:creationId xmlns:a16="http://schemas.microsoft.com/office/drawing/2014/main" xmlns="" id="{90AB5967-2A6D-4278-BB15-5A8419E5ECA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7" name="Freeform 225">
                <a:extLst>
                  <a:ext uri="{FF2B5EF4-FFF2-40B4-BE49-F238E27FC236}">
                    <a16:creationId xmlns:a16="http://schemas.microsoft.com/office/drawing/2014/main" xmlns="" id="{2953F56B-79DA-4344-BF1A-779ED89053F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8" name="Freeform 226">
                <a:extLst>
                  <a:ext uri="{FF2B5EF4-FFF2-40B4-BE49-F238E27FC236}">
                    <a16:creationId xmlns:a16="http://schemas.microsoft.com/office/drawing/2014/main" xmlns="" id="{7C6978AD-3EFB-4554-B296-D0A54396C6F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" name="Group 152">
              <a:extLst>
                <a:ext uri="{FF2B5EF4-FFF2-40B4-BE49-F238E27FC236}">
                  <a16:creationId xmlns:a16="http://schemas.microsoft.com/office/drawing/2014/main" xmlns="" id="{325975D3-9686-4214-AA92-F67486D1A2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35102" y="885302"/>
              <a:ext cx="227947" cy="982531"/>
              <a:chOff x="5038" y="260"/>
              <a:chExt cx="259" cy="923"/>
            </a:xfrm>
          </p:grpSpPr>
          <p:sp>
            <p:nvSpPr>
              <p:cNvPr id="483" name="AutoShape 153">
                <a:extLst>
                  <a:ext uri="{FF2B5EF4-FFF2-40B4-BE49-F238E27FC236}">
                    <a16:creationId xmlns:a16="http://schemas.microsoft.com/office/drawing/2014/main" xmlns="" id="{3A026A90-1E7A-4D5E-8D9D-A641D54CC42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84" name="Freeform 154">
                <a:extLst>
                  <a:ext uri="{FF2B5EF4-FFF2-40B4-BE49-F238E27FC236}">
                    <a16:creationId xmlns:a16="http://schemas.microsoft.com/office/drawing/2014/main" xmlns="" id="{2FE86484-2786-42DE-9DEC-936998316F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5" name="Freeform 155">
                <a:extLst>
                  <a:ext uri="{FF2B5EF4-FFF2-40B4-BE49-F238E27FC236}">
                    <a16:creationId xmlns:a16="http://schemas.microsoft.com/office/drawing/2014/main" xmlns="" id="{D48D4790-A843-448E-AE10-731FC46E5FB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6" name="Freeform 156">
                <a:extLst>
                  <a:ext uri="{FF2B5EF4-FFF2-40B4-BE49-F238E27FC236}">
                    <a16:creationId xmlns:a16="http://schemas.microsoft.com/office/drawing/2014/main" xmlns="" id="{5392FB9A-F3FA-4D55-A2CA-646368F0BE1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7" name="Freeform 157">
                <a:extLst>
                  <a:ext uri="{FF2B5EF4-FFF2-40B4-BE49-F238E27FC236}">
                    <a16:creationId xmlns:a16="http://schemas.microsoft.com/office/drawing/2014/main" xmlns="" id="{A117BE8A-7102-40FD-B7E0-A9E0CC00EA4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8" name="AutoShape 158">
                <a:extLst>
                  <a:ext uri="{FF2B5EF4-FFF2-40B4-BE49-F238E27FC236}">
                    <a16:creationId xmlns:a16="http://schemas.microsoft.com/office/drawing/2014/main" xmlns="" id="{D763684C-2988-4524-AF49-4D8D5F2A1C2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89" name="AutoShape 159">
                <a:extLst>
                  <a:ext uri="{FF2B5EF4-FFF2-40B4-BE49-F238E27FC236}">
                    <a16:creationId xmlns:a16="http://schemas.microsoft.com/office/drawing/2014/main" xmlns="" id="{7AD722BB-02E6-4CFE-AB98-F4B5942EF51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0" name="AutoShape 160">
                <a:extLst>
                  <a:ext uri="{FF2B5EF4-FFF2-40B4-BE49-F238E27FC236}">
                    <a16:creationId xmlns:a16="http://schemas.microsoft.com/office/drawing/2014/main" xmlns="" id="{08A05B84-6037-4D5D-BE95-FD6E46B8323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1" name="AutoShape 161">
                <a:extLst>
                  <a:ext uri="{FF2B5EF4-FFF2-40B4-BE49-F238E27FC236}">
                    <a16:creationId xmlns:a16="http://schemas.microsoft.com/office/drawing/2014/main" xmlns="" id="{927C906B-4B44-48F9-B2CA-7EE523F4B95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2" name="AutoShape 162">
                <a:extLst>
                  <a:ext uri="{FF2B5EF4-FFF2-40B4-BE49-F238E27FC236}">
                    <a16:creationId xmlns:a16="http://schemas.microsoft.com/office/drawing/2014/main" xmlns="" id="{25E08C30-ECE8-4D15-8274-A0C2F89DEC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3" name="AutoShape 163">
                <a:extLst>
                  <a:ext uri="{FF2B5EF4-FFF2-40B4-BE49-F238E27FC236}">
                    <a16:creationId xmlns:a16="http://schemas.microsoft.com/office/drawing/2014/main" xmlns="" id="{BBA449BC-E453-4978-B0BF-8596B970C9B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4" name="AutoShape 164">
                <a:extLst>
                  <a:ext uri="{FF2B5EF4-FFF2-40B4-BE49-F238E27FC236}">
                    <a16:creationId xmlns:a16="http://schemas.microsoft.com/office/drawing/2014/main" xmlns="" id="{CA833344-B5CB-48F9-8526-5E4D55B327F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5" name="AutoShape 165">
                <a:extLst>
                  <a:ext uri="{FF2B5EF4-FFF2-40B4-BE49-F238E27FC236}">
                    <a16:creationId xmlns:a16="http://schemas.microsoft.com/office/drawing/2014/main" xmlns="" id="{36BE1EB8-2BEE-4802-8DC5-801A485C4F8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6" name="AutoShape 166">
                <a:extLst>
                  <a:ext uri="{FF2B5EF4-FFF2-40B4-BE49-F238E27FC236}">
                    <a16:creationId xmlns:a16="http://schemas.microsoft.com/office/drawing/2014/main" xmlns="" id="{CBAB1D5B-CA7A-4353-B4EF-76F1BB44A1A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7" name="AutoShape 167">
                <a:extLst>
                  <a:ext uri="{FF2B5EF4-FFF2-40B4-BE49-F238E27FC236}">
                    <a16:creationId xmlns:a16="http://schemas.microsoft.com/office/drawing/2014/main" xmlns="" id="{DE13C7DA-30E5-4BF2-AE81-8850A7D98AA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8" name="AutoShape 168">
                <a:extLst>
                  <a:ext uri="{FF2B5EF4-FFF2-40B4-BE49-F238E27FC236}">
                    <a16:creationId xmlns:a16="http://schemas.microsoft.com/office/drawing/2014/main" xmlns="" id="{5BC15B94-1D75-4B52-B0F3-AE5AC36C128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9" name="AutoShape 169">
                <a:extLst>
                  <a:ext uri="{FF2B5EF4-FFF2-40B4-BE49-F238E27FC236}">
                    <a16:creationId xmlns:a16="http://schemas.microsoft.com/office/drawing/2014/main" xmlns="" id="{7A28CC60-291A-429A-B917-45C25434B02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0" name="AutoShape 170">
                <a:extLst>
                  <a:ext uri="{FF2B5EF4-FFF2-40B4-BE49-F238E27FC236}">
                    <a16:creationId xmlns:a16="http://schemas.microsoft.com/office/drawing/2014/main" xmlns="" id="{8B675984-505B-481F-8539-B3A7A673D44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1" name="AutoShape 171">
                <a:extLst>
                  <a:ext uri="{FF2B5EF4-FFF2-40B4-BE49-F238E27FC236}">
                    <a16:creationId xmlns:a16="http://schemas.microsoft.com/office/drawing/2014/main" xmlns="" id="{176F82F4-ABCC-4652-814E-ECDB75DE94E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2" name="AutoShape 172">
                <a:extLst>
                  <a:ext uri="{FF2B5EF4-FFF2-40B4-BE49-F238E27FC236}">
                    <a16:creationId xmlns:a16="http://schemas.microsoft.com/office/drawing/2014/main" xmlns="" id="{425C6011-18D0-41B3-8539-9A109787DB0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3" name="AutoShape 173">
                <a:extLst>
                  <a:ext uri="{FF2B5EF4-FFF2-40B4-BE49-F238E27FC236}">
                    <a16:creationId xmlns:a16="http://schemas.microsoft.com/office/drawing/2014/main" xmlns="" id="{8523349C-9C15-4467-881A-82894BC133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4" name="AutoShape 174">
                <a:extLst>
                  <a:ext uri="{FF2B5EF4-FFF2-40B4-BE49-F238E27FC236}">
                    <a16:creationId xmlns:a16="http://schemas.microsoft.com/office/drawing/2014/main" xmlns="" id="{EDF9CE25-2B89-4F8A-AC76-D16BCFB20D0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5" name="AutoShape 175">
                <a:extLst>
                  <a:ext uri="{FF2B5EF4-FFF2-40B4-BE49-F238E27FC236}">
                    <a16:creationId xmlns:a16="http://schemas.microsoft.com/office/drawing/2014/main" xmlns="" id="{C81B3E06-BA32-4DB9-ADB4-8A6B88F526B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6" name="AutoShape 176">
                <a:extLst>
                  <a:ext uri="{FF2B5EF4-FFF2-40B4-BE49-F238E27FC236}">
                    <a16:creationId xmlns:a16="http://schemas.microsoft.com/office/drawing/2014/main" xmlns="" id="{2CA77AAE-1FBC-46F6-89B2-AA0D467F3A1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507" name="Group 177">
                <a:extLst>
                  <a:ext uri="{FF2B5EF4-FFF2-40B4-BE49-F238E27FC236}">
                    <a16:creationId xmlns:a16="http://schemas.microsoft.com/office/drawing/2014/main" xmlns="" id="{EE34422A-56FF-4091-825A-ABFE8F036B2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555" name="Freeform 178">
                  <a:extLst>
                    <a:ext uri="{FF2B5EF4-FFF2-40B4-BE49-F238E27FC236}">
                      <a16:creationId xmlns:a16="http://schemas.microsoft.com/office/drawing/2014/main" xmlns="" id="{48D8F278-9DA9-4B3D-9A8A-DBE26E6FA2E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56" name="Line 179">
                  <a:extLst>
                    <a:ext uri="{FF2B5EF4-FFF2-40B4-BE49-F238E27FC236}">
                      <a16:creationId xmlns:a16="http://schemas.microsoft.com/office/drawing/2014/main" xmlns="" id="{957EE4EC-6D79-461A-A633-A928DE4CDFE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08" name="Group 180">
                <a:extLst>
                  <a:ext uri="{FF2B5EF4-FFF2-40B4-BE49-F238E27FC236}">
                    <a16:creationId xmlns:a16="http://schemas.microsoft.com/office/drawing/2014/main" xmlns="" id="{6DE97272-D6D1-434D-8710-D9DE3AC87C1F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553" name="Freeform 181">
                  <a:extLst>
                    <a:ext uri="{FF2B5EF4-FFF2-40B4-BE49-F238E27FC236}">
                      <a16:creationId xmlns:a16="http://schemas.microsoft.com/office/drawing/2014/main" xmlns="" id="{18336682-EE2B-4F5B-B425-54A8EAAE6E5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54" name="Freeform 182">
                  <a:extLst>
                    <a:ext uri="{FF2B5EF4-FFF2-40B4-BE49-F238E27FC236}">
                      <a16:creationId xmlns:a16="http://schemas.microsoft.com/office/drawing/2014/main" xmlns="" id="{1E0C9373-3371-4F3A-9915-48102C07DC4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09" name="Group 183">
                <a:extLst>
                  <a:ext uri="{FF2B5EF4-FFF2-40B4-BE49-F238E27FC236}">
                    <a16:creationId xmlns:a16="http://schemas.microsoft.com/office/drawing/2014/main" xmlns="" id="{4B49D002-8720-4A8B-883A-165851DA645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551" name="Freeform 184">
                  <a:extLst>
                    <a:ext uri="{FF2B5EF4-FFF2-40B4-BE49-F238E27FC236}">
                      <a16:creationId xmlns:a16="http://schemas.microsoft.com/office/drawing/2014/main" xmlns="" id="{C2E8B7DE-9E96-440B-8251-781AC976F2F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52" name="Line 185">
                  <a:extLst>
                    <a:ext uri="{FF2B5EF4-FFF2-40B4-BE49-F238E27FC236}">
                      <a16:creationId xmlns:a16="http://schemas.microsoft.com/office/drawing/2014/main" xmlns="" id="{437F94D2-C024-465E-BF3F-08F931980064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510" name="Group 186">
                <a:extLst>
                  <a:ext uri="{FF2B5EF4-FFF2-40B4-BE49-F238E27FC236}">
                    <a16:creationId xmlns:a16="http://schemas.microsoft.com/office/drawing/2014/main" xmlns="" id="{2E1EC39B-5597-4399-8B10-EF2C3BD5D615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549" name="Freeform 187">
                  <a:extLst>
                    <a:ext uri="{FF2B5EF4-FFF2-40B4-BE49-F238E27FC236}">
                      <a16:creationId xmlns:a16="http://schemas.microsoft.com/office/drawing/2014/main" xmlns="" id="{F2C3A451-0F7A-4D73-BA32-65B6DF8D9E7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50" name="Freeform 188">
                  <a:extLst>
                    <a:ext uri="{FF2B5EF4-FFF2-40B4-BE49-F238E27FC236}">
                      <a16:creationId xmlns:a16="http://schemas.microsoft.com/office/drawing/2014/main" xmlns="" id="{A9B31427-B1D9-43D6-BF8A-E7A48E40598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11" name="Freeform 189">
                <a:extLst>
                  <a:ext uri="{FF2B5EF4-FFF2-40B4-BE49-F238E27FC236}">
                    <a16:creationId xmlns:a16="http://schemas.microsoft.com/office/drawing/2014/main" xmlns="" id="{EE2E62AF-FEF6-407F-BF8C-EC47907F2BE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" name="Freeform 190">
                <a:extLst>
                  <a:ext uri="{FF2B5EF4-FFF2-40B4-BE49-F238E27FC236}">
                    <a16:creationId xmlns:a16="http://schemas.microsoft.com/office/drawing/2014/main" xmlns="" id="{17EDF4BD-371E-40A7-9DD8-CE995F2F39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" name="Freeform 191">
                <a:extLst>
                  <a:ext uri="{FF2B5EF4-FFF2-40B4-BE49-F238E27FC236}">
                    <a16:creationId xmlns:a16="http://schemas.microsoft.com/office/drawing/2014/main" xmlns="" id="{CB244F90-9096-4E6E-A95F-93EF3025176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4" name="Freeform 192">
                <a:extLst>
                  <a:ext uri="{FF2B5EF4-FFF2-40B4-BE49-F238E27FC236}">
                    <a16:creationId xmlns:a16="http://schemas.microsoft.com/office/drawing/2014/main" xmlns="" id="{5448FF22-FEBE-4697-9A0D-D83295B70B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" name="Freeform 193">
                <a:extLst>
                  <a:ext uri="{FF2B5EF4-FFF2-40B4-BE49-F238E27FC236}">
                    <a16:creationId xmlns:a16="http://schemas.microsoft.com/office/drawing/2014/main" xmlns="" id="{17B145BA-C006-4200-9D13-31D3718073A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" name="Freeform 194">
                <a:extLst>
                  <a:ext uri="{FF2B5EF4-FFF2-40B4-BE49-F238E27FC236}">
                    <a16:creationId xmlns:a16="http://schemas.microsoft.com/office/drawing/2014/main" xmlns="" id="{114E1903-078E-4CB9-BD03-1D02D7706C9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" name="Freeform 195">
                <a:extLst>
                  <a:ext uri="{FF2B5EF4-FFF2-40B4-BE49-F238E27FC236}">
                    <a16:creationId xmlns:a16="http://schemas.microsoft.com/office/drawing/2014/main" xmlns="" id="{4B070912-8722-4AC7-B938-9943C076C5F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8" name="Freeform 196">
                <a:extLst>
                  <a:ext uri="{FF2B5EF4-FFF2-40B4-BE49-F238E27FC236}">
                    <a16:creationId xmlns:a16="http://schemas.microsoft.com/office/drawing/2014/main" xmlns="" id="{224F5EDE-77AF-46FC-96C1-734410436AF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519" name="Group 197">
                <a:extLst>
                  <a:ext uri="{FF2B5EF4-FFF2-40B4-BE49-F238E27FC236}">
                    <a16:creationId xmlns:a16="http://schemas.microsoft.com/office/drawing/2014/main" xmlns="" id="{3C387842-3CA2-4060-B3E6-B473831810C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547" name="Freeform 198">
                  <a:extLst>
                    <a:ext uri="{FF2B5EF4-FFF2-40B4-BE49-F238E27FC236}">
                      <a16:creationId xmlns:a16="http://schemas.microsoft.com/office/drawing/2014/main" xmlns="" id="{DAC98646-B943-4168-AE32-10FABA3BA72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48" name="Line 199">
                  <a:extLst>
                    <a:ext uri="{FF2B5EF4-FFF2-40B4-BE49-F238E27FC236}">
                      <a16:creationId xmlns:a16="http://schemas.microsoft.com/office/drawing/2014/main" xmlns="" id="{7BADC4C4-27FC-4165-959F-84692E837C3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20" name="Rectangle 200">
                <a:extLst>
                  <a:ext uri="{FF2B5EF4-FFF2-40B4-BE49-F238E27FC236}">
                    <a16:creationId xmlns:a16="http://schemas.microsoft.com/office/drawing/2014/main" xmlns="" id="{A6FC3D0A-73F8-40A0-94C5-BA84890FADB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1" name="Rectangle 201">
                <a:extLst>
                  <a:ext uri="{FF2B5EF4-FFF2-40B4-BE49-F238E27FC236}">
                    <a16:creationId xmlns:a16="http://schemas.microsoft.com/office/drawing/2014/main" xmlns="" id="{B5ED335E-3BF2-4D4F-99A5-5D55986A33D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2" name="Rectangle 202">
                <a:extLst>
                  <a:ext uri="{FF2B5EF4-FFF2-40B4-BE49-F238E27FC236}">
                    <a16:creationId xmlns:a16="http://schemas.microsoft.com/office/drawing/2014/main" xmlns="" id="{0D27A5B8-1B9B-47DC-885A-07F01967A0B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3" name="Rectangle 203">
                <a:extLst>
                  <a:ext uri="{FF2B5EF4-FFF2-40B4-BE49-F238E27FC236}">
                    <a16:creationId xmlns:a16="http://schemas.microsoft.com/office/drawing/2014/main" xmlns="" id="{6DEB7710-AEA6-4141-A5B5-02022CAEA81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4" name="Rectangle 204">
                <a:extLst>
                  <a:ext uri="{FF2B5EF4-FFF2-40B4-BE49-F238E27FC236}">
                    <a16:creationId xmlns:a16="http://schemas.microsoft.com/office/drawing/2014/main" xmlns="" id="{07D717E9-F1B4-4A21-AB67-91D15FE9373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5" name="Rectangle 205">
                <a:extLst>
                  <a:ext uri="{FF2B5EF4-FFF2-40B4-BE49-F238E27FC236}">
                    <a16:creationId xmlns:a16="http://schemas.microsoft.com/office/drawing/2014/main" xmlns="" id="{1B284EBB-0872-48CE-81A0-4B86A3D741C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6" name="Rectangle 206">
                <a:extLst>
                  <a:ext uri="{FF2B5EF4-FFF2-40B4-BE49-F238E27FC236}">
                    <a16:creationId xmlns:a16="http://schemas.microsoft.com/office/drawing/2014/main" xmlns="" id="{0C6D3D1C-6AF6-4489-B073-BC75CAF6023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7" name="Rectangle 207">
                <a:extLst>
                  <a:ext uri="{FF2B5EF4-FFF2-40B4-BE49-F238E27FC236}">
                    <a16:creationId xmlns:a16="http://schemas.microsoft.com/office/drawing/2014/main" xmlns="" id="{F9469B20-1872-4C29-A8FD-CD9642F2323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8" name="Rectangle 208">
                <a:extLst>
                  <a:ext uri="{FF2B5EF4-FFF2-40B4-BE49-F238E27FC236}">
                    <a16:creationId xmlns:a16="http://schemas.microsoft.com/office/drawing/2014/main" xmlns="" id="{B42A554F-1179-45F7-A915-83594F01D9E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9" name="Rectangle 209">
                <a:extLst>
                  <a:ext uri="{FF2B5EF4-FFF2-40B4-BE49-F238E27FC236}">
                    <a16:creationId xmlns:a16="http://schemas.microsoft.com/office/drawing/2014/main" xmlns="" id="{034A71BB-6754-4580-A935-112BE9CF635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0" name="Rectangle 210">
                <a:extLst>
                  <a:ext uri="{FF2B5EF4-FFF2-40B4-BE49-F238E27FC236}">
                    <a16:creationId xmlns:a16="http://schemas.microsoft.com/office/drawing/2014/main" xmlns="" id="{132387E8-EA1F-4BB5-9BC7-228FBA71E9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1" name="Rectangle 211">
                <a:extLst>
                  <a:ext uri="{FF2B5EF4-FFF2-40B4-BE49-F238E27FC236}">
                    <a16:creationId xmlns:a16="http://schemas.microsoft.com/office/drawing/2014/main" xmlns="" id="{6746D642-A6AF-41B5-8AC9-A5A9BC910FF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2" name="Rectangle 212">
                <a:extLst>
                  <a:ext uri="{FF2B5EF4-FFF2-40B4-BE49-F238E27FC236}">
                    <a16:creationId xmlns:a16="http://schemas.microsoft.com/office/drawing/2014/main" xmlns="" id="{BB8FA618-BD97-470B-A4C6-F05379A62C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533" name="Group 213">
                <a:extLst>
                  <a:ext uri="{FF2B5EF4-FFF2-40B4-BE49-F238E27FC236}">
                    <a16:creationId xmlns:a16="http://schemas.microsoft.com/office/drawing/2014/main" xmlns="" id="{4F157164-5B3F-46FE-9348-EBF8C411223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545" name="Freeform 214">
                  <a:extLst>
                    <a:ext uri="{FF2B5EF4-FFF2-40B4-BE49-F238E27FC236}">
                      <a16:creationId xmlns:a16="http://schemas.microsoft.com/office/drawing/2014/main" xmlns="" id="{C02BF938-6D40-480A-8276-15F537E7E04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46" name="Freeform 215">
                  <a:extLst>
                    <a:ext uri="{FF2B5EF4-FFF2-40B4-BE49-F238E27FC236}">
                      <a16:creationId xmlns:a16="http://schemas.microsoft.com/office/drawing/2014/main" xmlns="" id="{0394C3A2-6C20-4738-BDC0-EF192FB7A95A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34" name="Rectangle 216">
                <a:extLst>
                  <a:ext uri="{FF2B5EF4-FFF2-40B4-BE49-F238E27FC236}">
                    <a16:creationId xmlns:a16="http://schemas.microsoft.com/office/drawing/2014/main" xmlns="" id="{2213FCCD-52DA-41F0-8207-B07EF28E794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5" name="Rectangle 217">
                <a:extLst>
                  <a:ext uri="{FF2B5EF4-FFF2-40B4-BE49-F238E27FC236}">
                    <a16:creationId xmlns:a16="http://schemas.microsoft.com/office/drawing/2014/main" xmlns="" id="{94FCFFA5-087C-4874-B80A-C1BFA77DF5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6" name="Freeform 218">
                <a:extLst>
                  <a:ext uri="{FF2B5EF4-FFF2-40B4-BE49-F238E27FC236}">
                    <a16:creationId xmlns:a16="http://schemas.microsoft.com/office/drawing/2014/main" xmlns="" id="{C5DC684B-47A6-4702-997F-5F546BC9057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7" name="Rectangle 219">
                <a:extLst>
                  <a:ext uri="{FF2B5EF4-FFF2-40B4-BE49-F238E27FC236}">
                    <a16:creationId xmlns:a16="http://schemas.microsoft.com/office/drawing/2014/main" xmlns="" id="{48337E15-7519-40F5-A0CC-D740D45F678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8" name="Rectangle 220">
                <a:extLst>
                  <a:ext uri="{FF2B5EF4-FFF2-40B4-BE49-F238E27FC236}">
                    <a16:creationId xmlns:a16="http://schemas.microsoft.com/office/drawing/2014/main" xmlns="" id="{83CF4A56-5715-4FB4-9A65-180338A8AD4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9" name="Rectangle 221">
                <a:extLst>
                  <a:ext uri="{FF2B5EF4-FFF2-40B4-BE49-F238E27FC236}">
                    <a16:creationId xmlns:a16="http://schemas.microsoft.com/office/drawing/2014/main" xmlns="" id="{480B1A11-C0B7-49DE-B24F-F49941E0453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40" name="Rectangle 222">
                <a:extLst>
                  <a:ext uri="{FF2B5EF4-FFF2-40B4-BE49-F238E27FC236}">
                    <a16:creationId xmlns:a16="http://schemas.microsoft.com/office/drawing/2014/main" xmlns="" id="{5EFBADDF-0E14-47B8-88E4-D07F1BF38D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41" name="Rectangle 223">
                <a:extLst>
                  <a:ext uri="{FF2B5EF4-FFF2-40B4-BE49-F238E27FC236}">
                    <a16:creationId xmlns:a16="http://schemas.microsoft.com/office/drawing/2014/main" xmlns="" id="{1F32FCDC-76DA-4BA4-B773-2797E553040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42" name="Rectangle 224">
                <a:extLst>
                  <a:ext uri="{FF2B5EF4-FFF2-40B4-BE49-F238E27FC236}">
                    <a16:creationId xmlns:a16="http://schemas.microsoft.com/office/drawing/2014/main" xmlns="" id="{19A6D67C-485F-40CD-BBE2-A9DE288C1B0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43" name="Freeform 225">
                <a:extLst>
                  <a:ext uri="{FF2B5EF4-FFF2-40B4-BE49-F238E27FC236}">
                    <a16:creationId xmlns:a16="http://schemas.microsoft.com/office/drawing/2014/main" xmlns="" id="{7263291F-E47F-4B8A-840D-DCCED0B5CB9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4" name="Freeform 226">
                <a:extLst>
                  <a:ext uri="{FF2B5EF4-FFF2-40B4-BE49-F238E27FC236}">
                    <a16:creationId xmlns:a16="http://schemas.microsoft.com/office/drawing/2014/main" xmlns="" id="{FA821C46-F9E6-4324-8215-2BB95957022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" name="Oval 107">
              <a:extLst>
                <a:ext uri="{FF2B5EF4-FFF2-40B4-BE49-F238E27FC236}">
                  <a16:creationId xmlns:a16="http://schemas.microsoft.com/office/drawing/2014/main" xmlns="" id="{CB59C5D2-4315-4F5A-AAAD-8ABAF138C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9226" y="2723798"/>
              <a:ext cx="1144800" cy="119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anchor="ctr"/>
            <a:lstStyle/>
            <a:p>
              <a:pPr latinLnBrk="1"/>
              <a:endParaRPr kumimoji="1" lang="zh-CN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oup 152">
              <a:extLst>
                <a:ext uri="{FF2B5EF4-FFF2-40B4-BE49-F238E27FC236}">
                  <a16:creationId xmlns:a16="http://schemas.microsoft.com/office/drawing/2014/main" xmlns="" id="{0F308F4A-EDCA-4250-914F-74C34B68CDBE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4167010" y="3026517"/>
              <a:ext cx="227947" cy="982531"/>
              <a:chOff x="5038" y="260"/>
              <a:chExt cx="259" cy="923"/>
            </a:xfrm>
          </p:grpSpPr>
          <p:sp>
            <p:nvSpPr>
              <p:cNvPr id="409" name="AutoShape 153">
                <a:extLst>
                  <a:ext uri="{FF2B5EF4-FFF2-40B4-BE49-F238E27FC236}">
                    <a16:creationId xmlns:a16="http://schemas.microsoft.com/office/drawing/2014/main" xmlns="" id="{F6E4FFA4-F42B-4E74-904E-EE656F1B623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10" name="Freeform 154">
                <a:extLst>
                  <a:ext uri="{FF2B5EF4-FFF2-40B4-BE49-F238E27FC236}">
                    <a16:creationId xmlns:a16="http://schemas.microsoft.com/office/drawing/2014/main" xmlns="" id="{1227FDBD-4AA3-4F85-886D-4C41BF9843B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1" name="Freeform 155">
                <a:extLst>
                  <a:ext uri="{FF2B5EF4-FFF2-40B4-BE49-F238E27FC236}">
                    <a16:creationId xmlns:a16="http://schemas.microsoft.com/office/drawing/2014/main" xmlns="" id="{A61FA439-0CD0-4553-8193-09D332A34C1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2" name="Freeform 156">
                <a:extLst>
                  <a:ext uri="{FF2B5EF4-FFF2-40B4-BE49-F238E27FC236}">
                    <a16:creationId xmlns:a16="http://schemas.microsoft.com/office/drawing/2014/main" xmlns="" id="{24B1A272-7D22-410B-8B9B-719277131D4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3" name="Freeform 157">
                <a:extLst>
                  <a:ext uri="{FF2B5EF4-FFF2-40B4-BE49-F238E27FC236}">
                    <a16:creationId xmlns:a16="http://schemas.microsoft.com/office/drawing/2014/main" xmlns="" id="{1651C76F-EBA4-46E0-8F39-98D0EA6A399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4" name="AutoShape 158">
                <a:extLst>
                  <a:ext uri="{FF2B5EF4-FFF2-40B4-BE49-F238E27FC236}">
                    <a16:creationId xmlns:a16="http://schemas.microsoft.com/office/drawing/2014/main" xmlns="" id="{9B93E330-8166-4E49-9431-54A91F2F19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15" name="AutoShape 159">
                <a:extLst>
                  <a:ext uri="{FF2B5EF4-FFF2-40B4-BE49-F238E27FC236}">
                    <a16:creationId xmlns:a16="http://schemas.microsoft.com/office/drawing/2014/main" xmlns="" id="{42798CCB-EBA5-4D85-A2E4-8C0D8ED929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16" name="AutoShape 160">
                <a:extLst>
                  <a:ext uri="{FF2B5EF4-FFF2-40B4-BE49-F238E27FC236}">
                    <a16:creationId xmlns:a16="http://schemas.microsoft.com/office/drawing/2014/main" xmlns="" id="{8805117E-8E46-447D-B520-29E05E8AC93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17" name="AutoShape 161">
                <a:extLst>
                  <a:ext uri="{FF2B5EF4-FFF2-40B4-BE49-F238E27FC236}">
                    <a16:creationId xmlns:a16="http://schemas.microsoft.com/office/drawing/2014/main" xmlns="" id="{1B4E1622-B883-4F2C-8190-F87B770FAA3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18" name="AutoShape 162">
                <a:extLst>
                  <a:ext uri="{FF2B5EF4-FFF2-40B4-BE49-F238E27FC236}">
                    <a16:creationId xmlns:a16="http://schemas.microsoft.com/office/drawing/2014/main" xmlns="" id="{6AE89F7D-0172-4644-82DA-6EF94015C5F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19" name="AutoShape 163">
                <a:extLst>
                  <a:ext uri="{FF2B5EF4-FFF2-40B4-BE49-F238E27FC236}">
                    <a16:creationId xmlns:a16="http://schemas.microsoft.com/office/drawing/2014/main" xmlns="" id="{D7B941A5-C7D6-406A-A58C-E8A5C71607B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0" name="AutoShape 164">
                <a:extLst>
                  <a:ext uri="{FF2B5EF4-FFF2-40B4-BE49-F238E27FC236}">
                    <a16:creationId xmlns:a16="http://schemas.microsoft.com/office/drawing/2014/main" xmlns="" id="{940C5DB0-6F3B-4F3A-A218-061FA387126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1" name="AutoShape 165">
                <a:extLst>
                  <a:ext uri="{FF2B5EF4-FFF2-40B4-BE49-F238E27FC236}">
                    <a16:creationId xmlns:a16="http://schemas.microsoft.com/office/drawing/2014/main" xmlns="" id="{415E5CF6-E893-45D7-B2E0-35BC4DD63D0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2" name="AutoShape 166">
                <a:extLst>
                  <a:ext uri="{FF2B5EF4-FFF2-40B4-BE49-F238E27FC236}">
                    <a16:creationId xmlns:a16="http://schemas.microsoft.com/office/drawing/2014/main" xmlns="" id="{373C56A7-FE1A-46B6-815D-B60258F7964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3" name="AutoShape 167">
                <a:extLst>
                  <a:ext uri="{FF2B5EF4-FFF2-40B4-BE49-F238E27FC236}">
                    <a16:creationId xmlns:a16="http://schemas.microsoft.com/office/drawing/2014/main" xmlns="" id="{5E33419B-3FCE-4599-BC7E-14F09E55164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4" name="AutoShape 168">
                <a:extLst>
                  <a:ext uri="{FF2B5EF4-FFF2-40B4-BE49-F238E27FC236}">
                    <a16:creationId xmlns:a16="http://schemas.microsoft.com/office/drawing/2014/main" xmlns="" id="{1D4D80CE-48C5-4D53-8ED9-68BD5DB17DD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5" name="AutoShape 169">
                <a:extLst>
                  <a:ext uri="{FF2B5EF4-FFF2-40B4-BE49-F238E27FC236}">
                    <a16:creationId xmlns:a16="http://schemas.microsoft.com/office/drawing/2014/main" xmlns="" id="{9C71D087-9E0A-4ADA-AC6B-E182CF9C119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6" name="AutoShape 170">
                <a:extLst>
                  <a:ext uri="{FF2B5EF4-FFF2-40B4-BE49-F238E27FC236}">
                    <a16:creationId xmlns:a16="http://schemas.microsoft.com/office/drawing/2014/main" xmlns="" id="{68B2083D-6173-4B4C-B7A3-1EBA1756D52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7" name="AutoShape 171">
                <a:extLst>
                  <a:ext uri="{FF2B5EF4-FFF2-40B4-BE49-F238E27FC236}">
                    <a16:creationId xmlns:a16="http://schemas.microsoft.com/office/drawing/2014/main" xmlns="" id="{CEEF8002-EEF9-48B2-A4FC-9E576D93E41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8" name="AutoShape 172">
                <a:extLst>
                  <a:ext uri="{FF2B5EF4-FFF2-40B4-BE49-F238E27FC236}">
                    <a16:creationId xmlns:a16="http://schemas.microsoft.com/office/drawing/2014/main" xmlns="" id="{5C307C81-C728-4623-8A1C-12B33865622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9" name="AutoShape 173">
                <a:extLst>
                  <a:ext uri="{FF2B5EF4-FFF2-40B4-BE49-F238E27FC236}">
                    <a16:creationId xmlns:a16="http://schemas.microsoft.com/office/drawing/2014/main" xmlns="" id="{0D86D1EA-3383-49DB-9F91-CC7A0CDCC7C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30" name="AutoShape 174">
                <a:extLst>
                  <a:ext uri="{FF2B5EF4-FFF2-40B4-BE49-F238E27FC236}">
                    <a16:creationId xmlns:a16="http://schemas.microsoft.com/office/drawing/2014/main" xmlns="" id="{D23CECE2-FDD2-428C-AD50-22744F9B63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31" name="AutoShape 175">
                <a:extLst>
                  <a:ext uri="{FF2B5EF4-FFF2-40B4-BE49-F238E27FC236}">
                    <a16:creationId xmlns:a16="http://schemas.microsoft.com/office/drawing/2014/main" xmlns="" id="{A82353AB-40C6-4A07-AA38-2C04B274711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32" name="AutoShape 176">
                <a:extLst>
                  <a:ext uri="{FF2B5EF4-FFF2-40B4-BE49-F238E27FC236}">
                    <a16:creationId xmlns:a16="http://schemas.microsoft.com/office/drawing/2014/main" xmlns="" id="{410EC150-515F-45C4-B90C-AFBA6CABD3F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433" name="Group 177">
                <a:extLst>
                  <a:ext uri="{FF2B5EF4-FFF2-40B4-BE49-F238E27FC236}">
                    <a16:creationId xmlns:a16="http://schemas.microsoft.com/office/drawing/2014/main" xmlns="" id="{F8BBE323-7168-472E-9EC2-618BEC37060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481" name="Freeform 178">
                  <a:extLst>
                    <a:ext uri="{FF2B5EF4-FFF2-40B4-BE49-F238E27FC236}">
                      <a16:creationId xmlns:a16="http://schemas.microsoft.com/office/drawing/2014/main" xmlns="" id="{729F830A-8DB0-4D0A-9767-36A0E97E149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2" name="Line 179">
                  <a:extLst>
                    <a:ext uri="{FF2B5EF4-FFF2-40B4-BE49-F238E27FC236}">
                      <a16:creationId xmlns:a16="http://schemas.microsoft.com/office/drawing/2014/main" xmlns="" id="{F8D7E865-EEC7-450E-B88F-6B5FFA3BE6F5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434" name="Group 180">
                <a:extLst>
                  <a:ext uri="{FF2B5EF4-FFF2-40B4-BE49-F238E27FC236}">
                    <a16:creationId xmlns:a16="http://schemas.microsoft.com/office/drawing/2014/main" xmlns="" id="{3CD6B7E4-B5E9-45BF-8944-260AB9C715C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479" name="Freeform 181">
                  <a:extLst>
                    <a:ext uri="{FF2B5EF4-FFF2-40B4-BE49-F238E27FC236}">
                      <a16:creationId xmlns:a16="http://schemas.microsoft.com/office/drawing/2014/main" xmlns="" id="{0F9149C3-8BAE-4DA8-9E3B-7EF1BEB0585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0" name="Freeform 182">
                  <a:extLst>
                    <a:ext uri="{FF2B5EF4-FFF2-40B4-BE49-F238E27FC236}">
                      <a16:creationId xmlns:a16="http://schemas.microsoft.com/office/drawing/2014/main" xmlns="" id="{FC9D5A61-AEA0-4E7F-9052-9511C4F23B7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435" name="Group 183">
                <a:extLst>
                  <a:ext uri="{FF2B5EF4-FFF2-40B4-BE49-F238E27FC236}">
                    <a16:creationId xmlns:a16="http://schemas.microsoft.com/office/drawing/2014/main" xmlns="" id="{22118E46-30D2-4D96-A49D-C3F782F82D48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477" name="Freeform 184">
                  <a:extLst>
                    <a:ext uri="{FF2B5EF4-FFF2-40B4-BE49-F238E27FC236}">
                      <a16:creationId xmlns:a16="http://schemas.microsoft.com/office/drawing/2014/main" xmlns="" id="{113E3EC7-4433-4C20-802C-716C6417920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8" name="Line 185">
                  <a:extLst>
                    <a:ext uri="{FF2B5EF4-FFF2-40B4-BE49-F238E27FC236}">
                      <a16:creationId xmlns:a16="http://schemas.microsoft.com/office/drawing/2014/main" xmlns="" id="{8D7ABA7D-FE8B-4AEC-9177-2B6724C05A08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436" name="Group 186">
                <a:extLst>
                  <a:ext uri="{FF2B5EF4-FFF2-40B4-BE49-F238E27FC236}">
                    <a16:creationId xmlns:a16="http://schemas.microsoft.com/office/drawing/2014/main" xmlns="" id="{13D11D97-B964-43CE-A75F-4EE27084CE54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475" name="Freeform 187">
                  <a:extLst>
                    <a:ext uri="{FF2B5EF4-FFF2-40B4-BE49-F238E27FC236}">
                      <a16:creationId xmlns:a16="http://schemas.microsoft.com/office/drawing/2014/main" xmlns="" id="{43704037-BB66-404D-B22B-8D00D3AAF1D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6" name="Freeform 188">
                  <a:extLst>
                    <a:ext uri="{FF2B5EF4-FFF2-40B4-BE49-F238E27FC236}">
                      <a16:creationId xmlns:a16="http://schemas.microsoft.com/office/drawing/2014/main" xmlns="" id="{2D6B8A56-3B48-40D5-AFEA-905EB6A1F85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37" name="Freeform 189">
                <a:extLst>
                  <a:ext uri="{FF2B5EF4-FFF2-40B4-BE49-F238E27FC236}">
                    <a16:creationId xmlns:a16="http://schemas.microsoft.com/office/drawing/2014/main" xmlns="" id="{53A4CEB9-9419-468D-A4B5-8661535EF91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8" name="Freeform 190">
                <a:extLst>
                  <a:ext uri="{FF2B5EF4-FFF2-40B4-BE49-F238E27FC236}">
                    <a16:creationId xmlns:a16="http://schemas.microsoft.com/office/drawing/2014/main" xmlns="" id="{466BBF8B-61DB-42B9-815B-58E13FE15EB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9" name="Freeform 191">
                <a:extLst>
                  <a:ext uri="{FF2B5EF4-FFF2-40B4-BE49-F238E27FC236}">
                    <a16:creationId xmlns:a16="http://schemas.microsoft.com/office/drawing/2014/main" xmlns="" id="{E7BB1E28-CB3C-49E5-BA7E-9B7628BDEF3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0" name="Freeform 192">
                <a:extLst>
                  <a:ext uri="{FF2B5EF4-FFF2-40B4-BE49-F238E27FC236}">
                    <a16:creationId xmlns:a16="http://schemas.microsoft.com/office/drawing/2014/main" xmlns="" id="{24C6A21B-33C9-4A61-A8E8-24ED87FB0A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1" name="Freeform 193">
                <a:extLst>
                  <a:ext uri="{FF2B5EF4-FFF2-40B4-BE49-F238E27FC236}">
                    <a16:creationId xmlns:a16="http://schemas.microsoft.com/office/drawing/2014/main" xmlns="" id="{656E9792-BE42-4A19-A67C-8B4A46C08AC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2" name="Freeform 194">
                <a:extLst>
                  <a:ext uri="{FF2B5EF4-FFF2-40B4-BE49-F238E27FC236}">
                    <a16:creationId xmlns:a16="http://schemas.microsoft.com/office/drawing/2014/main" xmlns="" id="{5EA18CAC-65A7-4DD7-9135-CD6B44F389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3" name="Freeform 195">
                <a:extLst>
                  <a:ext uri="{FF2B5EF4-FFF2-40B4-BE49-F238E27FC236}">
                    <a16:creationId xmlns:a16="http://schemas.microsoft.com/office/drawing/2014/main" xmlns="" id="{73DAC55C-E471-44CF-A7F3-62579A8742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4" name="Freeform 196">
                <a:extLst>
                  <a:ext uri="{FF2B5EF4-FFF2-40B4-BE49-F238E27FC236}">
                    <a16:creationId xmlns:a16="http://schemas.microsoft.com/office/drawing/2014/main" xmlns="" id="{01410B2A-0C6A-4561-B983-91CA71523B0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445" name="Group 197">
                <a:extLst>
                  <a:ext uri="{FF2B5EF4-FFF2-40B4-BE49-F238E27FC236}">
                    <a16:creationId xmlns:a16="http://schemas.microsoft.com/office/drawing/2014/main" xmlns="" id="{93C2747D-40B4-4BB2-878C-266D8C85556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473" name="Freeform 198">
                  <a:extLst>
                    <a:ext uri="{FF2B5EF4-FFF2-40B4-BE49-F238E27FC236}">
                      <a16:creationId xmlns:a16="http://schemas.microsoft.com/office/drawing/2014/main" xmlns="" id="{4115D303-52E0-4ECC-BE89-C73C46C5CCF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4" name="Line 199">
                  <a:extLst>
                    <a:ext uri="{FF2B5EF4-FFF2-40B4-BE49-F238E27FC236}">
                      <a16:creationId xmlns:a16="http://schemas.microsoft.com/office/drawing/2014/main" xmlns="" id="{017D8DEB-2ED2-42E3-9501-76776E9AEBB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46" name="Rectangle 200">
                <a:extLst>
                  <a:ext uri="{FF2B5EF4-FFF2-40B4-BE49-F238E27FC236}">
                    <a16:creationId xmlns:a16="http://schemas.microsoft.com/office/drawing/2014/main" xmlns="" id="{F1CB6D90-030E-40D9-A428-BE2FB83402C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47" name="Rectangle 201">
                <a:extLst>
                  <a:ext uri="{FF2B5EF4-FFF2-40B4-BE49-F238E27FC236}">
                    <a16:creationId xmlns:a16="http://schemas.microsoft.com/office/drawing/2014/main" xmlns="" id="{BD60D743-50F1-4925-9D5E-FCC85B029A5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48" name="Rectangle 202">
                <a:extLst>
                  <a:ext uri="{FF2B5EF4-FFF2-40B4-BE49-F238E27FC236}">
                    <a16:creationId xmlns:a16="http://schemas.microsoft.com/office/drawing/2014/main" xmlns="" id="{CA92EC42-1C3F-40C7-A8EF-7907880224C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49" name="Rectangle 203">
                <a:extLst>
                  <a:ext uri="{FF2B5EF4-FFF2-40B4-BE49-F238E27FC236}">
                    <a16:creationId xmlns:a16="http://schemas.microsoft.com/office/drawing/2014/main" xmlns="" id="{5D0B27D9-8B55-4465-85C0-D4FA7721184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0" name="Rectangle 204">
                <a:extLst>
                  <a:ext uri="{FF2B5EF4-FFF2-40B4-BE49-F238E27FC236}">
                    <a16:creationId xmlns:a16="http://schemas.microsoft.com/office/drawing/2014/main" xmlns="" id="{FFCD8F64-E8D2-4D0A-AE23-FCD47950A20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1" name="Rectangle 205">
                <a:extLst>
                  <a:ext uri="{FF2B5EF4-FFF2-40B4-BE49-F238E27FC236}">
                    <a16:creationId xmlns:a16="http://schemas.microsoft.com/office/drawing/2014/main" xmlns="" id="{1C6778A4-03F7-4463-928C-B8095F578CD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2" name="Rectangle 206">
                <a:extLst>
                  <a:ext uri="{FF2B5EF4-FFF2-40B4-BE49-F238E27FC236}">
                    <a16:creationId xmlns:a16="http://schemas.microsoft.com/office/drawing/2014/main" xmlns="" id="{DBFFEB46-E5D7-41CB-B4FC-57F7DDDC25B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3" name="Rectangle 207">
                <a:extLst>
                  <a:ext uri="{FF2B5EF4-FFF2-40B4-BE49-F238E27FC236}">
                    <a16:creationId xmlns:a16="http://schemas.microsoft.com/office/drawing/2014/main" xmlns="" id="{A4305AEF-02FE-4720-BFA7-53CF879A533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4" name="Rectangle 208">
                <a:extLst>
                  <a:ext uri="{FF2B5EF4-FFF2-40B4-BE49-F238E27FC236}">
                    <a16:creationId xmlns:a16="http://schemas.microsoft.com/office/drawing/2014/main" xmlns="" id="{D4FCC17D-3DC6-40D2-B336-2BF869B220F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5" name="Rectangle 209">
                <a:extLst>
                  <a:ext uri="{FF2B5EF4-FFF2-40B4-BE49-F238E27FC236}">
                    <a16:creationId xmlns:a16="http://schemas.microsoft.com/office/drawing/2014/main" xmlns="" id="{F8205473-9892-477E-8647-177F16EA5AC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6" name="Rectangle 210">
                <a:extLst>
                  <a:ext uri="{FF2B5EF4-FFF2-40B4-BE49-F238E27FC236}">
                    <a16:creationId xmlns:a16="http://schemas.microsoft.com/office/drawing/2014/main" xmlns="" id="{F5222806-3874-4D07-9ADE-0E6F5590FF0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7" name="Rectangle 211">
                <a:extLst>
                  <a:ext uri="{FF2B5EF4-FFF2-40B4-BE49-F238E27FC236}">
                    <a16:creationId xmlns:a16="http://schemas.microsoft.com/office/drawing/2014/main" xmlns="" id="{69B4CBDF-7CA7-41C9-A03A-EC4CCD14242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58" name="Rectangle 212">
                <a:extLst>
                  <a:ext uri="{FF2B5EF4-FFF2-40B4-BE49-F238E27FC236}">
                    <a16:creationId xmlns:a16="http://schemas.microsoft.com/office/drawing/2014/main" xmlns="" id="{82B6B442-656E-423E-9E2D-56AA1ED0F85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459" name="Group 213">
                <a:extLst>
                  <a:ext uri="{FF2B5EF4-FFF2-40B4-BE49-F238E27FC236}">
                    <a16:creationId xmlns:a16="http://schemas.microsoft.com/office/drawing/2014/main" xmlns="" id="{385C50AA-D57E-4A11-B5A1-DCDE141AC88E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471" name="Freeform 214">
                  <a:extLst>
                    <a:ext uri="{FF2B5EF4-FFF2-40B4-BE49-F238E27FC236}">
                      <a16:creationId xmlns:a16="http://schemas.microsoft.com/office/drawing/2014/main" xmlns="" id="{0EBAA3F2-80E9-4F6C-985F-2A3655D6C23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72" name="Freeform 215">
                  <a:extLst>
                    <a:ext uri="{FF2B5EF4-FFF2-40B4-BE49-F238E27FC236}">
                      <a16:creationId xmlns:a16="http://schemas.microsoft.com/office/drawing/2014/main" xmlns="" id="{8B0EA5D2-9E5F-449F-A1E6-5F51A025446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60" name="Rectangle 216">
                <a:extLst>
                  <a:ext uri="{FF2B5EF4-FFF2-40B4-BE49-F238E27FC236}">
                    <a16:creationId xmlns:a16="http://schemas.microsoft.com/office/drawing/2014/main" xmlns="" id="{BD1FEBFA-8EC5-4248-AD1C-91385E51FC7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1" name="Rectangle 217">
                <a:extLst>
                  <a:ext uri="{FF2B5EF4-FFF2-40B4-BE49-F238E27FC236}">
                    <a16:creationId xmlns:a16="http://schemas.microsoft.com/office/drawing/2014/main" xmlns="" id="{230BE295-163A-4D1D-A2DA-F8842F60F39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2" name="Freeform 218">
                <a:extLst>
                  <a:ext uri="{FF2B5EF4-FFF2-40B4-BE49-F238E27FC236}">
                    <a16:creationId xmlns:a16="http://schemas.microsoft.com/office/drawing/2014/main" xmlns="" id="{D9355BE4-ADCF-4873-9FC4-4A4EC974ABC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" name="Rectangle 219">
                <a:extLst>
                  <a:ext uri="{FF2B5EF4-FFF2-40B4-BE49-F238E27FC236}">
                    <a16:creationId xmlns:a16="http://schemas.microsoft.com/office/drawing/2014/main" xmlns="" id="{C67ED873-8167-4770-836F-47205F7C45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4" name="Rectangle 220">
                <a:extLst>
                  <a:ext uri="{FF2B5EF4-FFF2-40B4-BE49-F238E27FC236}">
                    <a16:creationId xmlns:a16="http://schemas.microsoft.com/office/drawing/2014/main" xmlns="" id="{5E7171E0-1889-4052-95AB-AEC1EDBC663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5" name="Rectangle 221">
                <a:extLst>
                  <a:ext uri="{FF2B5EF4-FFF2-40B4-BE49-F238E27FC236}">
                    <a16:creationId xmlns:a16="http://schemas.microsoft.com/office/drawing/2014/main" xmlns="" id="{DCDFC434-FAF8-4BCB-ABE5-6F85C060FD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6" name="Rectangle 222">
                <a:extLst>
                  <a:ext uri="{FF2B5EF4-FFF2-40B4-BE49-F238E27FC236}">
                    <a16:creationId xmlns:a16="http://schemas.microsoft.com/office/drawing/2014/main" xmlns="" id="{1AF3D33D-8980-4DA5-9340-C77DDCD4B45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7" name="Rectangle 223">
                <a:extLst>
                  <a:ext uri="{FF2B5EF4-FFF2-40B4-BE49-F238E27FC236}">
                    <a16:creationId xmlns:a16="http://schemas.microsoft.com/office/drawing/2014/main" xmlns="" id="{78ACA366-759B-4BFA-996B-91E8FC1E26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8" name="Rectangle 224">
                <a:extLst>
                  <a:ext uri="{FF2B5EF4-FFF2-40B4-BE49-F238E27FC236}">
                    <a16:creationId xmlns:a16="http://schemas.microsoft.com/office/drawing/2014/main" xmlns="" id="{790E930D-A76B-486C-94C1-7994E9BB711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69" name="Freeform 225">
                <a:extLst>
                  <a:ext uri="{FF2B5EF4-FFF2-40B4-BE49-F238E27FC236}">
                    <a16:creationId xmlns:a16="http://schemas.microsoft.com/office/drawing/2014/main" xmlns="" id="{3363C5F4-FDBC-40F6-A835-A91D99D2613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0" name="Freeform 226">
                <a:extLst>
                  <a:ext uri="{FF2B5EF4-FFF2-40B4-BE49-F238E27FC236}">
                    <a16:creationId xmlns:a16="http://schemas.microsoft.com/office/drawing/2014/main" xmlns="" id="{12F46935-0506-4F10-947E-F889E6BF075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" name="Group 211">
              <a:extLst>
                <a:ext uri="{FF2B5EF4-FFF2-40B4-BE49-F238E27FC236}">
                  <a16:creationId xmlns:a16="http://schemas.microsoft.com/office/drawing/2014/main" xmlns="" id="{A60539DF-AB2C-41EA-92AF-5B0DD2736E85}"/>
                </a:ext>
              </a:extLst>
            </p:cNvPr>
            <p:cNvGrpSpPr>
              <a:grpSpLocks/>
            </p:cNvGrpSpPr>
            <p:nvPr/>
          </p:nvGrpSpPr>
          <p:grpSpPr bwMode="auto">
            <a:xfrm rot="2351786">
              <a:off x="4660099" y="2319762"/>
              <a:ext cx="345004" cy="646795"/>
              <a:chOff x="4132" y="2231"/>
              <a:chExt cx="683" cy="1180"/>
            </a:xfrm>
          </p:grpSpPr>
          <p:sp>
            <p:nvSpPr>
              <p:cNvPr id="361" name="AutoShape 212">
                <a:extLst>
                  <a:ext uri="{FF2B5EF4-FFF2-40B4-BE49-F238E27FC236}">
                    <a16:creationId xmlns:a16="http://schemas.microsoft.com/office/drawing/2014/main" xmlns="" id="{1F9809FD-10F8-481F-9F12-2A3DBA6EC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42" y="2604"/>
                <a:ext cx="48" cy="538"/>
              </a:xfrm>
              <a:prstGeom prst="can">
                <a:avLst>
                  <a:gd name="adj" fmla="val 2911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62" name="AutoShape 213">
                <a:extLst>
                  <a:ext uri="{FF2B5EF4-FFF2-40B4-BE49-F238E27FC236}">
                    <a16:creationId xmlns:a16="http://schemas.microsoft.com/office/drawing/2014/main" xmlns="" id="{DBC02783-6B67-46D1-A73A-432404473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437" y="2624"/>
                <a:ext cx="79" cy="27"/>
              </a:xfrm>
              <a:custGeom>
                <a:avLst/>
                <a:gdLst>
                  <a:gd name="T0" fmla="*/ 69 w 21600"/>
                  <a:gd name="T1" fmla="*/ 13 h 21600"/>
                  <a:gd name="T2" fmla="*/ 40 w 21600"/>
                  <a:gd name="T3" fmla="*/ 27 h 21600"/>
                  <a:gd name="T4" fmla="*/ 10 w 21600"/>
                  <a:gd name="T5" fmla="*/ 13 h 21600"/>
                  <a:gd name="T6" fmla="*/ 4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375 w 21600"/>
                  <a:gd name="T13" fmla="*/ 4800 h 21600"/>
                  <a:gd name="T14" fmla="*/ 17225 w 21600"/>
                  <a:gd name="T15" fmla="*/ 168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 algn="ctr">
                <a:solidFill>
                  <a:srgbClr val="DEBFA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3" name="Line 214">
                <a:extLst>
                  <a:ext uri="{FF2B5EF4-FFF2-40B4-BE49-F238E27FC236}">
                    <a16:creationId xmlns:a16="http://schemas.microsoft.com/office/drawing/2014/main" xmlns="" id="{2A3A0DE3-A0AC-43C0-8E87-BD2348D10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27" y="2622"/>
                <a:ext cx="30" cy="3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4" name="Line 215">
                <a:extLst>
                  <a:ext uri="{FF2B5EF4-FFF2-40B4-BE49-F238E27FC236}">
                    <a16:creationId xmlns:a16="http://schemas.microsoft.com/office/drawing/2014/main" xmlns="" id="{4CF97DA4-2511-4570-84F0-C6586AA18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2" y="2620"/>
                <a:ext cx="30" cy="3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65" name="Group 216">
                <a:extLst>
                  <a:ext uri="{FF2B5EF4-FFF2-40B4-BE49-F238E27FC236}">
                    <a16:creationId xmlns:a16="http://schemas.microsoft.com/office/drawing/2014/main" xmlns="" id="{AA0251F0-108A-4DD9-BA92-F4AC89092D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550" y="3021"/>
                <a:ext cx="86" cy="189"/>
                <a:chOff x="1322" y="3864"/>
                <a:chExt cx="86" cy="189"/>
              </a:xfrm>
            </p:grpSpPr>
            <p:sp>
              <p:nvSpPr>
                <p:cNvPr id="407" name="AutoShape 217">
                  <a:extLst>
                    <a:ext uri="{FF2B5EF4-FFF2-40B4-BE49-F238E27FC236}">
                      <a16:creationId xmlns:a16="http://schemas.microsoft.com/office/drawing/2014/main" xmlns="" id="{D0FBDABF-D775-4594-874D-9E7B793943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898220" flipH="1">
                  <a:off x="1322" y="3864"/>
                  <a:ext cx="33" cy="189"/>
                </a:xfrm>
                <a:custGeom>
                  <a:avLst/>
                  <a:gdLst>
                    <a:gd name="T0" fmla="*/ 29 w 21600"/>
                    <a:gd name="T1" fmla="*/ 95 h 21600"/>
                    <a:gd name="T2" fmla="*/ 17 w 21600"/>
                    <a:gd name="T3" fmla="*/ 189 h 21600"/>
                    <a:gd name="T4" fmla="*/ 4 w 21600"/>
                    <a:gd name="T5" fmla="*/ 95 h 21600"/>
                    <a:gd name="T6" fmla="*/ 17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82 w 21600"/>
                    <a:gd name="T13" fmla="*/ 4571 h 21600"/>
                    <a:gd name="T14" fmla="*/ 17018 w 21600"/>
                    <a:gd name="T15" fmla="*/ 1702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506" y="21600"/>
                      </a:lnTo>
                      <a:lnTo>
                        <a:pt x="16094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635248"/>
                    </a:gs>
                    <a:gs pos="50000">
                      <a:srgbClr val="D6B19C"/>
                    </a:gs>
                    <a:gs pos="100000">
                      <a:srgbClr val="63524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8" name="AutoShape 218">
                  <a:extLst>
                    <a:ext uri="{FF2B5EF4-FFF2-40B4-BE49-F238E27FC236}">
                      <a16:creationId xmlns:a16="http://schemas.microsoft.com/office/drawing/2014/main" xmlns="" id="{19AB1295-8815-4EB2-A2CB-7CB4AED9A8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364" y="3848"/>
                  <a:ext cx="28" cy="60"/>
                </a:xfrm>
                <a:prstGeom prst="can">
                  <a:avLst>
                    <a:gd name="adj" fmla="val 36627"/>
                  </a:avLst>
                </a:prstGeom>
                <a:gradFill rotWithShape="1">
                  <a:gsLst>
                    <a:gs pos="0">
                      <a:srgbClr val="675851"/>
                    </a:gs>
                    <a:gs pos="50000">
                      <a:srgbClr val="DEBFAE"/>
                    </a:gs>
                    <a:gs pos="100000">
                      <a:srgbClr val="675851"/>
                    </a:gs>
                  </a:gsLst>
                  <a:lin ang="0" scaled="1"/>
                </a:gradFill>
                <a:ln w="3175">
                  <a:solidFill>
                    <a:srgbClr val="DEBFAE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66" name="AutoShape 219">
                <a:extLst>
                  <a:ext uri="{FF2B5EF4-FFF2-40B4-BE49-F238E27FC236}">
                    <a16:creationId xmlns:a16="http://schemas.microsoft.com/office/drawing/2014/main" xmlns="" id="{ACBEEDB2-EE60-4268-AD69-232ECC1AD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98220" flipH="1">
                <a:off x="4297" y="3011"/>
                <a:ext cx="33" cy="189"/>
              </a:xfrm>
              <a:custGeom>
                <a:avLst/>
                <a:gdLst>
                  <a:gd name="T0" fmla="*/ 29 w 21600"/>
                  <a:gd name="T1" fmla="*/ 95 h 21600"/>
                  <a:gd name="T2" fmla="*/ 17 w 21600"/>
                  <a:gd name="T3" fmla="*/ 189 h 21600"/>
                  <a:gd name="T4" fmla="*/ 4 w 21600"/>
                  <a:gd name="T5" fmla="*/ 95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1 h 21600"/>
                  <a:gd name="T14" fmla="*/ 17018 w 21600"/>
                  <a:gd name="T15" fmla="*/ 1702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7" name="AutoShape 220">
                <a:extLst>
                  <a:ext uri="{FF2B5EF4-FFF2-40B4-BE49-F238E27FC236}">
                    <a16:creationId xmlns:a16="http://schemas.microsoft.com/office/drawing/2014/main" xmlns="" id="{A73AEA99-D24E-4B62-B5B5-FC7A7C979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672119" flipH="1">
                <a:off x="4341" y="3003"/>
                <a:ext cx="28" cy="60"/>
              </a:xfrm>
              <a:prstGeom prst="can">
                <a:avLst>
                  <a:gd name="adj" fmla="val 36627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68" name="Freeform 221">
                <a:extLst>
                  <a:ext uri="{FF2B5EF4-FFF2-40B4-BE49-F238E27FC236}">
                    <a16:creationId xmlns:a16="http://schemas.microsoft.com/office/drawing/2014/main" xmlns="" id="{94988583-042E-4879-BB6A-25D4DCDFB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7" y="3036"/>
                <a:ext cx="229" cy="85"/>
              </a:xfrm>
              <a:custGeom>
                <a:avLst/>
                <a:gdLst>
                  <a:gd name="T0" fmla="*/ 1 w 229"/>
                  <a:gd name="T1" fmla="*/ 3 h 85"/>
                  <a:gd name="T2" fmla="*/ 48 w 229"/>
                  <a:gd name="T3" fmla="*/ 31 h 85"/>
                  <a:gd name="T4" fmla="*/ 117 w 229"/>
                  <a:gd name="T5" fmla="*/ 43 h 85"/>
                  <a:gd name="T6" fmla="*/ 189 w 229"/>
                  <a:gd name="T7" fmla="*/ 39 h 85"/>
                  <a:gd name="T8" fmla="*/ 229 w 229"/>
                  <a:gd name="T9" fmla="*/ 15 h 85"/>
                  <a:gd name="T10" fmla="*/ 228 w 229"/>
                  <a:gd name="T11" fmla="*/ 70 h 85"/>
                  <a:gd name="T12" fmla="*/ 143 w 229"/>
                  <a:gd name="T13" fmla="*/ 84 h 85"/>
                  <a:gd name="T14" fmla="*/ 58 w 229"/>
                  <a:gd name="T15" fmla="*/ 75 h 85"/>
                  <a:gd name="T16" fmla="*/ 0 w 229"/>
                  <a:gd name="T17" fmla="*/ 52 h 85"/>
                  <a:gd name="T18" fmla="*/ 1 w 229"/>
                  <a:gd name="T19" fmla="*/ 3 h 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9"/>
                  <a:gd name="T31" fmla="*/ 0 h 85"/>
                  <a:gd name="T32" fmla="*/ 229 w 229"/>
                  <a:gd name="T33" fmla="*/ 85 h 8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9" h="85">
                    <a:moveTo>
                      <a:pt x="1" y="3"/>
                    </a:moveTo>
                    <a:cubicBezTo>
                      <a:pt x="9" y="0"/>
                      <a:pt x="29" y="24"/>
                      <a:pt x="48" y="31"/>
                    </a:cubicBezTo>
                    <a:cubicBezTo>
                      <a:pt x="67" y="38"/>
                      <a:pt x="94" y="42"/>
                      <a:pt x="117" y="43"/>
                    </a:cubicBezTo>
                    <a:cubicBezTo>
                      <a:pt x="140" y="44"/>
                      <a:pt x="170" y="44"/>
                      <a:pt x="189" y="39"/>
                    </a:cubicBezTo>
                    <a:cubicBezTo>
                      <a:pt x="208" y="34"/>
                      <a:pt x="223" y="10"/>
                      <a:pt x="229" y="15"/>
                    </a:cubicBezTo>
                    <a:lnTo>
                      <a:pt x="228" y="70"/>
                    </a:lnTo>
                    <a:cubicBezTo>
                      <a:pt x="214" y="81"/>
                      <a:pt x="171" y="83"/>
                      <a:pt x="143" y="84"/>
                    </a:cubicBezTo>
                    <a:cubicBezTo>
                      <a:pt x="115" y="85"/>
                      <a:pt x="82" y="80"/>
                      <a:pt x="58" y="75"/>
                    </a:cubicBezTo>
                    <a:cubicBezTo>
                      <a:pt x="34" y="70"/>
                      <a:pt x="9" y="64"/>
                      <a:pt x="0" y="52"/>
                    </a:cubicBezTo>
                    <a:lnTo>
                      <a:pt x="1" y="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 w="6350" cap="flat" cmpd="sng">
                <a:solidFill>
                  <a:srgbClr val="DEBFA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9" name="AutoShape 222">
                <a:extLst>
                  <a:ext uri="{FF2B5EF4-FFF2-40B4-BE49-F238E27FC236}">
                    <a16:creationId xmlns:a16="http://schemas.microsoft.com/office/drawing/2014/main" xmlns="" id="{362CC7E1-64C2-4CAE-A3DC-FD19CD0D7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57349">
                <a:off x="4359" y="2996"/>
                <a:ext cx="226" cy="80"/>
              </a:xfrm>
              <a:custGeom>
                <a:avLst/>
                <a:gdLst>
                  <a:gd name="T0" fmla="*/ 113 w 21600"/>
                  <a:gd name="T1" fmla="*/ 0 h 21600"/>
                  <a:gd name="T2" fmla="*/ 33 w 21600"/>
                  <a:gd name="T3" fmla="*/ 12 h 21600"/>
                  <a:gd name="T4" fmla="*/ 0 w 21600"/>
                  <a:gd name="T5" fmla="*/ 40 h 21600"/>
                  <a:gd name="T6" fmla="*/ 33 w 21600"/>
                  <a:gd name="T7" fmla="*/ 68 h 21600"/>
                  <a:gd name="T8" fmla="*/ 113 w 21600"/>
                  <a:gd name="T9" fmla="*/ 80 h 21600"/>
                  <a:gd name="T10" fmla="*/ 193 w 21600"/>
                  <a:gd name="T11" fmla="*/ 68 h 21600"/>
                  <a:gd name="T12" fmla="*/ 226 w 21600"/>
                  <a:gd name="T13" fmla="*/ 40 h 21600"/>
                  <a:gd name="T14" fmla="*/ 193 w 21600"/>
                  <a:gd name="T15" fmla="*/ 1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4 w 21600"/>
                  <a:gd name="T25" fmla="*/ 3240 h 21600"/>
                  <a:gd name="T26" fmla="*/ 18446 w 21600"/>
                  <a:gd name="T27" fmla="*/ 1836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65" y="10800"/>
                    </a:moveTo>
                    <a:cubicBezTo>
                      <a:pt x="5465" y="13746"/>
                      <a:pt x="7854" y="16135"/>
                      <a:pt x="10800" y="16135"/>
                    </a:cubicBezTo>
                    <a:cubicBezTo>
                      <a:pt x="13746" y="16135"/>
                      <a:pt x="16135" y="13746"/>
                      <a:pt x="16135" y="10800"/>
                    </a:cubicBezTo>
                    <a:cubicBezTo>
                      <a:pt x="16135" y="7854"/>
                      <a:pt x="13746" y="5465"/>
                      <a:pt x="10800" y="5465"/>
                    </a:cubicBezTo>
                    <a:cubicBezTo>
                      <a:pt x="7854" y="5465"/>
                      <a:pt x="5465" y="7854"/>
                      <a:pt x="5465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100000">
                    <a:srgbClr val="D6B19C"/>
                  </a:gs>
                </a:gsLst>
                <a:lin ang="5400000" scaled="1"/>
              </a:gradFill>
              <a:ln w="9525" algn="ctr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0" name="AutoShape 223">
                <a:extLst>
                  <a:ext uri="{FF2B5EF4-FFF2-40B4-BE49-F238E27FC236}">
                    <a16:creationId xmlns:a16="http://schemas.microsoft.com/office/drawing/2014/main" xmlns="" id="{9A59635C-17CA-4D1A-8DDF-7CD192FE1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2" y="2606"/>
                <a:ext cx="172" cy="62"/>
              </a:xfrm>
              <a:custGeom>
                <a:avLst/>
                <a:gdLst>
                  <a:gd name="T0" fmla="*/ 86 w 21600"/>
                  <a:gd name="T1" fmla="*/ 0 h 21600"/>
                  <a:gd name="T2" fmla="*/ 25 w 21600"/>
                  <a:gd name="T3" fmla="*/ 9 h 21600"/>
                  <a:gd name="T4" fmla="*/ 0 w 21600"/>
                  <a:gd name="T5" fmla="*/ 31 h 21600"/>
                  <a:gd name="T6" fmla="*/ 25 w 21600"/>
                  <a:gd name="T7" fmla="*/ 53 h 21600"/>
                  <a:gd name="T8" fmla="*/ 86 w 21600"/>
                  <a:gd name="T9" fmla="*/ 62 h 21600"/>
                  <a:gd name="T10" fmla="*/ 147 w 21600"/>
                  <a:gd name="T11" fmla="*/ 53 h 21600"/>
                  <a:gd name="T12" fmla="*/ 172 w 21600"/>
                  <a:gd name="T13" fmla="*/ 31 h 21600"/>
                  <a:gd name="T14" fmla="*/ 147 w 21600"/>
                  <a:gd name="T15" fmla="*/ 9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0 w 21600"/>
                  <a:gd name="T25" fmla="*/ 3135 h 21600"/>
                  <a:gd name="T26" fmla="*/ 18460 w 21600"/>
                  <a:gd name="T27" fmla="*/ 18465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65" y="10800"/>
                    </a:moveTo>
                    <a:cubicBezTo>
                      <a:pt x="5465" y="13746"/>
                      <a:pt x="7854" y="16135"/>
                      <a:pt x="10800" y="16135"/>
                    </a:cubicBezTo>
                    <a:cubicBezTo>
                      <a:pt x="13746" y="16135"/>
                      <a:pt x="16135" y="13746"/>
                      <a:pt x="16135" y="10800"/>
                    </a:cubicBezTo>
                    <a:cubicBezTo>
                      <a:pt x="16135" y="7854"/>
                      <a:pt x="13746" y="5465"/>
                      <a:pt x="10800" y="5465"/>
                    </a:cubicBezTo>
                    <a:cubicBezTo>
                      <a:pt x="7854" y="5465"/>
                      <a:pt x="5465" y="7854"/>
                      <a:pt x="5465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30000">
                    <a:srgbClr val="A65528"/>
                  </a:gs>
                  <a:gs pos="70000">
                    <a:srgbClr val="D49E6C"/>
                  </a:gs>
                  <a:gs pos="100000">
                    <a:srgbClr val="D6B19C"/>
                  </a:gs>
                </a:gsLst>
                <a:lin ang="5400000" scaled="1"/>
              </a:gradFill>
              <a:ln w="635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1" name="AutoShape 224">
                <a:extLst>
                  <a:ext uri="{FF2B5EF4-FFF2-40B4-BE49-F238E27FC236}">
                    <a16:creationId xmlns:a16="http://schemas.microsoft.com/office/drawing/2014/main" xmlns="" id="{0F3847FB-4A58-4469-8D9B-81157E023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350" y="2352"/>
                <a:ext cx="234" cy="22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72" name="AutoShape 225">
                <a:extLst>
                  <a:ext uri="{FF2B5EF4-FFF2-40B4-BE49-F238E27FC236}">
                    <a16:creationId xmlns:a16="http://schemas.microsoft.com/office/drawing/2014/main" xmlns="" id="{7C7305C7-984F-4B26-BABF-AA651F47B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820000" flipV="1">
                <a:off x="4455" y="2432"/>
                <a:ext cx="259" cy="127"/>
              </a:xfrm>
              <a:prstGeom prst="triangle">
                <a:avLst>
                  <a:gd name="adj" fmla="val 48995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73" name="AutoShape 226">
                <a:extLst>
                  <a:ext uri="{FF2B5EF4-FFF2-40B4-BE49-F238E27FC236}">
                    <a16:creationId xmlns:a16="http://schemas.microsoft.com/office/drawing/2014/main" xmlns="" id="{F0E10F64-DC6F-4148-8697-0D7327415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780000" flipH="1" flipV="1">
                <a:off x="4220" y="2434"/>
                <a:ext cx="259" cy="129"/>
              </a:xfrm>
              <a:prstGeom prst="triangle">
                <a:avLst>
                  <a:gd name="adj" fmla="val 50000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74" name="AutoShape 227">
                <a:extLst>
                  <a:ext uri="{FF2B5EF4-FFF2-40B4-BE49-F238E27FC236}">
                    <a16:creationId xmlns:a16="http://schemas.microsoft.com/office/drawing/2014/main" xmlns="" id="{8B6AF7AB-3E04-45F2-8497-290FDAFFD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2235"/>
                <a:ext cx="234" cy="114"/>
              </a:xfrm>
              <a:prstGeom prst="triangle">
                <a:avLst>
                  <a:gd name="adj" fmla="val 50000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75" name="Freeform 228">
                <a:extLst>
                  <a:ext uri="{FF2B5EF4-FFF2-40B4-BE49-F238E27FC236}">
                    <a16:creationId xmlns:a16="http://schemas.microsoft.com/office/drawing/2014/main" xmlns="" id="{99FA41FD-76A4-4948-81F5-8222E21EB4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0" y="2532"/>
                <a:ext cx="178" cy="102"/>
              </a:xfrm>
              <a:custGeom>
                <a:avLst/>
                <a:gdLst>
                  <a:gd name="T0" fmla="*/ 178 w 178"/>
                  <a:gd name="T1" fmla="*/ 58 h 102"/>
                  <a:gd name="T2" fmla="*/ 178 w 178"/>
                  <a:gd name="T3" fmla="*/ 102 h 102"/>
                  <a:gd name="T4" fmla="*/ 0 w 178"/>
                  <a:gd name="T5" fmla="*/ 0 h 102"/>
                  <a:gd name="T6" fmla="*/ 178 w 178"/>
                  <a:gd name="T7" fmla="*/ 58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8"/>
                  <a:gd name="T13" fmla="*/ 0 h 102"/>
                  <a:gd name="T14" fmla="*/ 178 w 178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8" h="102">
                    <a:moveTo>
                      <a:pt x="178" y="58"/>
                    </a:moveTo>
                    <a:lnTo>
                      <a:pt x="178" y="102"/>
                    </a:lnTo>
                    <a:lnTo>
                      <a:pt x="0" y="0"/>
                    </a:lnTo>
                    <a:lnTo>
                      <a:pt x="178" y="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6" name="Freeform 229">
                <a:extLst>
                  <a:ext uri="{FF2B5EF4-FFF2-40B4-BE49-F238E27FC236}">
                    <a16:creationId xmlns:a16="http://schemas.microsoft.com/office/drawing/2014/main" xmlns="" id="{931CB46B-3C89-4C2A-B947-32C1B75C951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69" y="2529"/>
                <a:ext cx="172" cy="102"/>
              </a:xfrm>
              <a:custGeom>
                <a:avLst/>
                <a:gdLst>
                  <a:gd name="T0" fmla="*/ 178 w 178"/>
                  <a:gd name="T1" fmla="*/ 58 h 102"/>
                  <a:gd name="T2" fmla="*/ 178 w 178"/>
                  <a:gd name="T3" fmla="*/ 102 h 102"/>
                  <a:gd name="T4" fmla="*/ 0 w 178"/>
                  <a:gd name="T5" fmla="*/ 0 h 102"/>
                  <a:gd name="T6" fmla="*/ 178 w 178"/>
                  <a:gd name="T7" fmla="*/ 58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8"/>
                  <a:gd name="T13" fmla="*/ 0 h 102"/>
                  <a:gd name="T14" fmla="*/ 178 w 178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8" h="102">
                    <a:moveTo>
                      <a:pt x="178" y="58"/>
                    </a:moveTo>
                    <a:lnTo>
                      <a:pt x="178" y="102"/>
                    </a:lnTo>
                    <a:lnTo>
                      <a:pt x="0" y="0"/>
                    </a:lnTo>
                    <a:lnTo>
                      <a:pt x="178" y="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7" name="Freeform 230">
                <a:extLst>
                  <a:ext uri="{FF2B5EF4-FFF2-40B4-BE49-F238E27FC236}">
                    <a16:creationId xmlns:a16="http://schemas.microsoft.com/office/drawing/2014/main" xmlns="" id="{E4335890-97C4-4D3F-A884-D0CD436B4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2232"/>
                <a:ext cx="180" cy="116"/>
              </a:xfrm>
              <a:custGeom>
                <a:avLst/>
                <a:gdLst>
                  <a:gd name="T0" fmla="*/ 180 w 180"/>
                  <a:gd name="T1" fmla="*/ 0 h 116"/>
                  <a:gd name="T2" fmla="*/ 0 w 180"/>
                  <a:gd name="T3" fmla="*/ 94 h 116"/>
                  <a:gd name="T4" fmla="*/ 58 w 180"/>
                  <a:gd name="T5" fmla="*/ 116 h 116"/>
                  <a:gd name="T6" fmla="*/ 180 w 180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0"/>
                  <a:gd name="T13" fmla="*/ 0 h 116"/>
                  <a:gd name="T14" fmla="*/ 180 w 180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0" h="116">
                    <a:moveTo>
                      <a:pt x="180" y="0"/>
                    </a:moveTo>
                    <a:lnTo>
                      <a:pt x="0" y="94"/>
                    </a:lnTo>
                    <a:lnTo>
                      <a:pt x="58" y="116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79FFDC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8" name="Freeform 231">
                <a:extLst>
                  <a:ext uri="{FF2B5EF4-FFF2-40B4-BE49-F238E27FC236}">
                    <a16:creationId xmlns:a16="http://schemas.microsoft.com/office/drawing/2014/main" xmlns="" id="{5808FF11-FD22-42C6-81EA-9E6722E28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2328"/>
                <a:ext cx="60" cy="204"/>
              </a:xfrm>
              <a:custGeom>
                <a:avLst/>
                <a:gdLst>
                  <a:gd name="T0" fmla="*/ 60 w 60"/>
                  <a:gd name="T1" fmla="*/ 22 h 204"/>
                  <a:gd name="T2" fmla="*/ 0 w 60"/>
                  <a:gd name="T3" fmla="*/ 204 h 204"/>
                  <a:gd name="T4" fmla="*/ 2 w 60"/>
                  <a:gd name="T5" fmla="*/ 0 h 204"/>
                  <a:gd name="T6" fmla="*/ 60 w 60"/>
                  <a:gd name="T7" fmla="*/ 22 h 2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204"/>
                  <a:gd name="T14" fmla="*/ 60 w 60"/>
                  <a:gd name="T15" fmla="*/ 204 h 2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204">
                    <a:moveTo>
                      <a:pt x="60" y="22"/>
                    </a:moveTo>
                    <a:lnTo>
                      <a:pt x="0" y="204"/>
                    </a:lnTo>
                    <a:lnTo>
                      <a:pt x="2" y="0"/>
                    </a:lnTo>
                    <a:lnTo>
                      <a:pt x="60" y="22"/>
                    </a:lnTo>
                    <a:close/>
                  </a:path>
                </a:pathLst>
              </a:custGeom>
              <a:solidFill>
                <a:srgbClr val="79FFDC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9" name="Freeform 232">
                <a:extLst>
                  <a:ext uri="{FF2B5EF4-FFF2-40B4-BE49-F238E27FC236}">
                    <a16:creationId xmlns:a16="http://schemas.microsoft.com/office/drawing/2014/main" xmlns="" id="{63F3C07D-F7B7-4857-A1CC-7878B3D8B8A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69" y="2231"/>
                <a:ext cx="180" cy="116"/>
              </a:xfrm>
              <a:custGeom>
                <a:avLst/>
                <a:gdLst>
                  <a:gd name="T0" fmla="*/ 180 w 180"/>
                  <a:gd name="T1" fmla="*/ 0 h 116"/>
                  <a:gd name="T2" fmla="*/ 0 w 180"/>
                  <a:gd name="T3" fmla="*/ 94 h 116"/>
                  <a:gd name="T4" fmla="*/ 58 w 180"/>
                  <a:gd name="T5" fmla="*/ 116 h 116"/>
                  <a:gd name="T6" fmla="*/ 180 w 180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0"/>
                  <a:gd name="T13" fmla="*/ 0 h 116"/>
                  <a:gd name="T14" fmla="*/ 180 w 180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0" h="116">
                    <a:moveTo>
                      <a:pt x="180" y="0"/>
                    </a:moveTo>
                    <a:lnTo>
                      <a:pt x="0" y="94"/>
                    </a:lnTo>
                    <a:lnTo>
                      <a:pt x="58" y="116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0" name="Freeform 233">
                <a:extLst>
                  <a:ext uri="{FF2B5EF4-FFF2-40B4-BE49-F238E27FC236}">
                    <a16:creationId xmlns:a16="http://schemas.microsoft.com/office/drawing/2014/main" xmlns="" id="{444240DE-3AC9-4A05-9F2D-BFB72691A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1" y="2327"/>
                <a:ext cx="58" cy="201"/>
              </a:xfrm>
              <a:custGeom>
                <a:avLst/>
                <a:gdLst>
                  <a:gd name="T0" fmla="*/ 0 w 58"/>
                  <a:gd name="T1" fmla="*/ 22 h 201"/>
                  <a:gd name="T2" fmla="*/ 53 w 58"/>
                  <a:gd name="T3" fmla="*/ 201 h 201"/>
                  <a:gd name="T4" fmla="*/ 58 w 58"/>
                  <a:gd name="T5" fmla="*/ 0 h 201"/>
                  <a:gd name="T6" fmla="*/ 0 w 58"/>
                  <a:gd name="T7" fmla="*/ 22 h 20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"/>
                  <a:gd name="T13" fmla="*/ 0 h 201"/>
                  <a:gd name="T14" fmla="*/ 58 w 58"/>
                  <a:gd name="T15" fmla="*/ 201 h 20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" h="201">
                    <a:moveTo>
                      <a:pt x="0" y="22"/>
                    </a:moveTo>
                    <a:lnTo>
                      <a:pt x="53" y="201"/>
                    </a:lnTo>
                    <a:lnTo>
                      <a:pt x="58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1" name="Freeform 234">
                <a:extLst>
                  <a:ext uri="{FF2B5EF4-FFF2-40B4-BE49-F238E27FC236}">
                    <a16:creationId xmlns:a16="http://schemas.microsoft.com/office/drawing/2014/main" xmlns="" id="{726BFC23-31ED-4C73-AF79-72290B206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639"/>
                <a:ext cx="188" cy="63"/>
              </a:xfrm>
              <a:custGeom>
                <a:avLst/>
                <a:gdLst>
                  <a:gd name="T0" fmla="*/ 0 w 178"/>
                  <a:gd name="T1" fmla="*/ 7 h 63"/>
                  <a:gd name="T2" fmla="*/ 24 w 178"/>
                  <a:gd name="T3" fmla="*/ 19 h 63"/>
                  <a:gd name="T4" fmla="*/ 68 w 178"/>
                  <a:gd name="T5" fmla="*/ 31 h 63"/>
                  <a:gd name="T6" fmla="*/ 122 w 178"/>
                  <a:gd name="T7" fmla="*/ 25 h 63"/>
                  <a:gd name="T8" fmla="*/ 158 w 178"/>
                  <a:gd name="T9" fmla="*/ 15 h 63"/>
                  <a:gd name="T10" fmla="*/ 168 w 178"/>
                  <a:gd name="T11" fmla="*/ 5 h 63"/>
                  <a:gd name="T12" fmla="*/ 170 w 178"/>
                  <a:gd name="T13" fmla="*/ 47 h 63"/>
                  <a:gd name="T14" fmla="*/ 122 w 178"/>
                  <a:gd name="T15" fmla="*/ 61 h 63"/>
                  <a:gd name="T16" fmla="*/ 60 w 178"/>
                  <a:gd name="T17" fmla="*/ 57 h 63"/>
                  <a:gd name="T18" fmla="*/ 14 w 178"/>
                  <a:gd name="T19" fmla="*/ 35 h 63"/>
                  <a:gd name="T20" fmla="*/ 0 w 178"/>
                  <a:gd name="T21" fmla="*/ 7 h 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8"/>
                  <a:gd name="T34" fmla="*/ 0 h 63"/>
                  <a:gd name="T35" fmla="*/ 178 w 178"/>
                  <a:gd name="T36" fmla="*/ 63 h 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8" h="63">
                    <a:moveTo>
                      <a:pt x="0" y="7"/>
                    </a:moveTo>
                    <a:cubicBezTo>
                      <a:pt x="2" y="5"/>
                      <a:pt x="13" y="15"/>
                      <a:pt x="24" y="19"/>
                    </a:cubicBezTo>
                    <a:cubicBezTo>
                      <a:pt x="35" y="23"/>
                      <a:pt x="52" y="30"/>
                      <a:pt x="68" y="31"/>
                    </a:cubicBezTo>
                    <a:cubicBezTo>
                      <a:pt x="84" y="32"/>
                      <a:pt x="107" y="28"/>
                      <a:pt x="122" y="25"/>
                    </a:cubicBezTo>
                    <a:cubicBezTo>
                      <a:pt x="137" y="22"/>
                      <a:pt x="150" y="18"/>
                      <a:pt x="158" y="15"/>
                    </a:cubicBezTo>
                    <a:cubicBezTo>
                      <a:pt x="166" y="12"/>
                      <a:pt x="166" y="0"/>
                      <a:pt x="168" y="5"/>
                    </a:cubicBezTo>
                    <a:cubicBezTo>
                      <a:pt x="170" y="10"/>
                      <a:pt x="178" y="38"/>
                      <a:pt x="170" y="47"/>
                    </a:cubicBezTo>
                    <a:cubicBezTo>
                      <a:pt x="162" y="56"/>
                      <a:pt x="140" y="59"/>
                      <a:pt x="122" y="61"/>
                    </a:cubicBezTo>
                    <a:cubicBezTo>
                      <a:pt x="104" y="63"/>
                      <a:pt x="78" y="61"/>
                      <a:pt x="60" y="57"/>
                    </a:cubicBezTo>
                    <a:cubicBezTo>
                      <a:pt x="42" y="53"/>
                      <a:pt x="24" y="43"/>
                      <a:pt x="14" y="35"/>
                    </a:cubicBezTo>
                    <a:cubicBezTo>
                      <a:pt x="4" y="27"/>
                      <a:pt x="3" y="13"/>
                      <a:pt x="0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2" name="Freeform 235">
                <a:extLst>
                  <a:ext uri="{FF2B5EF4-FFF2-40B4-BE49-F238E27FC236}">
                    <a16:creationId xmlns:a16="http://schemas.microsoft.com/office/drawing/2014/main" xmlns="" id="{AAE0912C-A656-4A10-84FC-96965DC892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4" y="2657"/>
                <a:ext cx="187" cy="83"/>
              </a:xfrm>
              <a:custGeom>
                <a:avLst/>
                <a:gdLst>
                  <a:gd name="T0" fmla="*/ 6 w 189"/>
                  <a:gd name="T1" fmla="*/ 3 h 83"/>
                  <a:gd name="T2" fmla="*/ 44 w 189"/>
                  <a:gd name="T3" fmla="*/ 35 h 83"/>
                  <a:gd name="T4" fmla="*/ 98 w 189"/>
                  <a:gd name="T5" fmla="*/ 47 h 83"/>
                  <a:gd name="T6" fmla="*/ 154 w 189"/>
                  <a:gd name="T7" fmla="*/ 43 h 83"/>
                  <a:gd name="T8" fmla="*/ 184 w 189"/>
                  <a:gd name="T9" fmla="*/ 33 h 83"/>
                  <a:gd name="T10" fmla="*/ 178 w 189"/>
                  <a:gd name="T11" fmla="*/ 75 h 83"/>
                  <a:gd name="T12" fmla="*/ 120 w 189"/>
                  <a:gd name="T13" fmla="*/ 83 h 83"/>
                  <a:gd name="T14" fmla="*/ 52 w 189"/>
                  <a:gd name="T15" fmla="*/ 75 h 83"/>
                  <a:gd name="T16" fmla="*/ 10 w 189"/>
                  <a:gd name="T17" fmla="*/ 51 h 83"/>
                  <a:gd name="T18" fmla="*/ 6 w 189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9"/>
                  <a:gd name="T31" fmla="*/ 0 h 83"/>
                  <a:gd name="T32" fmla="*/ 189 w 189"/>
                  <a:gd name="T33" fmla="*/ 83 h 8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9" h="83">
                    <a:moveTo>
                      <a:pt x="6" y="3"/>
                    </a:moveTo>
                    <a:cubicBezTo>
                      <a:pt x="12" y="0"/>
                      <a:pt x="29" y="28"/>
                      <a:pt x="44" y="35"/>
                    </a:cubicBezTo>
                    <a:cubicBezTo>
                      <a:pt x="59" y="42"/>
                      <a:pt x="80" y="46"/>
                      <a:pt x="98" y="47"/>
                    </a:cubicBezTo>
                    <a:cubicBezTo>
                      <a:pt x="116" y="48"/>
                      <a:pt x="140" y="45"/>
                      <a:pt x="154" y="43"/>
                    </a:cubicBezTo>
                    <a:cubicBezTo>
                      <a:pt x="168" y="41"/>
                      <a:pt x="180" y="28"/>
                      <a:pt x="184" y="33"/>
                    </a:cubicBezTo>
                    <a:cubicBezTo>
                      <a:pt x="188" y="38"/>
                      <a:pt x="189" y="67"/>
                      <a:pt x="178" y="75"/>
                    </a:cubicBezTo>
                    <a:cubicBezTo>
                      <a:pt x="167" y="83"/>
                      <a:pt x="141" y="83"/>
                      <a:pt x="120" y="83"/>
                    </a:cubicBezTo>
                    <a:cubicBezTo>
                      <a:pt x="99" y="83"/>
                      <a:pt x="70" y="80"/>
                      <a:pt x="52" y="75"/>
                    </a:cubicBezTo>
                    <a:cubicBezTo>
                      <a:pt x="34" y="70"/>
                      <a:pt x="18" y="63"/>
                      <a:pt x="10" y="51"/>
                    </a:cubicBezTo>
                    <a:cubicBezTo>
                      <a:pt x="2" y="39"/>
                      <a:pt x="0" y="6"/>
                      <a:pt x="6" y="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3" name="Freeform 236">
                <a:extLst>
                  <a:ext uri="{FF2B5EF4-FFF2-40B4-BE49-F238E27FC236}">
                    <a16:creationId xmlns:a16="http://schemas.microsoft.com/office/drawing/2014/main" xmlns="" id="{92C06813-4B30-4487-A2E7-292786D27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05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4" name="Freeform 237">
                <a:extLst>
                  <a:ext uri="{FF2B5EF4-FFF2-40B4-BE49-F238E27FC236}">
                    <a16:creationId xmlns:a16="http://schemas.microsoft.com/office/drawing/2014/main" xmlns="" id="{2AF86EDE-FB98-438B-972D-D307C72D7E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46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5" name="Freeform 238">
                <a:extLst>
                  <a:ext uri="{FF2B5EF4-FFF2-40B4-BE49-F238E27FC236}">
                    <a16:creationId xmlns:a16="http://schemas.microsoft.com/office/drawing/2014/main" xmlns="" id="{A7EED7EA-2E9D-49AE-9F94-8EDC4A3BD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87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6" name="Freeform 239">
                <a:extLst>
                  <a:ext uri="{FF2B5EF4-FFF2-40B4-BE49-F238E27FC236}">
                    <a16:creationId xmlns:a16="http://schemas.microsoft.com/office/drawing/2014/main" xmlns="" id="{19611017-EB96-4908-AD3D-6569934707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82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7" name="Freeform 240">
                <a:extLst>
                  <a:ext uri="{FF2B5EF4-FFF2-40B4-BE49-F238E27FC236}">
                    <a16:creationId xmlns:a16="http://schemas.microsoft.com/office/drawing/2014/main" xmlns="" id="{464DF016-2BD3-4E99-9C6B-FFD8BE2FF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86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8" name="Freeform 241">
                <a:extLst>
                  <a:ext uri="{FF2B5EF4-FFF2-40B4-BE49-F238E27FC236}">
                    <a16:creationId xmlns:a16="http://schemas.microsoft.com/office/drawing/2014/main" xmlns="" id="{E8DB068F-F5BC-40A1-A1D5-8066D9C5D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0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9" name="Freeform 242">
                <a:extLst>
                  <a:ext uri="{FF2B5EF4-FFF2-40B4-BE49-F238E27FC236}">
                    <a16:creationId xmlns:a16="http://schemas.microsoft.com/office/drawing/2014/main" xmlns="" id="{7A6FA3BD-3DAB-4ECC-A417-F870AC6C3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49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0" name="Freeform 243">
                <a:extLst>
                  <a:ext uri="{FF2B5EF4-FFF2-40B4-BE49-F238E27FC236}">
                    <a16:creationId xmlns:a16="http://schemas.microsoft.com/office/drawing/2014/main" xmlns="" id="{74FDE170-BDD9-4316-9B6B-59CC71C207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89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1" name="AutoShape 244">
                <a:extLst>
                  <a:ext uri="{FF2B5EF4-FFF2-40B4-BE49-F238E27FC236}">
                    <a16:creationId xmlns:a16="http://schemas.microsoft.com/office/drawing/2014/main" xmlns="" id="{1B2D4779-69B1-4E13-A0D5-C0114671A8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120000" flipH="1">
                <a:off x="4594" y="3030"/>
                <a:ext cx="36" cy="160"/>
              </a:xfrm>
              <a:prstGeom prst="can">
                <a:avLst>
                  <a:gd name="adj" fmla="val 66132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92" name="AutoShape 245">
                <a:extLst>
                  <a:ext uri="{FF2B5EF4-FFF2-40B4-BE49-F238E27FC236}">
                    <a16:creationId xmlns:a16="http://schemas.microsoft.com/office/drawing/2014/main" xmlns="" id="{72F5512B-89FE-4BCF-A090-B29D4F35F6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795288" flipH="1">
                <a:off x="4665" y="2978"/>
                <a:ext cx="36" cy="193"/>
              </a:xfrm>
              <a:prstGeom prst="can">
                <a:avLst>
                  <a:gd name="adj" fmla="val 0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93" name="AutoShape 246">
                <a:extLst>
                  <a:ext uri="{FF2B5EF4-FFF2-40B4-BE49-F238E27FC236}">
                    <a16:creationId xmlns:a16="http://schemas.microsoft.com/office/drawing/2014/main" xmlns="" id="{E339D6A0-5578-4A87-AC28-BA5693429A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8220">
                <a:off x="4783" y="3072"/>
                <a:ext cx="32" cy="266"/>
              </a:xfrm>
              <a:custGeom>
                <a:avLst/>
                <a:gdLst>
                  <a:gd name="T0" fmla="*/ 28 w 21600"/>
                  <a:gd name="T1" fmla="*/ 133 h 21600"/>
                  <a:gd name="T2" fmla="*/ 16 w 21600"/>
                  <a:gd name="T3" fmla="*/ 266 h 21600"/>
                  <a:gd name="T4" fmla="*/ 4 w 21600"/>
                  <a:gd name="T5" fmla="*/ 133 h 21600"/>
                  <a:gd name="T6" fmla="*/ 1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725 w 21600"/>
                  <a:gd name="T13" fmla="*/ 4547 h 21600"/>
                  <a:gd name="T14" fmla="*/ 16875 w 21600"/>
                  <a:gd name="T15" fmla="*/ 1705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4" name="AutoShape 247">
                <a:extLst>
                  <a:ext uri="{FF2B5EF4-FFF2-40B4-BE49-F238E27FC236}">
                    <a16:creationId xmlns:a16="http://schemas.microsoft.com/office/drawing/2014/main" xmlns="" id="{BB0876FA-E581-4351-A7FD-2B6D64212F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57631">
                <a:off x="4679" y="3109"/>
                <a:ext cx="33" cy="302"/>
              </a:xfrm>
              <a:custGeom>
                <a:avLst/>
                <a:gdLst>
                  <a:gd name="T0" fmla="*/ 29 w 21600"/>
                  <a:gd name="T1" fmla="*/ 151 h 21600"/>
                  <a:gd name="T2" fmla="*/ 17 w 21600"/>
                  <a:gd name="T3" fmla="*/ 302 h 21600"/>
                  <a:gd name="T4" fmla="*/ 4 w 21600"/>
                  <a:gd name="T5" fmla="*/ 151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7 h 21600"/>
                  <a:gd name="T14" fmla="*/ 17018 w 21600"/>
                  <a:gd name="T15" fmla="*/ 1702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5" name="AutoShape 248">
                <a:extLst>
                  <a:ext uri="{FF2B5EF4-FFF2-40B4-BE49-F238E27FC236}">
                    <a16:creationId xmlns:a16="http://schemas.microsoft.com/office/drawing/2014/main" xmlns="" id="{9FFA30AE-5646-4A13-9540-468BFC0ADA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120000">
                <a:off x="4317" y="3025"/>
                <a:ext cx="36" cy="160"/>
              </a:xfrm>
              <a:prstGeom prst="can">
                <a:avLst>
                  <a:gd name="adj" fmla="val 66132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96" name="AutoShape 249">
                <a:extLst>
                  <a:ext uri="{FF2B5EF4-FFF2-40B4-BE49-F238E27FC236}">
                    <a16:creationId xmlns:a16="http://schemas.microsoft.com/office/drawing/2014/main" xmlns="" id="{4E86404A-4602-4CB4-AB36-ECC4C1E65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795288">
                <a:off x="4247" y="2973"/>
                <a:ext cx="36" cy="193"/>
              </a:xfrm>
              <a:prstGeom prst="can">
                <a:avLst>
                  <a:gd name="adj" fmla="val 0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97" name="AutoShape 250">
                <a:extLst>
                  <a:ext uri="{FF2B5EF4-FFF2-40B4-BE49-F238E27FC236}">
                    <a16:creationId xmlns:a16="http://schemas.microsoft.com/office/drawing/2014/main" xmlns="" id="{AAE7AB2F-8F06-485A-8885-A8B8FC6EBE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98220" flipH="1">
                <a:off x="4132" y="3067"/>
                <a:ext cx="32" cy="266"/>
              </a:xfrm>
              <a:custGeom>
                <a:avLst/>
                <a:gdLst>
                  <a:gd name="T0" fmla="*/ 28 w 21600"/>
                  <a:gd name="T1" fmla="*/ 133 h 21600"/>
                  <a:gd name="T2" fmla="*/ 16 w 21600"/>
                  <a:gd name="T3" fmla="*/ 266 h 21600"/>
                  <a:gd name="T4" fmla="*/ 4 w 21600"/>
                  <a:gd name="T5" fmla="*/ 133 h 21600"/>
                  <a:gd name="T6" fmla="*/ 1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725 w 21600"/>
                  <a:gd name="T13" fmla="*/ 4547 h 21600"/>
                  <a:gd name="T14" fmla="*/ 16875 w 21600"/>
                  <a:gd name="T15" fmla="*/ 1705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8" name="AutoShape 251">
                <a:extLst>
                  <a:ext uri="{FF2B5EF4-FFF2-40B4-BE49-F238E27FC236}">
                    <a16:creationId xmlns:a16="http://schemas.microsoft.com/office/drawing/2014/main" xmlns="" id="{0D0683B6-EE26-4BC9-802F-10443B514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7631" flipH="1">
                <a:off x="4235" y="3104"/>
                <a:ext cx="33" cy="302"/>
              </a:xfrm>
              <a:custGeom>
                <a:avLst/>
                <a:gdLst>
                  <a:gd name="T0" fmla="*/ 29 w 21600"/>
                  <a:gd name="T1" fmla="*/ 151 h 21600"/>
                  <a:gd name="T2" fmla="*/ 17 w 21600"/>
                  <a:gd name="T3" fmla="*/ 302 h 21600"/>
                  <a:gd name="T4" fmla="*/ 4 w 21600"/>
                  <a:gd name="T5" fmla="*/ 151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7 h 21600"/>
                  <a:gd name="T14" fmla="*/ 17018 w 21600"/>
                  <a:gd name="T15" fmla="*/ 1702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9" name="Line 252">
                <a:extLst>
                  <a:ext uri="{FF2B5EF4-FFF2-40B4-BE49-F238E27FC236}">
                    <a16:creationId xmlns:a16="http://schemas.microsoft.com/office/drawing/2014/main" xmlns="" id="{625AA8EC-665F-489E-B9C2-5E1E3C05A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4" y="2625"/>
                <a:ext cx="143" cy="31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0" name="Line 253">
                <a:extLst>
                  <a:ext uri="{FF2B5EF4-FFF2-40B4-BE49-F238E27FC236}">
                    <a16:creationId xmlns:a16="http://schemas.microsoft.com/office/drawing/2014/main" xmlns="" id="{81231D5D-ADBD-49F4-9E5C-E6EE5A479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52" y="2631"/>
                <a:ext cx="113" cy="45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1" name="Line 254">
                <a:extLst>
                  <a:ext uri="{FF2B5EF4-FFF2-40B4-BE49-F238E27FC236}">
                    <a16:creationId xmlns:a16="http://schemas.microsoft.com/office/drawing/2014/main" xmlns="" id="{A8310BA0-7F36-4E8B-8640-718A3FF37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21" y="2632"/>
                <a:ext cx="48" cy="55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2" name="Line 255">
                <a:extLst>
                  <a:ext uri="{FF2B5EF4-FFF2-40B4-BE49-F238E27FC236}">
                    <a16:creationId xmlns:a16="http://schemas.microsoft.com/office/drawing/2014/main" xmlns="" id="{AAB86284-0E9E-42CB-8175-0006F202C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2" y="2631"/>
                <a:ext cx="36" cy="5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3" name="Line 256">
                <a:extLst>
                  <a:ext uri="{FF2B5EF4-FFF2-40B4-BE49-F238E27FC236}">
                    <a16:creationId xmlns:a16="http://schemas.microsoft.com/office/drawing/2014/main" xmlns="" id="{7E453533-341C-4756-8470-9060038B48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84" y="2626"/>
                <a:ext cx="138" cy="3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4" name="Line 257">
                <a:extLst>
                  <a:ext uri="{FF2B5EF4-FFF2-40B4-BE49-F238E27FC236}">
                    <a16:creationId xmlns:a16="http://schemas.microsoft.com/office/drawing/2014/main" xmlns="" id="{4CE67DDD-96C4-48BC-84EA-3FF94EEA5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2628"/>
                <a:ext cx="93" cy="4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5" name="Line 258">
                <a:extLst>
                  <a:ext uri="{FF2B5EF4-FFF2-40B4-BE49-F238E27FC236}">
                    <a16:creationId xmlns:a16="http://schemas.microsoft.com/office/drawing/2014/main" xmlns="" id="{E9014532-EF03-47F7-A5D1-1F4414A4F4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1" y="2606"/>
                <a:ext cx="57" cy="1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6" name="Line 259">
                <a:extLst>
                  <a:ext uri="{FF2B5EF4-FFF2-40B4-BE49-F238E27FC236}">
                    <a16:creationId xmlns:a16="http://schemas.microsoft.com/office/drawing/2014/main" xmlns="" id="{55E10589-29D9-41A7-A4BF-47226F67C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91" y="2607"/>
                <a:ext cx="49" cy="1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8" name="Picture 5" descr="10437">
              <a:extLst>
                <a:ext uri="{FF2B5EF4-FFF2-40B4-BE49-F238E27FC236}">
                  <a16:creationId xmlns:a16="http://schemas.microsoft.com/office/drawing/2014/main" xmlns="" id="{FD8F666E-9675-49CC-BFEF-C3CD9506DA9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334"/>
            <a:stretch/>
          </p:blipFill>
          <p:spPr bwMode="auto">
            <a:xfrm rot="18865634" flipH="1">
              <a:off x="4246500" y="2947327"/>
              <a:ext cx="387059" cy="165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Oval 107">
              <a:extLst>
                <a:ext uri="{FF2B5EF4-FFF2-40B4-BE49-F238E27FC236}">
                  <a16:creationId xmlns:a16="http://schemas.microsoft.com/office/drawing/2014/main" xmlns="" id="{7D2075AC-12B7-40EF-95BC-57D7B30B1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4401" y="2719007"/>
              <a:ext cx="1144800" cy="119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anchor="ctr"/>
            <a:lstStyle/>
            <a:p>
              <a:pPr latinLnBrk="1"/>
              <a:endParaRPr kumimoji="1" lang="zh-CN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0" name="Group 152">
              <a:extLst>
                <a:ext uri="{FF2B5EF4-FFF2-40B4-BE49-F238E27FC236}">
                  <a16:creationId xmlns:a16="http://schemas.microsoft.com/office/drawing/2014/main" xmlns="" id="{FF219700-D603-4C2C-949F-51A59A81C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83995" y="2823542"/>
              <a:ext cx="227947" cy="982531"/>
              <a:chOff x="5038" y="260"/>
              <a:chExt cx="259" cy="923"/>
            </a:xfrm>
          </p:grpSpPr>
          <p:sp>
            <p:nvSpPr>
              <p:cNvPr id="287" name="AutoShape 153">
                <a:extLst>
                  <a:ext uri="{FF2B5EF4-FFF2-40B4-BE49-F238E27FC236}">
                    <a16:creationId xmlns:a16="http://schemas.microsoft.com/office/drawing/2014/main" xmlns="" id="{D8DD3EB0-BB7A-4939-B142-500D9B975C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88" name="Freeform 154">
                <a:extLst>
                  <a:ext uri="{FF2B5EF4-FFF2-40B4-BE49-F238E27FC236}">
                    <a16:creationId xmlns:a16="http://schemas.microsoft.com/office/drawing/2014/main" xmlns="" id="{EA43AB02-1421-4CE6-A067-EABC30C929D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9" name="Freeform 155">
                <a:extLst>
                  <a:ext uri="{FF2B5EF4-FFF2-40B4-BE49-F238E27FC236}">
                    <a16:creationId xmlns:a16="http://schemas.microsoft.com/office/drawing/2014/main" xmlns="" id="{34C99264-C572-4AB3-B14D-8EC88B7DEAE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0" name="Freeform 156">
                <a:extLst>
                  <a:ext uri="{FF2B5EF4-FFF2-40B4-BE49-F238E27FC236}">
                    <a16:creationId xmlns:a16="http://schemas.microsoft.com/office/drawing/2014/main" xmlns="" id="{7B95E87D-18DD-4230-8FE7-B21E0ED328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1" name="Freeform 157">
                <a:extLst>
                  <a:ext uri="{FF2B5EF4-FFF2-40B4-BE49-F238E27FC236}">
                    <a16:creationId xmlns:a16="http://schemas.microsoft.com/office/drawing/2014/main" xmlns="" id="{11A9ED1A-7AE2-4E58-8D9C-721870BE62B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2" name="AutoShape 158">
                <a:extLst>
                  <a:ext uri="{FF2B5EF4-FFF2-40B4-BE49-F238E27FC236}">
                    <a16:creationId xmlns:a16="http://schemas.microsoft.com/office/drawing/2014/main" xmlns="" id="{FFB0B667-E32C-439B-8168-EE4A79D804E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3" name="AutoShape 159">
                <a:extLst>
                  <a:ext uri="{FF2B5EF4-FFF2-40B4-BE49-F238E27FC236}">
                    <a16:creationId xmlns:a16="http://schemas.microsoft.com/office/drawing/2014/main" xmlns="" id="{1C9719D7-95AB-4E54-B5B6-666058E1ACD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4" name="AutoShape 160">
                <a:extLst>
                  <a:ext uri="{FF2B5EF4-FFF2-40B4-BE49-F238E27FC236}">
                    <a16:creationId xmlns:a16="http://schemas.microsoft.com/office/drawing/2014/main" xmlns="" id="{49F5C5A8-256C-4380-97FA-64D5864C1A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5" name="AutoShape 161">
                <a:extLst>
                  <a:ext uri="{FF2B5EF4-FFF2-40B4-BE49-F238E27FC236}">
                    <a16:creationId xmlns:a16="http://schemas.microsoft.com/office/drawing/2014/main" xmlns="" id="{03532619-436F-4FF7-9C1E-E3277776A7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6" name="AutoShape 162">
                <a:extLst>
                  <a:ext uri="{FF2B5EF4-FFF2-40B4-BE49-F238E27FC236}">
                    <a16:creationId xmlns:a16="http://schemas.microsoft.com/office/drawing/2014/main" xmlns="" id="{46B87BA5-B621-4A2F-964C-C4BA0323118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7" name="AutoShape 163">
                <a:extLst>
                  <a:ext uri="{FF2B5EF4-FFF2-40B4-BE49-F238E27FC236}">
                    <a16:creationId xmlns:a16="http://schemas.microsoft.com/office/drawing/2014/main" xmlns="" id="{BD47027F-CEE9-44F9-9485-E42EE0B9E5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8" name="AutoShape 164">
                <a:extLst>
                  <a:ext uri="{FF2B5EF4-FFF2-40B4-BE49-F238E27FC236}">
                    <a16:creationId xmlns:a16="http://schemas.microsoft.com/office/drawing/2014/main" xmlns="" id="{7DB64AF8-5AF6-4DA5-8486-9D4EC910936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99" name="AutoShape 165">
                <a:extLst>
                  <a:ext uri="{FF2B5EF4-FFF2-40B4-BE49-F238E27FC236}">
                    <a16:creationId xmlns:a16="http://schemas.microsoft.com/office/drawing/2014/main" xmlns="" id="{9AF17928-98E5-40BB-B5B6-33E39C73B0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0" name="AutoShape 166">
                <a:extLst>
                  <a:ext uri="{FF2B5EF4-FFF2-40B4-BE49-F238E27FC236}">
                    <a16:creationId xmlns:a16="http://schemas.microsoft.com/office/drawing/2014/main" xmlns="" id="{EB146E5E-1A0F-4CD2-9B40-BF3572C82A8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1" name="AutoShape 167">
                <a:extLst>
                  <a:ext uri="{FF2B5EF4-FFF2-40B4-BE49-F238E27FC236}">
                    <a16:creationId xmlns:a16="http://schemas.microsoft.com/office/drawing/2014/main" xmlns="" id="{2536E6A4-DE39-4365-93DB-34461F395FF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2" name="AutoShape 168">
                <a:extLst>
                  <a:ext uri="{FF2B5EF4-FFF2-40B4-BE49-F238E27FC236}">
                    <a16:creationId xmlns:a16="http://schemas.microsoft.com/office/drawing/2014/main" xmlns="" id="{DD2380E7-760C-4881-AD54-F46CCBF9C94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3" name="AutoShape 169">
                <a:extLst>
                  <a:ext uri="{FF2B5EF4-FFF2-40B4-BE49-F238E27FC236}">
                    <a16:creationId xmlns:a16="http://schemas.microsoft.com/office/drawing/2014/main" xmlns="" id="{06170ADD-6C6C-4AB7-86B4-2810989DAA4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4" name="AutoShape 170">
                <a:extLst>
                  <a:ext uri="{FF2B5EF4-FFF2-40B4-BE49-F238E27FC236}">
                    <a16:creationId xmlns:a16="http://schemas.microsoft.com/office/drawing/2014/main" xmlns="" id="{C9E1A925-995D-4A07-BB9D-A395C656E5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5" name="AutoShape 171">
                <a:extLst>
                  <a:ext uri="{FF2B5EF4-FFF2-40B4-BE49-F238E27FC236}">
                    <a16:creationId xmlns:a16="http://schemas.microsoft.com/office/drawing/2014/main" xmlns="" id="{DA20A5D0-0C56-4E97-A1B7-DCB4C8F7889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6" name="AutoShape 172">
                <a:extLst>
                  <a:ext uri="{FF2B5EF4-FFF2-40B4-BE49-F238E27FC236}">
                    <a16:creationId xmlns:a16="http://schemas.microsoft.com/office/drawing/2014/main" xmlns="" id="{16AB576E-87CE-4C79-B4B4-7838F560A59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7" name="AutoShape 173">
                <a:extLst>
                  <a:ext uri="{FF2B5EF4-FFF2-40B4-BE49-F238E27FC236}">
                    <a16:creationId xmlns:a16="http://schemas.microsoft.com/office/drawing/2014/main" xmlns="" id="{B1921C1B-66A0-47BB-AC43-5DD28887E6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8" name="AutoShape 174">
                <a:extLst>
                  <a:ext uri="{FF2B5EF4-FFF2-40B4-BE49-F238E27FC236}">
                    <a16:creationId xmlns:a16="http://schemas.microsoft.com/office/drawing/2014/main" xmlns="" id="{42925CCF-3974-4145-AC11-DF8C98DBC51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09" name="AutoShape 175">
                <a:extLst>
                  <a:ext uri="{FF2B5EF4-FFF2-40B4-BE49-F238E27FC236}">
                    <a16:creationId xmlns:a16="http://schemas.microsoft.com/office/drawing/2014/main" xmlns="" id="{A80F5B81-8A26-4051-9525-41CF9CE279D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10" name="AutoShape 176">
                <a:extLst>
                  <a:ext uri="{FF2B5EF4-FFF2-40B4-BE49-F238E27FC236}">
                    <a16:creationId xmlns:a16="http://schemas.microsoft.com/office/drawing/2014/main" xmlns="" id="{FC864A0F-F69D-4649-AD33-9716A5F201D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311" name="Group 177">
                <a:extLst>
                  <a:ext uri="{FF2B5EF4-FFF2-40B4-BE49-F238E27FC236}">
                    <a16:creationId xmlns:a16="http://schemas.microsoft.com/office/drawing/2014/main" xmlns="" id="{30BDBD10-D817-4E1A-95F9-8D7C1F0C23A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359" name="Freeform 178">
                  <a:extLst>
                    <a:ext uri="{FF2B5EF4-FFF2-40B4-BE49-F238E27FC236}">
                      <a16:creationId xmlns:a16="http://schemas.microsoft.com/office/drawing/2014/main" xmlns="" id="{06888AE3-D2CD-4DDE-A607-1316BF08652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60" name="Line 179">
                  <a:extLst>
                    <a:ext uri="{FF2B5EF4-FFF2-40B4-BE49-F238E27FC236}">
                      <a16:creationId xmlns:a16="http://schemas.microsoft.com/office/drawing/2014/main" xmlns="" id="{56F7F581-B6E9-4381-9675-BC439442D3E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12" name="Group 180">
                <a:extLst>
                  <a:ext uri="{FF2B5EF4-FFF2-40B4-BE49-F238E27FC236}">
                    <a16:creationId xmlns:a16="http://schemas.microsoft.com/office/drawing/2014/main" xmlns="" id="{BFA74A02-57D5-4A36-93A9-7FC3831B554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357" name="Freeform 181">
                  <a:extLst>
                    <a:ext uri="{FF2B5EF4-FFF2-40B4-BE49-F238E27FC236}">
                      <a16:creationId xmlns:a16="http://schemas.microsoft.com/office/drawing/2014/main" xmlns="" id="{22245E8E-65E0-49B2-9536-EBA94C0BDC6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8" name="Freeform 182">
                  <a:extLst>
                    <a:ext uri="{FF2B5EF4-FFF2-40B4-BE49-F238E27FC236}">
                      <a16:creationId xmlns:a16="http://schemas.microsoft.com/office/drawing/2014/main" xmlns="" id="{C305F745-3547-4A6E-917C-4C16A552507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13" name="Group 183">
                <a:extLst>
                  <a:ext uri="{FF2B5EF4-FFF2-40B4-BE49-F238E27FC236}">
                    <a16:creationId xmlns:a16="http://schemas.microsoft.com/office/drawing/2014/main" xmlns="" id="{FA1EB0C9-BE8B-44A6-A36F-0507430DC50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355" name="Freeform 184">
                  <a:extLst>
                    <a:ext uri="{FF2B5EF4-FFF2-40B4-BE49-F238E27FC236}">
                      <a16:creationId xmlns:a16="http://schemas.microsoft.com/office/drawing/2014/main" xmlns="" id="{F62956D1-1552-4CDD-8DB2-9C438F27AED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6" name="Line 185">
                  <a:extLst>
                    <a:ext uri="{FF2B5EF4-FFF2-40B4-BE49-F238E27FC236}">
                      <a16:creationId xmlns:a16="http://schemas.microsoft.com/office/drawing/2014/main" xmlns="" id="{B6BDD8A6-8216-4763-AB2A-0FFF9846EBE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14" name="Group 186">
                <a:extLst>
                  <a:ext uri="{FF2B5EF4-FFF2-40B4-BE49-F238E27FC236}">
                    <a16:creationId xmlns:a16="http://schemas.microsoft.com/office/drawing/2014/main" xmlns="" id="{747A86E5-673D-4FB8-BD77-23AE2C26083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353" name="Freeform 187">
                  <a:extLst>
                    <a:ext uri="{FF2B5EF4-FFF2-40B4-BE49-F238E27FC236}">
                      <a16:creationId xmlns:a16="http://schemas.microsoft.com/office/drawing/2014/main" xmlns="" id="{20CEB4D7-0458-4FA8-8F2C-DAA077A948A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4" name="Freeform 188">
                  <a:extLst>
                    <a:ext uri="{FF2B5EF4-FFF2-40B4-BE49-F238E27FC236}">
                      <a16:creationId xmlns:a16="http://schemas.microsoft.com/office/drawing/2014/main" xmlns="" id="{6C3A4AE8-1975-4AAE-AE0F-575F9C57687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15" name="Freeform 189">
                <a:extLst>
                  <a:ext uri="{FF2B5EF4-FFF2-40B4-BE49-F238E27FC236}">
                    <a16:creationId xmlns:a16="http://schemas.microsoft.com/office/drawing/2014/main" xmlns="" id="{C4FBD207-A9E3-4F15-9810-72027D674C3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6" name="Freeform 190">
                <a:extLst>
                  <a:ext uri="{FF2B5EF4-FFF2-40B4-BE49-F238E27FC236}">
                    <a16:creationId xmlns:a16="http://schemas.microsoft.com/office/drawing/2014/main" xmlns="" id="{D59755F3-F78C-4246-BEB4-F0DB755A4C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7" name="Freeform 191">
                <a:extLst>
                  <a:ext uri="{FF2B5EF4-FFF2-40B4-BE49-F238E27FC236}">
                    <a16:creationId xmlns:a16="http://schemas.microsoft.com/office/drawing/2014/main" xmlns="" id="{67A17177-68F9-4EA9-A4D0-3B46041C3B7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8" name="Freeform 192">
                <a:extLst>
                  <a:ext uri="{FF2B5EF4-FFF2-40B4-BE49-F238E27FC236}">
                    <a16:creationId xmlns:a16="http://schemas.microsoft.com/office/drawing/2014/main" xmlns="" id="{32F3FF0D-F89E-4E23-B3F0-8F0F5F93ED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9" name="Freeform 193">
                <a:extLst>
                  <a:ext uri="{FF2B5EF4-FFF2-40B4-BE49-F238E27FC236}">
                    <a16:creationId xmlns:a16="http://schemas.microsoft.com/office/drawing/2014/main" xmlns="" id="{D4DCDDEE-5061-4E99-85B3-9C0DDFB874B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0" name="Freeform 194">
                <a:extLst>
                  <a:ext uri="{FF2B5EF4-FFF2-40B4-BE49-F238E27FC236}">
                    <a16:creationId xmlns:a16="http://schemas.microsoft.com/office/drawing/2014/main" xmlns="" id="{DE62E46E-4D6E-4D7D-8778-FE94EA41347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1" name="Freeform 195">
                <a:extLst>
                  <a:ext uri="{FF2B5EF4-FFF2-40B4-BE49-F238E27FC236}">
                    <a16:creationId xmlns:a16="http://schemas.microsoft.com/office/drawing/2014/main" xmlns="" id="{5F6C34B8-AC0E-4AC0-9AF2-9EBF0F3C38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2" name="Freeform 196">
                <a:extLst>
                  <a:ext uri="{FF2B5EF4-FFF2-40B4-BE49-F238E27FC236}">
                    <a16:creationId xmlns:a16="http://schemas.microsoft.com/office/drawing/2014/main" xmlns="" id="{E8862FF5-548F-4753-BBB4-5E97709C4A5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23" name="Group 197">
                <a:extLst>
                  <a:ext uri="{FF2B5EF4-FFF2-40B4-BE49-F238E27FC236}">
                    <a16:creationId xmlns:a16="http://schemas.microsoft.com/office/drawing/2014/main" xmlns="" id="{14248B3B-BD34-4A57-8A31-1CC8417FBDC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351" name="Freeform 198">
                  <a:extLst>
                    <a:ext uri="{FF2B5EF4-FFF2-40B4-BE49-F238E27FC236}">
                      <a16:creationId xmlns:a16="http://schemas.microsoft.com/office/drawing/2014/main" xmlns="" id="{5A6CBEB5-6776-4744-A765-22CE9144E8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2" name="Line 199">
                  <a:extLst>
                    <a:ext uri="{FF2B5EF4-FFF2-40B4-BE49-F238E27FC236}">
                      <a16:creationId xmlns:a16="http://schemas.microsoft.com/office/drawing/2014/main" xmlns="" id="{597B33C1-B8B6-4825-BDBC-DAB4AAFF1515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24" name="Rectangle 200">
                <a:extLst>
                  <a:ext uri="{FF2B5EF4-FFF2-40B4-BE49-F238E27FC236}">
                    <a16:creationId xmlns:a16="http://schemas.microsoft.com/office/drawing/2014/main" xmlns="" id="{76A5AF9E-40A0-40ED-9894-6DCE248A2FE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25" name="Rectangle 201">
                <a:extLst>
                  <a:ext uri="{FF2B5EF4-FFF2-40B4-BE49-F238E27FC236}">
                    <a16:creationId xmlns:a16="http://schemas.microsoft.com/office/drawing/2014/main" xmlns="" id="{A4F04A39-3A75-4588-8780-AD3D7FFD9D0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26" name="Rectangle 202">
                <a:extLst>
                  <a:ext uri="{FF2B5EF4-FFF2-40B4-BE49-F238E27FC236}">
                    <a16:creationId xmlns:a16="http://schemas.microsoft.com/office/drawing/2014/main" xmlns="" id="{68F22930-DE68-4D42-8161-1F1AADAFDF4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27" name="Rectangle 203">
                <a:extLst>
                  <a:ext uri="{FF2B5EF4-FFF2-40B4-BE49-F238E27FC236}">
                    <a16:creationId xmlns:a16="http://schemas.microsoft.com/office/drawing/2014/main" xmlns="" id="{85BD53D3-1B01-47C8-A8B3-24EE3095E32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28" name="Rectangle 204">
                <a:extLst>
                  <a:ext uri="{FF2B5EF4-FFF2-40B4-BE49-F238E27FC236}">
                    <a16:creationId xmlns:a16="http://schemas.microsoft.com/office/drawing/2014/main" xmlns="" id="{178117EC-B4C1-45D2-BB75-2679348618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29" name="Rectangle 205">
                <a:extLst>
                  <a:ext uri="{FF2B5EF4-FFF2-40B4-BE49-F238E27FC236}">
                    <a16:creationId xmlns:a16="http://schemas.microsoft.com/office/drawing/2014/main" xmlns="" id="{F364E6D2-1716-4155-9866-D4872F9F2C2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0" name="Rectangle 206">
                <a:extLst>
                  <a:ext uri="{FF2B5EF4-FFF2-40B4-BE49-F238E27FC236}">
                    <a16:creationId xmlns:a16="http://schemas.microsoft.com/office/drawing/2014/main" xmlns="" id="{E92A437E-7F11-40CB-931B-FDE270261F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1" name="Rectangle 207">
                <a:extLst>
                  <a:ext uri="{FF2B5EF4-FFF2-40B4-BE49-F238E27FC236}">
                    <a16:creationId xmlns:a16="http://schemas.microsoft.com/office/drawing/2014/main" xmlns="" id="{65515470-B285-4E72-92F2-9F1A3ADD13F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2" name="Rectangle 208">
                <a:extLst>
                  <a:ext uri="{FF2B5EF4-FFF2-40B4-BE49-F238E27FC236}">
                    <a16:creationId xmlns:a16="http://schemas.microsoft.com/office/drawing/2014/main" xmlns="" id="{C3FE5583-1B75-495E-A88A-BDD762AF90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3" name="Rectangle 209">
                <a:extLst>
                  <a:ext uri="{FF2B5EF4-FFF2-40B4-BE49-F238E27FC236}">
                    <a16:creationId xmlns:a16="http://schemas.microsoft.com/office/drawing/2014/main" xmlns="" id="{D95506BA-79E2-449D-97D3-DAD14255A6C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4" name="Rectangle 210">
                <a:extLst>
                  <a:ext uri="{FF2B5EF4-FFF2-40B4-BE49-F238E27FC236}">
                    <a16:creationId xmlns:a16="http://schemas.microsoft.com/office/drawing/2014/main" xmlns="" id="{54D059E5-A682-457E-9AF1-6E7A3356C75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5" name="Rectangle 211">
                <a:extLst>
                  <a:ext uri="{FF2B5EF4-FFF2-40B4-BE49-F238E27FC236}">
                    <a16:creationId xmlns:a16="http://schemas.microsoft.com/office/drawing/2014/main" xmlns="" id="{FA4D6533-F103-4FCA-97A8-DAF7D6107E5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6" name="Rectangle 212">
                <a:extLst>
                  <a:ext uri="{FF2B5EF4-FFF2-40B4-BE49-F238E27FC236}">
                    <a16:creationId xmlns:a16="http://schemas.microsoft.com/office/drawing/2014/main" xmlns="" id="{8239C4FB-223E-4912-BBA2-5FAB5D7AA5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337" name="Group 213">
                <a:extLst>
                  <a:ext uri="{FF2B5EF4-FFF2-40B4-BE49-F238E27FC236}">
                    <a16:creationId xmlns:a16="http://schemas.microsoft.com/office/drawing/2014/main" xmlns="" id="{E62D3309-5940-4703-952E-C9CA6FD42EF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349" name="Freeform 214">
                  <a:extLst>
                    <a:ext uri="{FF2B5EF4-FFF2-40B4-BE49-F238E27FC236}">
                      <a16:creationId xmlns:a16="http://schemas.microsoft.com/office/drawing/2014/main" xmlns="" id="{2A33DC39-CBFC-4C60-8633-9105D47F7E9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0" name="Freeform 215">
                  <a:extLst>
                    <a:ext uri="{FF2B5EF4-FFF2-40B4-BE49-F238E27FC236}">
                      <a16:creationId xmlns:a16="http://schemas.microsoft.com/office/drawing/2014/main" xmlns="" id="{26902FBA-F83E-44C7-8880-73D5E892454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38" name="Rectangle 216">
                <a:extLst>
                  <a:ext uri="{FF2B5EF4-FFF2-40B4-BE49-F238E27FC236}">
                    <a16:creationId xmlns:a16="http://schemas.microsoft.com/office/drawing/2014/main" xmlns="" id="{3BF9ADA4-2675-4A93-A20F-278C349C235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39" name="Rectangle 217">
                <a:extLst>
                  <a:ext uri="{FF2B5EF4-FFF2-40B4-BE49-F238E27FC236}">
                    <a16:creationId xmlns:a16="http://schemas.microsoft.com/office/drawing/2014/main" xmlns="" id="{C9FECFC5-98AA-441F-9AFE-63E3679ED4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0" name="Freeform 218">
                <a:extLst>
                  <a:ext uri="{FF2B5EF4-FFF2-40B4-BE49-F238E27FC236}">
                    <a16:creationId xmlns:a16="http://schemas.microsoft.com/office/drawing/2014/main" xmlns="" id="{20BEC5CF-B116-4377-AC3C-2881A8D6BB0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1" name="Rectangle 219">
                <a:extLst>
                  <a:ext uri="{FF2B5EF4-FFF2-40B4-BE49-F238E27FC236}">
                    <a16:creationId xmlns:a16="http://schemas.microsoft.com/office/drawing/2014/main" xmlns="" id="{976840B0-A876-471F-9FF4-E61501FA77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2" name="Rectangle 220">
                <a:extLst>
                  <a:ext uri="{FF2B5EF4-FFF2-40B4-BE49-F238E27FC236}">
                    <a16:creationId xmlns:a16="http://schemas.microsoft.com/office/drawing/2014/main" xmlns="" id="{73134F89-0C74-48FD-8ED3-E5DD62C44E7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3" name="Rectangle 221">
                <a:extLst>
                  <a:ext uri="{FF2B5EF4-FFF2-40B4-BE49-F238E27FC236}">
                    <a16:creationId xmlns:a16="http://schemas.microsoft.com/office/drawing/2014/main" xmlns="" id="{34EE0441-9B0C-4BB9-8E7D-1C4E460D8BB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4" name="Rectangle 222">
                <a:extLst>
                  <a:ext uri="{FF2B5EF4-FFF2-40B4-BE49-F238E27FC236}">
                    <a16:creationId xmlns:a16="http://schemas.microsoft.com/office/drawing/2014/main" xmlns="" id="{F29CDEFD-8B8D-4963-B9CC-411CCA32B0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5" name="Rectangle 223">
                <a:extLst>
                  <a:ext uri="{FF2B5EF4-FFF2-40B4-BE49-F238E27FC236}">
                    <a16:creationId xmlns:a16="http://schemas.microsoft.com/office/drawing/2014/main" xmlns="" id="{F64AFB90-8738-4D28-B4A2-0D17D398BCB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6" name="Rectangle 224">
                <a:extLst>
                  <a:ext uri="{FF2B5EF4-FFF2-40B4-BE49-F238E27FC236}">
                    <a16:creationId xmlns:a16="http://schemas.microsoft.com/office/drawing/2014/main" xmlns="" id="{313DF485-26B1-4635-B0C5-FE9240085C5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347" name="Freeform 225">
                <a:extLst>
                  <a:ext uri="{FF2B5EF4-FFF2-40B4-BE49-F238E27FC236}">
                    <a16:creationId xmlns:a16="http://schemas.microsoft.com/office/drawing/2014/main" xmlns="" id="{C866B64B-842D-41AE-A7CF-006D94C501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8" name="Freeform 226">
                <a:extLst>
                  <a:ext uri="{FF2B5EF4-FFF2-40B4-BE49-F238E27FC236}">
                    <a16:creationId xmlns:a16="http://schemas.microsoft.com/office/drawing/2014/main" xmlns="" id="{B86D6A49-872A-45CF-BA0C-798E9163E20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" name="TextBox 9">
              <a:extLst>
                <a:ext uri="{FF2B5EF4-FFF2-40B4-BE49-F238E27FC236}">
                  <a16:creationId xmlns:a16="http://schemas.microsoft.com/office/drawing/2014/main" xmlns="" id="{DDBE212F-F2E2-4EFA-A1DB-86B86CC6B50B}"/>
                </a:ext>
              </a:extLst>
            </p:cNvPr>
            <p:cNvSpPr txBox="1"/>
            <p:nvPr/>
          </p:nvSpPr>
          <p:spPr>
            <a:xfrm>
              <a:off x="5514766" y="377820"/>
              <a:ext cx="2031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b="1" dirty="0" smtClean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Extracellular DNAs</a:t>
              </a:r>
              <a:endParaRPr lang="zh-CN" altLang="en-US" sz="1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grpSp>
          <p:nvGrpSpPr>
            <p:cNvPr id="22" name="Group 211">
              <a:extLst>
                <a:ext uri="{FF2B5EF4-FFF2-40B4-BE49-F238E27FC236}">
                  <a16:creationId xmlns:a16="http://schemas.microsoft.com/office/drawing/2014/main" xmlns="" id="{FCAF6FD9-6365-46BD-875A-DAAECECB4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01582" y="1034539"/>
              <a:ext cx="390847" cy="598993"/>
              <a:chOff x="4132" y="2231"/>
              <a:chExt cx="683" cy="1180"/>
            </a:xfrm>
          </p:grpSpPr>
          <p:sp>
            <p:nvSpPr>
              <p:cNvPr id="239" name="AutoShape 212">
                <a:extLst>
                  <a:ext uri="{FF2B5EF4-FFF2-40B4-BE49-F238E27FC236}">
                    <a16:creationId xmlns:a16="http://schemas.microsoft.com/office/drawing/2014/main" xmlns="" id="{71A2DCEB-784D-45AA-A0FA-CEDB32D2E4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42" y="2604"/>
                <a:ext cx="48" cy="538"/>
              </a:xfrm>
              <a:prstGeom prst="can">
                <a:avLst>
                  <a:gd name="adj" fmla="val 2911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40" name="AutoShape 213">
                <a:extLst>
                  <a:ext uri="{FF2B5EF4-FFF2-40B4-BE49-F238E27FC236}">
                    <a16:creationId xmlns:a16="http://schemas.microsoft.com/office/drawing/2014/main" xmlns="" id="{AD896656-A5EB-4C3C-9019-F296DD1DE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437" y="2624"/>
                <a:ext cx="79" cy="27"/>
              </a:xfrm>
              <a:custGeom>
                <a:avLst/>
                <a:gdLst>
                  <a:gd name="T0" fmla="*/ 69 w 21600"/>
                  <a:gd name="T1" fmla="*/ 13 h 21600"/>
                  <a:gd name="T2" fmla="*/ 40 w 21600"/>
                  <a:gd name="T3" fmla="*/ 27 h 21600"/>
                  <a:gd name="T4" fmla="*/ 10 w 21600"/>
                  <a:gd name="T5" fmla="*/ 13 h 21600"/>
                  <a:gd name="T6" fmla="*/ 4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375 w 21600"/>
                  <a:gd name="T13" fmla="*/ 4800 h 21600"/>
                  <a:gd name="T14" fmla="*/ 17225 w 21600"/>
                  <a:gd name="T15" fmla="*/ 168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 algn="ctr">
                <a:solidFill>
                  <a:srgbClr val="DEBFA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1" name="Line 214">
                <a:extLst>
                  <a:ext uri="{FF2B5EF4-FFF2-40B4-BE49-F238E27FC236}">
                    <a16:creationId xmlns:a16="http://schemas.microsoft.com/office/drawing/2014/main" xmlns="" id="{1CD77518-8C91-488F-971A-82C3001CA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27" y="2622"/>
                <a:ext cx="30" cy="3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2" name="Line 215">
                <a:extLst>
                  <a:ext uri="{FF2B5EF4-FFF2-40B4-BE49-F238E27FC236}">
                    <a16:creationId xmlns:a16="http://schemas.microsoft.com/office/drawing/2014/main" xmlns="" id="{D4BCE2D7-0003-463E-8B4C-85ACC1D8E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2" y="2620"/>
                <a:ext cx="30" cy="3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43" name="Group 216">
                <a:extLst>
                  <a:ext uri="{FF2B5EF4-FFF2-40B4-BE49-F238E27FC236}">
                    <a16:creationId xmlns:a16="http://schemas.microsoft.com/office/drawing/2014/main" xmlns="" id="{91F8E31F-8D87-4842-9A89-F2D4D97A3D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550" y="3021"/>
                <a:ext cx="86" cy="189"/>
                <a:chOff x="1322" y="3864"/>
                <a:chExt cx="86" cy="189"/>
              </a:xfrm>
            </p:grpSpPr>
            <p:sp>
              <p:nvSpPr>
                <p:cNvPr id="285" name="AutoShape 217">
                  <a:extLst>
                    <a:ext uri="{FF2B5EF4-FFF2-40B4-BE49-F238E27FC236}">
                      <a16:creationId xmlns:a16="http://schemas.microsoft.com/office/drawing/2014/main" xmlns="" id="{63EB77B6-2C96-4676-9251-CAF73680DE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898220" flipH="1">
                  <a:off x="1322" y="3864"/>
                  <a:ext cx="33" cy="189"/>
                </a:xfrm>
                <a:custGeom>
                  <a:avLst/>
                  <a:gdLst>
                    <a:gd name="T0" fmla="*/ 29 w 21600"/>
                    <a:gd name="T1" fmla="*/ 95 h 21600"/>
                    <a:gd name="T2" fmla="*/ 17 w 21600"/>
                    <a:gd name="T3" fmla="*/ 189 h 21600"/>
                    <a:gd name="T4" fmla="*/ 4 w 21600"/>
                    <a:gd name="T5" fmla="*/ 95 h 21600"/>
                    <a:gd name="T6" fmla="*/ 17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82 w 21600"/>
                    <a:gd name="T13" fmla="*/ 4571 h 21600"/>
                    <a:gd name="T14" fmla="*/ 17018 w 21600"/>
                    <a:gd name="T15" fmla="*/ 1702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506" y="21600"/>
                      </a:lnTo>
                      <a:lnTo>
                        <a:pt x="16094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635248"/>
                    </a:gs>
                    <a:gs pos="50000">
                      <a:srgbClr val="D6B19C"/>
                    </a:gs>
                    <a:gs pos="100000">
                      <a:srgbClr val="63524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6" name="AutoShape 218">
                  <a:extLst>
                    <a:ext uri="{FF2B5EF4-FFF2-40B4-BE49-F238E27FC236}">
                      <a16:creationId xmlns:a16="http://schemas.microsoft.com/office/drawing/2014/main" xmlns="" id="{29018413-2A21-4159-AD2E-EA0948E8BE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364" y="3848"/>
                  <a:ext cx="28" cy="60"/>
                </a:xfrm>
                <a:prstGeom prst="can">
                  <a:avLst>
                    <a:gd name="adj" fmla="val 36627"/>
                  </a:avLst>
                </a:prstGeom>
                <a:gradFill rotWithShape="1">
                  <a:gsLst>
                    <a:gs pos="0">
                      <a:srgbClr val="675851"/>
                    </a:gs>
                    <a:gs pos="50000">
                      <a:srgbClr val="DEBFAE"/>
                    </a:gs>
                    <a:gs pos="100000">
                      <a:srgbClr val="675851"/>
                    </a:gs>
                  </a:gsLst>
                  <a:lin ang="0" scaled="1"/>
                </a:gradFill>
                <a:ln w="3175">
                  <a:solidFill>
                    <a:srgbClr val="DEBFAE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44" name="AutoShape 219">
                <a:extLst>
                  <a:ext uri="{FF2B5EF4-FFF2-40B4-BE49-F238E27FC236}">
                    <a16:creationId xmlns:a16="http://schemas.microsoft.com/office/drawing/2014/main" xmlns="" id="{67718749-8B16-439B-9815-B2D08EB9B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98220" flipH="1">
                <a:off x="4297" y="3011"/>
                <a:ext cx="33" cy="189"/>
              </a:xfrm>
              <a:custGeom>
                <a:avLst/>
                <a:gdLst>
                  <a:gd name="T0" fmla="*/ 29 w 21600"/>
                  <a:gd name="T1" fmla="*/ 95 h 21600"/>
                  <a:gd name="T2" fmla="*/ 17 w 21600"/>
                  <a:gd name="T3" fmla="*/ 189 h 21600"/>
                  <a:gd name="T4" fmla="*/ 4 w 21600"/>
                  <a:gd name="T5" fmla="*/ 95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1 h 21600"/>
                  <a:gd name="T14" fmla="*/ 17018 w 21600"/>
                  <a:gd name="T15" fmla="*/ 1702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5" name="AutoShape 220">
                <a:extLst>
                  <a:ext uri="{FF2B5EF4-FFF2-40B4-BE49-F238E27FC236}">
                    <a16:creationId xmlns:a16="http://schemas.microsoft.com/office/drawing/2014/main" xmlns="" id="{E7D430B1-4161-4B0D-AB6C-4187630EE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672119" flipH="1">
                <a:off x="4341" y="3003"/>
                <a:ext cx="28" cy="60"/>
              </a:xfrm>
              <a:prstGeom prst="can">
                <a:avLst>
                  <a:gd name="adj" fmla="val 36627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46" name="Freeform 221">
                <a:extLst>
                  <a:ext uri="{FF2B5EF4-FFF2-40B4-BE49-F238E27FC236}">
                    <a16:creationId xmlns:a16="http://schemas.microsoft.com/office/drawing/2014/main" xmlns="" id="{201FFB29-AC73-4095-8A34-AE5F3BEB21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7" y="3036"/>
                <a:ext cx="229" cy="85"/>
              </a:xfrm>
              <a:custGeom>
                <a:avLst/>
                <a:gdLst>
                  <a:gd name="T0" fmla="*/ 1 w 229"/>
                  <a:gd name="T1" fmla="*/ 3 h 85"/>
                  <a:gd name="T2" fmla="*/ 48 w 229"/>
                  <a:gd name="T3" fmla="*/ 31 h 85"/>
                  <a:gd name="T4" fmla="*/ 117 w 229"/>
                  <a:gd name="T5" fmla="*/ 43 h 85"/>
                  <a:gd name="T6" fmla="*/ 189 w 229"/>
                  <a:gd name="T7" fmla="*/ 39 h 85"/>
                  <a:gd name="T8" fmla="*/ 229 w 229"/>
                  <a:gd name="T9" fmla="*/ 15 h 85"/>
                  <a:gd name="T10" fmla="*/ 228 w 229"/>
                  <a:gd name="T11" fmla="*/ 70 h 85"/>
                  <a:gd name="T12" fmla="*/ 143 w 229"/>
                  <a:gd name="T13" fmla="*/ 84 h 85"/>
                  <a:gd name="T14" fmla="*/ 58 w 229"/>
                  <a:gd name="T15" fmla="*/ 75 h 85"/>
                  <a:gd name="T16" fmla="*/ 0 w 229"/>
                  <a:gd name="T17" fmla="*/ 52 h 85"/>
                  <a:gd name="T18" fmla="*/ 1 w 229"/>
                  <a:gd name="T19" fmla="*/ 3 h 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9"/>
                  <a:gd name="T31" fmla="*/ 0 h 85"/>
                  <a:gd name="T32" fmla="*/ 229 w 229"/>
                  <a:gd name="T33" fmla="*/ 85 h 8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9" h="85">
                    <a:moveTo>
                      <a:pt x="1" y="3"/>
                    </a:moveTo>
                    <a:cubicBezTo>
                      <a:pt x="9" y="0"/>
                      <a:pt x="29" y="24"/>
                      <a:pt x="48" y="31"/>
                    </a:cubicBezTo>
                    <a:cubicBezTo>
                      <a:pt x="67" y="38"/>
                      <a:pt x="94" y="42"/>
                      <a:pt x="117" y="43"/>
                    </a:cubicBezTo>
                    <a:cubicBezTo>
                      <a:pt x="140" y="44"/>
                      <a:pt x="170" y="44"/>
                      <a:pt x="189" y="39"/>
                    </a:cubicBezTo>
                    <a:cubicBezTo>
                      <a:pt x="208" y="34"/>
                      <a:pt x="223" y="10"/>
                      <a:pt x="229" y="15"/>
                    </a:cubicBezTo>
                    <a:lnTo>
                      <a:pt x="228" y="70"/>
                    </a:lnTo>
                    <a:cubicBezTo>
                      <a:pt x="214" y="81"/>
                      <a:pt x="171" y="83"/>
                      <a:pt x="143" y="84"/>
                    </a:cubicBezTo>
                    <a:cubicBezTo>
                      <a:pt x="115" y="85"/>
                      <a:pt x="82" y="80"/>
                      <a:pt x="58" y="75"/>
                    </a:cubicBezTo>
                    <a:cubicBezTo>
                      <a:pt x="34" y="70"/>
                      <a:pt x="9" y="64"/>
                      <a:pt x="0" y="52"/>
                    </a:cubicBezTo>
                    <a:lnTo>
                      <a:pt x="1" y="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 w="6350" cap="flat" cmpd="sng">
                <a:solidFill>
                  <a:srgbClr val="DEBFA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7" name="AutoShape 222">
                <a:extLst>
                  <a:ext uri="{FF2B5EF4-FFF2-40B4-BE49-F238E27FC236}">
                    <a16:creationId xmlns:a16="http://schemas.microsoft.com/office/drawing/2014/main" xmlns="" id="{891B6DED-D2EB-4AE1-B41E-6AA899F21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57349">
                <a:off x="4359" y="2996"/>
                <a:ext cx="226" cy="80"/>
              </a:xfrm>
              <a:custGeom>
                <a:avLst/>
                <a:gdLst>
                  <a:gd name="T0" fmla="*/ 113 w 21600"/>
                  <a:gd name="T1" fmla="*/ 0 h 21600"/>
                  <a:gd name="T2" fmla="*/ 33 w 21600"/>
                  <a:gd name="T3" fmla="*/ 12 h 21600"/>
                  <a:gd name="T4" fmla="*/ 0 w 21600"/>
                  <a:gd name="T5" fmla="*/ 40 h 21600"/>
                  <a:gd name="T6" fmla="*/ 33 w 21600"/>
                  <a:gd name="T7" fmla="*/ 68 h 21600"/>
                  <a:gd name="T8" fmla="*/ 113 w 21600"/>
                  <a:gd name="T9" fmla="*/ 80 h 21600"/>
                  <a:gd name="T10" fmla="*/ 193 w 21600"/>
                  <a:gd name="T11" fmla="*/ 68 h 21600"/>
                  <a:gd name="T12" fmla="*/ 226 w 21600"/>
                  <a:gd name="T13" fmla="*/ 40 h 21600"/>
                  <a:gd name="T14" fmla="*/ 193 w 21600"/>
                  <a:gd name="T15" fmla="*/ 1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4 w 21600"/>
                  <a:gd name="T25" fmla="*/ 3240 h 21600"/>
                  <a:gd name="T26" fmla="*/ 18446 w 21600"/>
                  <a:gd name="T27" fmla="*/ 1836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65" y="10800"/>
                    </a:moveTo>
                    <a:cubicBezTo>
                      <a:pt x="5465" y="13746"/>
                      <a:pt x="7854" y="16135"/>
                      <a:pt x="10800" y="16135"/>
                    </a:cubicBezTo>
                    <a:cubicBezTo>
                      <a:pt x="13746" y="16135"/>
                      <a:pt x="16135" y="13746"/>
                      <a:pt x="16135" y="10800"/>
                    </a:cubicBezTo>
                    <a:cubicBezTo>
                      <a:pt x="16135" y="7854"/>
                      <a:pt x="13746" y="5465"/>
                      <a:pt x="10800" y="5465"/>
                    </a:cubicBezTo>
                    <a:cubicBezTo>
                      <a:pt x="7854" y="5465"/>
                      <a:pt x="5465" y="7854"/>
                      <a:pt x="5465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100000">
                    <a:srgbClr val="D6B19C"/>
                  </a:gs>
                </a:gsLst>
                <a:lin ang="5400000" scaled="1"/>
              </a:gradFill>
              <a:ln w="9525" algn="ctr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8" name="AutoShape 223">
                <a:extLst>
                  <a:ext uri="{FF2B5EF4-FFF2-40B4-BE49-F238E27FC236}">
                    <a16:creationId xmlns:a16="http://schemas.microsoft.com/office/drawing/2014/main" xmlns="" id="{02AD2F91-AD54-4642-A32E-FDF991B5A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2" y="2606"/>
                <a:ext cx="172" cy="62"/>
              </a:xfrm>
              <a:custGeom>
                <a:avLst/>
                <a:gdLst>
                  <a:gd name="T0" fmla="*/ 86 w 21600"/>
                  <a:gd name="T1" fmla="*/ 0 h 21600"/>
                  <a:gd name="T2" fmla="*/ 25 w 21600"/>
                  <a:gd name="T3" fmla="*/ 9 h 21600"/>
                  <a:gd name="T4" fmla="*/ 0 w 21600"/>
                  <a:gd name="T5" fmla="*/ 31 h 21600"/>
                  <a:gd name="T6" fmla="*/ 25 w 21600"/>
                  <a:gd name="T7" fmla="*/ 53 h 21600"/>
                  <a:gd name="T8" fmla="*/ 86 w 21600"/>
                  <a:gd name="T9" fmla="*/ 62 h 21600"/>
                  <a:gd name="T10" fmla="*/ 147 w 21600"/>
                  <a:gd name="T11" fmla="*/ 53 h 21600"/>
                  <a:gd name="T12" fmla="*/ 172 w 21600"/>
                  <a:gd name="T13" fmla="*/ 31 h 21600"/>
                  <a:gd name="T14" fmla="*/ 147 w 21600"/>
                  <a:gd name="T15" fmla="*/ 9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0 w 21600"/>
                  <a:gd name="T25" fmla="*/ 3135 h 21600"/>
                  <a:gd name="T26" fmla="*/ 18460 w 21600"/>
                  <a:gd name="T27" fmla="*/ 18465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65" y="10800"/>
                    </a:moveTo>
                    <a:cubicBezTo>
                      <a:pt x="5465" y="13746"/>
                      <a:pt x="7854" y="16135"/>
                      <a:pt x="10800" y="16135"/>
                    </a:cubicBezTo>
                    <a:cubicBezTo>
                      <a:pt x="13746" y="16135"/>
                      <a:pt x="16135" y="13746"/>
                      <a:pt x="16135" y="10800"/>
                    </a:cubicBezTo>
                    <a:cubicBezTo>
                      <a:pt x="16135" y="7854"/>
                      <a:pt x="13746" y="5465"/>
                      <a:pt x="10800" y="5465"/>
                    </a:cubicBezTo>
                    <a:cubicBezTo>
                      <a:pt x="7854" y="5465"/>
                      <a:pt x="5465" y="7854"/>
                      <a:pt x="5465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30000">
                    <a:srgbClr val="A65528"/>
                  </a:gs>
                  <a:gs pos="70000">
                    <a:srgbClr val="D49E6C"/>
                  </a:gs>
                  <a:gs pos="100000">
                    <a:srgbClr val="D6B19C"/>
                  </a:gs>
                </a:gsLst>
                <a:lin ang="5400000" scaled="1"/>
              </a:gradFill>
              <a:ln w="635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9" name="AutoShape 224">
                <a:extLst>
                  <a:ext uri="{FF2B5EF4-FFF2-40B4-BE49-F238E27FC236}">
                    <a16:creationId xmlns:a16="http://schemas.microsoft.com/office/drawing/2014/main" xmlns="" id="{EC0D87EB-453A-4141-9858-2F39995815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350" y="2352"/>
                <a:ext cx="234" cy="22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50" name="AutoShape 225">
                <a:extLst>
                  <a:ext uri="{FF2B5EF4-FFF2-40B4-BE49-F238E27FC236}">
                    <a16:creationId xmlns:a16="http://schemas.microsoft.com/office/drawing/2014/main" xmlns="" id="{325F41B2-3F49-4153-9DE6-756EF439C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820000" flipV="1">
                <a:off x="4455" y="2432"/>
                <a:ext cx="259" cy="127"/>
              </a:xfrm>
              <a:prstGeom prst="triangle">
                <a:avLst>
                  <a:gd name="adj" fmla="val 48995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51" name="AutoShape 226">
                <a:extLst>
                  <a:ext uri="{FF2B5EF4-FFF2-40B4-BE49-F238E27FC236}">
                    <a16:creationId xmlns:a16="http://schemas.microsoft.com/office/drawing/2014/main" xmlns="" id="{431658F7-2569-4D1F-B816-283B86624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780000" flipH="1" flipV="1">
                <a:off x="4220" y="2434"/>
                <a:ext cx="259" cy="129"/>
              </a:xfrm>
              <a:prstGeom prst="triangle">
                <a:avLst>
                  <a:gd name="adj" fmla="val 50000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52" name="AutoShape 227">
                <a:extLst>
                  <a:ext uri="{FF2B5EF4-FFF2-40B4-BE49-F238E27FC236}">
                    <a16:creationId xmlns:a16="http://schemas.microsoft.com/office/drawing/2014/main" xmlns="" id="{E401F174-59C9-4C83-B115-89B2AB73B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2235"/>
                <a:ext cx="234" cy="114"/>
              </a:xfrm>
              <a:prstGeom prst="triangle">
                <a:avLst>
                  <a:gd name="adj" fmla="val 50000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53" name="Freeform 228">
                <a:extLst>
                  <a:ext uri="{FF2B5EF4-FFF2-40B4-BE49-F238E27FC236}">
                    <a16:creationId xmlns:a16="http://schemas.microsoft.com/office/drawing/2014/main" xmlns="" id="{6CFEDF50-F393-42F8-918F-43C36F6EF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0" y="2532"/>
                <a:ext cx="178" cy="102"/>
              </a:xfrm>
              <a:custGeom>
                <a:avLst/>
                <a:gdLst>
                  <a:gd name="T0" fmla="*/ 178 w 178"/>
                  <a:gd name="T1" fmla="*/ 58 h 102"/>
                  <a:gd name="T2" fmla="*/ 178 w 178"/>
                  <a:gd name="T3" fmla="*/ 102 h 102"/>
                  <a:gd name="T4" fmla="*/ 0 w 178"/>
                  <a:gd name="T5" fmla="*/ 0 h 102"/>
                  <a:gd name="T6" fmla="*/ 178 w 178"/>
                  <a:gd name="T7" fmla="*/ 58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8"/>
                  <a:gd name="T13" fmla="*/ 0 h 102"/>
                  <a:gd name="T14" fmla="*/ 178 w 178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8" h="102">
                    <a:moveTo>
                      <a:pt x="178" y="58"/>
                    </a:moveTo>
                    <a:lnTo>
                      <a:pt x="178" y="102"/>
                    </a:lnTo>
                    <a:lnTo>
                      <a:pt x="0" y="0"/>
                    </a:lnTo>
                    <a:lnTo>
                      <a:pt x="178" y="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4" name="Freeform 229">
                <a:extLst>
                  <a:ext uri="{FF2B5EF4-FFF2-40B4-BE49-F238E27FC236}">
                    <a16:creationId xmlns:a16="http://schemas.microsoft.com/office/drawing/2014/main" xmlns="" id="{27135473-8DE6-4311-B6E4-4ABE97FF6E4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69" y="2529"/>
                <a:ext cx="172" cy="102"/>
              </a:xfrm>
              <a:custGeom>
                <a:avLst/>
                <a:gdLst>
                  <a:gd name="T0" fmla="*/ 178 w 178"/>
                  <a:gd name="T1" fmla="*/ 58 h 102"/>
                  <a:gd name="T2" fmla="*/ 178 w 178"/>
                  <a:gd name="T3" fmla="*/ 102 h 102"/>
                  <a:gd name="T4" fmla="*/ 0 w 178"/>
                  <a:gd name="T5" fmla="*/ 0 h 102"/>
                  <a:gd name="T6" fmla="*/ 178 w 178"/>
                  <a:gd name="T7" fmla="*/ 58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8"/>
                  <a:gd name="T13" fmla="*/ 0 h 102"/>
                  <a:gd name="T14" fmla="*/ 178 w 178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8" h="102">
                    <a:moveTo>
                      <a:pt x="178" y="58"/>
                    </a:moveTo>
                    <a:lnTo>
                      <a:pt x="178" y="102"/>
                    </a:lnTo>
                    <a:lnTo>
                      <a:pt x="0" y="0"/>
                    </a:lnTo>
                    <a:lnTo>
                      <a:pt x="178" y="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5" name="Freeform 230">
                <a:extLst>
                  <a:ext uri="{FF2B5EF4-FFF2-40B4-BE49-F238E27FC236}">
                    <a16:creationId xmlns:a16="http://schemas.microsoft.com/office/drawing/2014/main" xmlns="" id="{798167D0-DF0C-41E8-A3CE-DDE911A3CC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2232"/>
                <a:ext cx="180" cy="116"/>
              </a:xfrm>
              <a:custGeom>
                <a:avLst/>
                <a:gdLst>
                  <a:gd name="T0" fmla="*/ 180 w 180"/>
                  <a:gd name="T1" fmla="*/ 0 h 116"/>
                  <a:gd name="T2" fmla="*/ 0 w 180"/>
                  <a:gd name="T3" fmla="*/ 94 h 116"/>
                  <a:gd name="T4" fmla="*/ 58 w 180"/>
                  <a:gd name="T5" fmla="*/ 116 h 116"/>
                  <a:gd name="T6" fmla="*/ 180 w 180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0"/>
                  <a:gd name="T13" fmla="*/ 0 h 116"/>
                  <a:gd name="T14" fmla="*/ 180 w 180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0" h="116">
                    <a:moveTo>
                      <a:pt x="180" y="0"/>
                    </a:moveTo>
                    <a:lnTo>
                      <a:pt x="0" y="94"/>
                    </a:lnTo>
                    <a:lnTo>
                      <a:pt x="58" y="116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79FFDC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" name="Freeform 231">
                <a:extLst>
                  <a:ext uri="{FF2B5EF4-FFF2-40B4-BE49-F238E27FC236}">
                    <a16:creationId xmlns:a16="http://schemas.microsoft.com/office/drawing/2014/main" xmlns="" id="{737B66EB-4BCD-450F-9889-9C8AECCC0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2328"/>
                <a:ext cx="60" cy="204"/>
              </a:xfrm>
              <a:custGeom>
                <a:avLst/>
                <a:gdLst>
                  <a:gd name="T0" fmla="*/ 60 w 60"/>
                  <a:gd name="T1" fmla="*/ 22 h 204"/>
                  <a:gd name="T2" fmla="*/ 0 w 60"/>
                  <a:gd name="T3" fmla="*/ 204 h 204"/>
                  <a:gd name="T4" fmla="*/ 2 w 60"/>
                  <a:gd name="T5" fmla="*/ 0 h 204"/>
                  <a:gd name="T6" fmla="*/ 60 w 60"/>
                  <a:gd name="T7" fmla="*/ 22 h 2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204"/>
                  <a:gd name="T14" fmla="*/ 60 w 60"/>
                  <a:gd name="T15" fmla="*/ 204 h 2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204">
                    <a:moveTo>
                      <a:pt x="60" y="22"/>
                    </a:moveTo>
                    <a:lnTo>
                      <a:pt x="0" y="204"/>
                    </a:lnTo>
                    <a:lnTo>
                      <a:pt x="2" y="0"/>
                    </a:lnTo>
                    <a:lnTo>
                      <a:pt x="60" y="22"/>
                    </a:lnTo>
                    <a:close/>
                  </a:path>
                </a:pathLst>
              </a:custGeom>
              <a:solidFill>
                <a:srgbClr val="79FFDC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7" name="Freeform 232">
                <a:extLst>
                  <a:ext uri="{FF2B5EF4-FFF2-40B4-BE49-F238E27FC236}">
                    <a16:creationId xmlns:a16="http://schemas.microsoft.com/office/drawing/2014/main" xmlns="" id="{A56C587D-53E8-4D62-A517-265B2937EED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69" y="2231"/>
                <a:ext cx="180" cy="116"/>
              </a:xfrm>
              <a:custGeom>
                <a:avLst/>
                <a:gdLst>
                  <a:gd name="T0" fmla="*/ 180 w 180"/>
                  <a:gd name="T1" fmla="*/ 0 h 116"/>
                  <a:gd name="T2" fmla="*/ 0 w 180"/>
                  <a:gd name="T3" fmla="*/ 94 h 116"/>
                  <a:gd name="T4" fmla="*/ 58 w 180"/>
                  <a:gd name="T5" fmla="*/ 116 h 116"/>
                  <a:gd name="T6" fmla="*/ 180 w 180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0"/>
                  <a:gd name="T13" fmla="*/ 0 h 116"/>
                  <a:gd name="T14" fmla="*/ 180 w 180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0" h="116">
                    <a:moveTo>
                      <a:pt x="180" y="0"/>
                    </a:moveTo>
                    <a:lnTo>
                      <a:pt x="0" y="94"/>
                    </a:lnTo>
                    <a:lnTo>
                      <a:pt x="58" y="116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Freeform 233">
                <a:extLst>
                  <a:ext uri="{FF2B5EF4-FFF2-40B4-BE49-F238E27FC236}">
                    <a16:creationId xmlns:a16="http://schemas.microsoft.com/office/drawing/2014/main" xmlns="" id="{FA245E0A-0F96-4929-8084-C35F3D729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1" y="2327"/>
                <a:ext cx="58" cy="201"/>
              </a:xfrm>
              <a:custGeom>
                <a:avLst/>
                <a:gdLst>
                  <a:gd name="T0" fmla="*/ 0 w 58"/>
                  <a:gd name="T1" fmla="*/ 22 h 201"/>
                  <a:gd name="T2" fmla="*/ 53 w 58"/>
                  <a:gd name="T3" fmla="*/ 201 h 201"/>
                  <a:gd name="T4" fmla="*/ 58 w 58"/>
                  <a:gd name="T5" fmla="*/ 0 h 201"/>
                  <a:gd name="T6" fmla="*/ 0 w 58"/>
                  <a:gd name="T7" fmla="*/ 22 h 20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"/>
                  <a:gd name="T13" fmla="*/ 0 h 201"/>
                  <a:gd name="T14" fmla="*/ 58 w 58"/>
                  <a:gd name="T15" fmla="*/ 201 h 20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" h="201">
                    <a:moveTo>
                      <a:pt x="0" y="22"/>
                    </a:moveTo>
                    <a:lnTo>
                      <a:pt x="53" y="201"/>
                    </a:lnTo>
                    <a:lnTo>
                      <a:pt x="58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9" name="Freeform 234">
                <a:extLst>
                  <a:ext uri="{FF2B5EF4-FFF2-40B4-BE49-F238E27FC236}">
                    <a16:creationId xmlns:a16="http://schemas.microsoft.com/office/drawing/2014/main" xmlns="" id="{81E2D198-B7E2-4D8F-B5F1-1CDF72CE7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639"/>
                <a:ext cx="188" cy="63"/>
              </a:xfrm>
              <a:custGeom>
                <a:avLst/>
                <a:gdLst>
                  <a:gd name="T0" fmla="*/ 0 w 178"/>
                  <a:gd name="T1" fmla="*/ 7 h 63"/>
                  <a:gd name="T2" fmla="*/ 24 w 178"/>
                  <a:gd name="T3" fmla="*/ 19 h 63"/>
                  <a:gd name="T4" fmla="*/ 68 w 178"/>
                  <a:gd name="T5" fmla="*/ 31 h 63"/>
                  <a:gd name="T6" fmla="*/ 122 w 178"/>
                  <a:gd name="T7" fmla="*/ 25 h 63"/>
                  <a:gd name="T8" fmla="*/ 158 w 178"/>
                  <a:gd name="T9" fmla="*/ 15 h 63"/>
                  <a:gd name="T10" fmla="*/ 168 w 178"/>
                  <a:gd name="T11" fmla="*/ 5 h 63"/>
                  <a:gd name="T12" fmla="*/ 170 w 178"/>
                  <a:gd name="T13" fmla="*/ 47 h 63"/>
                  <a:gd name="T14" fmla="*/ 122 w 178"/>
                  <a:gd name="T15" fmla="*/ 61 h 63"/>
                  <a:gd name="T16" fmla="*/ 60 w 178"/>
                  <a:gd name="T17" fmla="*/ 57 h 63"/>
                  <a:gd name="T18" fmla="*/ 14 w 178"/>
                  <a:gd name="T19" fmla="*/ 35 h 63"/>
                  <a:gd name="T20" fmla="*/ 0 w 178"/>
                  <a:gd name="T21" fmla="*/ 7 h 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8"/>
                  <a:gd name="T34" fmla="*/ 0 h 63"/>
                  <a:gd name="T35" fmla="*/ 178 w 178"/>
                  <a:gd name="T36" fmla="*/ 63 h 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8" h="63">
                    <a:moveTo>
                      <a:pt x="0" y="7"/>
                    </a:moveTo>
                    <a:cubicBezTo>
                      <a:pt x="2" y="5"/>
                      <a:pt x="13" y="15"/>
                      <a:pt x="24" y="19"/>
                    </a:cubicBezTo>
                    <a:cubicBezTo>
                      <a:pt x="35" y="23"/>
                      <a:pt x="52" y="30"/>
                      <a:pt x="68" y="31"/>
                    </a:cubicBezTo>
                    <a:cubicBezTo>
                      <a:pt x="84" y="32"/>
                      <a:pt x="107" y="28"/>
                      <a:pt x="122" y="25"/>
                    </a:cubicBezTo>
                    <a:cubicBezTo>
                      <a:pt x="137" y="22"/>
                      <a:pt x="150" y="18"/>
                      <a:pt x="158" y="15"/>
                    </a:cubicBezTo>
                    <a:cubicBezTo>
                      <a:pt x="166" y="12"/>
                      <a:pt x="166" y="0"/>
                      <a:pt x="168" y="5"/>
                    </a:cubicBezTo>
                    <a:cubicBezTo>
                      <a:pt x="170" y="10"/>
                      <a:pt x="178" y="38"/>
                      <a:pt x="170" y="47"/>
                    </a:cubicBezTo>
                    <a:cubicBezTo>
                      <a:pt x="162" y="56"/>
                      <a:pt x="140" y="59"/>
                      <a:pt x="122" y="61"/>
                    </a:cubicBezTo>
                    <a:cubicBezTo>
                      <a:pt x="104" y="63"/>
                      <a:pt x="78" y="61"/>
                      <a:pt x="60" y="57"/>
                    </a:cubicBezTo>
                    <a:cubicBezTo>
                      <a:pt x="42" y="53"/>
                      <a:pt x="24" y="43"/>
                      <a:pt x="14" y="35"/>
                    </a:cubicBezTo>
                    <a:cubicBezTo>
                      <a:pt x="4" y="27"/>
                      <a:pt x="3" y="13"/>
                      <a:pt x="0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0" name="Freeform 235">
                <a:extLst>
                  <a:ext uri="{FF2B5EF4-FFF2-40B4-BE49-F238E27FC236}">
                    <a16:creationId xmlns:a16="http://schemas.microsoft.com/office/drawing/2014/main" xmlns="" id="{02C7C56C-3515-4711-92A7-3717E9243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4" y="2657"/>
                <a:ext cx="187" cy="83"/>
              </a:xfrm>
              <a:custGeom>
                <a:avLst/>
                <a:gdLst>
                  <a:gd name="T0" fmla="*/ 6 w 189"/>
                  <a:gd name="T1" fmla="*/ 3 h 83"/>
                  <a:gd name="T2" fmla="*/ 44 w 189"/>
                  <a:gd name="T3" fmla="*/ 35 h 83"/>
                  <a:gd name="T4" fmla="*/ 98 w 189"/>
                  <a:gd name="T5" fmla="*/ 47 h 83"/>
                  <a:gd name="T6" fmla="*/ 154 w 189"/>
                  <a:gd name="T7" fmla="*/ 43 h 83"/>
                  <a:gd name="T8" fmla="*/ 184 w 189"/>
                  <a:gd name="T9" fmla="*/ 33 h 83"/>
                  <a:gd name="T10" fmla="*/ 178 w 189"/>
                  <a:gd name="T11" fmla="*/ 75 h 83"/>
                  <a:gd name="T12" fmla="*/ 120 w 189"/>
                  <a:gd name="T13" fmla="*/ 83 h 83"/>
                  <a:gd name="T14" fmla="*/ 52 w 189"/>
                  <a:gd name="T15" fmla="*/ 75 h 83"/>
                  <a:gd name="T16" fmla="*/ 10 w 189"/>
                  <a:gd name="T17" fmla="*/ 51 h 83"/>
                  <a:gd name="T18" fmla="*/ 6 w 189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9"/>
                  <a:gd name="T31" fmla="*/ 0 h 83"/>
                  <a:gd name="T32" fmla="*/ 189 w 189"/>
                  <a:gd name="T33" fmla="*/ 83 h 8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9" h="83">
                    <a:moveTo>
                      <a:pt x="6" y="3"/>
                    </a:moveTo>
                    <a:cubicBezTo>
                      <a:pt x="12" y="0"/>
                      <a:pt x="29" y="28"/>
                      <a:pt x="44" y="35"/>
                    </a:cubicBezTo>
                    <a:cubicBezTo>
                      <a:pt x="59" y="42"/>
                      <a:pt x="80" y="46"/>
                      <a:pt x="98" y="47"/>
                    </a:cubicBezTo>
                    <a:cubicBezTo>
                      <a:pt x="116" y="48"/>
                      <a:pt x="140" y="45"/>
                      <a:pt x="154" y="43"/>
                    </a:cubicBezTo>
                    <a:cubicBezTo>
                      <a:pt x="168" y="41"/>
                      <a:pt x="180" y="28"/>
                      <a:pt x="184" y="33"/>
                    </a:cubicBezTo>
                    <a:cubicBezTo>
                      <a:pt x="188" y="38"/>
                      <a:pt x="189" y="67"/>
                      <a:pt x="178" y="75"/>
                    </a:cubicBezTo>
                    <a:cubicBezTo>
                      <a:pt x="167" y="83"/>
                      <a:pt x="141" y="83"/>
                      <a:pt x="120" y="83"/>
                    </a:cubicBezTo>
                    <a:cubicBezTo>
                      <a:pt x="99" y="83"/>
                      <a:pt x="70" y="80"/>
                      <a:pt x="52" y="75"/>
                    </a:cubicBezTo>
                    <a:cubicBezTo>
                      <a:pt x="34" y="70"/>
                      <a:pt x="18" y="63"/>
                      <a:pt x="10" y="51"/>
                    </a:cubicBezTo>
                    <a:cubicBezTo>
                      <a:pt x="2" y="39"/>
                      <a:pt x="0" y="6"/>
                      <a:pt x="6" y="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1" name="Freeform 236">
                <a:extLst>
                  <a:ext uri="{FF2B5EF4-FFF2-40B4-BE49-F238E27FC236}">
                    <a16:creationId xmlns:a16="http://schemas.microsoft.com/office/drawing/2014/main" xmlns="" id="{07A24FE7-422C-4128-99A7-2C9DADFDE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05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2" name="Freeform 237">
                <a:extLst>
                  <a:ext uri="{FF2B5EF4-FFF2-40B4-BE49-F238E27FC236}">
                    <a16:creationId xmlns:a16="http://schemas.microsoft.com/office/drawing/2014/main" xmlns="" id="{D47E5867-C9E9-4B2D-9E05-F49B53243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46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3" name="Freeform 238">
                <a:extLst>
                  <a:ext uri="{FF2B5EF4-FFF2-40B4-BE49-F238E27FC236}">
                    <a16:creationId xmlns:a16="http://schemas.microsoft.com/office/drawing/2014/main" xmlns="" id="{6B70E5C4-6B5C-41A3-823C-DEF75CAC5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87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4" name="Freeform 239">
                <a:extLst>
                  <a:ext uri="{FF2B5EF4-FFF2-40B4-BE49-F238E27FC236}">
                    <a16:creationId xmlns:a16="http://schemas.microsoft.com/office/drawing/2014/main" xmlns="" id="{E252BE9A-1B5C-4E63-AAC7-2737FED01B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82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5" name="Freeform 240">
                <a:extLst>
                  <a:ext uri="{FF2B5EF4-FFF2-40B4-BE49-F238E27FC236}">
                    <a16:creationId xmlns:a16="http://schemas.microsoft.com/office/drawing/2014/main" xmlns="" id="{6D2991C9-72A5-4C44-A629-1003E5FF5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86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6" name="Freeform 241">
                <a:extLst>
                  <a:ext uri="{FF2B5EF4-FFF2-40B4-BE49-F238E27FC236}">
                    <a16:creationId xmlns:a16="http://schemas.microsoft.com/office/drawing/2014/main" xmlns="" id="{8457B3A6-9A70-49CD-BA24-ED8EA927D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0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7" name="Freeform 242">
                <a:extLst>
                  <a:ext uri="{FF2B5EF4-FFF2-40B4-BE49-F238E27FC236}">
                    <a16:creationId xmlns:a16="http://schemas.microsoft.com/office/drawing/2014/main" xmlns="" id="{B6B1687C-C620-4BD0-A041-21A3BA404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49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8" name="Freeform 243">
                <a:extLst>
                  <a:ext uri="{FF2B5EF4-FFF2-40B4-BE49-F238E27FC236}">
                    <a16:creationId xmlns:a16="http://schemas.microsoft.com/office/drawing/2014/main" xmlns="" id="{1C26F9DC-3A72-40DB-8036-DB096754A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89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9" name="AutoShape 244">
                <a:extLst>
                  <a:ext uri="{FF2B5EF4-FFF2-40B4-BE49-F238E27FC236}">
                    <a16:creationId xmlns:a16="http://schemas.microsoft.com/office/drawing/2014/main" xmlns="" id="{9F191482-E0FC-480B-8AB2-3F5A8B460E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120000" flipH="1">
                <a:off x="4594" y="3030"/>
                <a:ext cx="36" cy="160"/>
              </a:xfrm>
              <a:prstGeom prst="can">
                <a:avLst>
                  <a:gd name="adj" fmla="val 66132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70" name="AutoShape 245">
                <a:extLst>
                  <a:ext uri="{FF2B5EF4-FFF2-40B4-BE49-F238E27FC236}">
                    <a16:creationId xmlns:a16="http://schemas.microsoft.com/office/drawing/2014/main" xmlns="" id="{AF3DBAE9-A6F7-4C34-A3C7-B2F9E28A0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795288" flipH="1">
                <a:off x="4665" y="2978"/>
                <a:ext cx="36" cy="193"/>
              </a:xfrm>
              <a:prstGeom prst="can">
                <a:avLst>
                  <a:gd name="adj" fmla="val 0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71" name="AutoShape 246">
                <a:extLst>
                  <a:ext uri="{FF2B5EF4-FFF2-40B4-BE49-F238E27FC236}">
                    <a16:creationId xmlns:a16="http://schemas.microsoft.com/office/drawing/2014/main" xmlns="" id="{73450362-A147-43F9-8BA2-FD8AB745C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8220">
                <a:off x="4783" y="3072"/>
                <a:ext cx="32" cy="266"/>
              </a:xfrm>
              <a:custGeom>
                <a:avLst/>
                <a:gdLst>
                  <a:gd name="T0" fmla="*/ 28 w 21600"/>
                  <a:gd name="T1" fmla="*/ 133 h 21600"/>
                  <a:gd name="T2" fmla="*/ 16 w 21600"/>
                  <a:gd name="T3" fmla="*/ 266 h 21600"/>
                  <a:gd name="T4" fmla="*/ 4 w 21600"/>
                  <a:gd name="T5" fmla="*/ 133 h 21600"/>
                  <a:gd name="T6" fmla="*/ 1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725 w 21600"/>
                  <a:gd name="T13" fmla="*/ 4547 h 21600"/>
                  <a:gd name="T14" fmla="*/ 16875 w 21600"/>
                  <a:gd name="T15" fmla="*/ 1705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2" name="AutoShape 247">
                <a:extLst>
                  <a:ext uri="{FF2B5EF4-FFF2-40B4-BE49-F238E27FC236}">
                    <a16:creationId xmlns:a16="http://schemas.microsoft.com/office/drawing/2014/main" xmlns="" id="{6CF4D260-009C-4A96-B782-873B68D56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57631">
                <a:off x="4679" y="3109"/>
                <a:ext cx="33" cy="302"/>
              </a:xfrm>
              <a:custGeom>
                <a:avLst/>
                <a:gdLst>
                  <a:gd name="T0" fmla="*/ 29 w 21600"/>
                  <a:gd name="T1" fmla="*/ 151 h 21600"/>
                  <a:gd name="T2" fmla="*/ 17 w 21600"/>
                  <a:gd name="T3" fmla="*/ 302 h 21600"/>
                  <a:gd name="T4" fmla="*/ 4 w 21600"/>
                  <a:gd name="T5" fmla="*/ 151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7 h 21600"/>
                  <a:gd name="T14" fmla="*/ 17018 w 21600"/>
                  <a:gd name="T15" fmla="*/ 1702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3" name="AutoShape 248">
                <a:extLst>
                  <a:ext uri="{FF2B5EF4-FFF2-40B4-BE49-F238E27FC236}">
                    <a16:creationId xmlns:a16="http://schemas.microsoft.com/office/drawing/2014/main" xmlns="" id="{307C24CB-2C86-4D18-96A5-0DF65CE979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120000">
                <a:off x="4317" y="3025"/>
                <a:ext cx="36" cy="160"/>
              </a:xfrm>
              <a:prstGeom prst="can">
                <a:avLst>
                  <a:gd name="adj" fmla="val 66132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74" name="AutoShape 249">
                <a:extLst>
                  <a:ext uri="{FF2B5EF4-FFF2-40B4-BE49-F238E27FC236}">
                    <a16:creationId xmlns:a16="http://schemas.microsoft.com/office/drawing/2014/main" xmlns="" id="{372D0D62-C358-4643-BC93-7CCA4B5A9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795288">
                <a:off x="4247" y="2973"/>
                <a:ext cx="36" cy="193"/>
              </a:xfrm>
              <a:prstGeom prst="can">
                <a:avLst>
                  <a:gd name="adj" fmla="val 0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75" name="AutoShape 250">
                <a:extLst>
                  <a:ext uri="{FF2B5EF4-FFF2-40B4-BE49-F238E27FC236}">
                    <a16:creationId xmlns:a16="http://schemas.microsoft.com/office/drawing/2014/main" xmlns="" id="{00706C1B-91B5-4A6C-93BC-A478C37BC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98220" flipH="1">
                <a:off x="4132" y="3067"/>
                <a:ext cx="32" cy="266"/>
              </a:xfrm>
              <a:custGeom>
                <a:avLst/>
                <a:gdLst>
                  <a:gd name="T0" fmla="*/ 28 w 21600"/>
                  <a:gd name="T1" fmla="*/ 133 h 21600"/>
                  <a:gd name="T2" fmla="*/ 16 w 21600"/>
                  <a:gd name="T3" fmla="*/ 266 h 21600"/>
                  <a:gd name="T4" fmla="*/ 4 w 21600"/>
                  <a:gd name="T5" fmla="*/ 133 h 21600"/>
                  <a:gd name="T6" fmla="*/ 1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725 w 21600"/>
                  <a:gd name="T13" fmla="*/ 4547 h 21600"/>
                  <a:gd name="T14" fmla="*/ 16875 w 21600"/>
                  <a:gd name="T15" fmla="*/ 1705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6" name="AutoShape 251">
                <a:extLst>
                  <a:ext uri="{FF2B5EF4-FFF2-40B4-BE49-F238E27FC236}">
                    <a16:creationId xmlns:a16="http://schemas.microsoft.com/office/drawing/2014/main" xmlns="" id="{A00B469B-6D03-4B7F-81BC-AA71C9DD7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7631" flipH="1">
                <a:off x="4235" y="3104"/>
                <a:ext cx="33" cy="302"/>
              </a:xfrm>
              <a:custGeom>
                <a:avLst/>
                <a:gdLst>
                  <a:gd name="T0" fmla="*/ 29 w 21600"/>
                  <a:gd name="T1" fmla="*/ 151 h 21600"/>
                  <a:gd name="T2" fmla="*/ 17 w 21600"/>
                  <a:gd name="T3" fmla="*/ 302 h 21600"/>
                  <a:gd name="T4" fmla="*/ 4 w 21600"/>
                  <a:gd name="T5" fmla="*/ 151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7 h 21600"/>
                  <a:gd name="T14" fmla="*/ 17018 w 21600"/>
                  <a:gd name="T15" fmla="*/ 1702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7" name="Line 252">
                <a:extLst>
                  <a:ext uri="{FF2B5EF4-FFF2-40B4-BE49-F238E27FC236}">
                    <a16:creationId xmlns:a16="http://schemas.microsoft.com/office/drawing/2014/main" xmlns="" id="{5462DF67-C1CB-4702-8FA7-63070C05F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4" y="2625"/>
                <a:ext cx="143" cy="31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8" name="Line 253">
                <a:extLst>
                  <a:ext uri="{FF2B5EF4-FFF2-40B4-BE49-F238E27FC236}">
                    <a16:creationId xmlns:a16="http://schemas.microsoft.com/office/drawing/2014/main" xmlns="" id="{CE55F8D6-C519-4438-BA97-E7F30AE4D4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52" y="2631"/>
                <a:ext cx="113" cy="45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9" name="Line 254">
                <a:extLst>
                  <a:ext uri="{FF2B5EF4-FFF2-40B4-BE49-F238E27FC236}">
                    <a16:creationId xmlns:a16="http://schemas.microsoft.com/office/drawing/2014/main" xmlns="" id="{47BE7C4F-C5D6-41E0-9721-90863D28A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21" y="2632"/>
                <a:ext cx="48" cy="55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0" name="Line 255">
                <a:extLst>
                  <a:ext uri="{FF2B5EF4-FFF2-40B4-BE49-F238E27FC236}">
                    <a16:creationId xmlns:a16="http://schemas.microsoft.com/office/drawing/2014/main" xmlns="" id="{C3C1B4BE-E44C-41FE-BD0E-5F07E7346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2" y="2631"/>
                <a:ext cx="36" cy="5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1" name="Line 256">
                <a:extLst>
                  <a:ext uri="{FF2B5EF4-FFF2-40B4-BE49-F238E27FC236}">
                    <a16:creationId xmlns:a16="http://schemas.microsoft.com/office/drawing/2014/main" xmlns="" id="{AC59C00D-3450-417A-8CCE-14FE2312A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84" y="2626"/>
                <a:ext cx="138" cy="3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2" name="Line 257">
                <a:extLst>
                  <a:ext uri="{FF2B5EF4-FFF2-40B4-BE49-F238E27FC236}">
                    <a16:creationId xmlns:a16="http://schemas.microsoft.com/office/drawing/2014/main" xmlns="" id="{FD77DAA2-16D1-4F20-BA82-E14B187BA2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2628"/>
                <a:ext cx="93" cy="4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3" name="Line 258">
                <a:extLst>
                  <a:ext uri="{FF2B5EF4-FFF2-40B4-BE49-F238E27FC236}">
                    <a16:creationId xmlns:a16="http://schemas.microsoft.com/office/drawing/2014/main" xmlns="" id="{8DC2D387-B64C-4958-8C6D-CA60D5D43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1" y="2606"/>
                <a:ext cx="57" cy="1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4" name="Line 259">
                <a:extLst>
                  <a:ext uri="{FF2B5EF4-FFF2-40B4-BE49-F238E27FC236}">
                    <a16:creationId xmlns:a16="http://schemas.microsoft.com/office/drawing/2014/main" xmlns="" id="{FAD65BC2-844B-47C7-B5D7-94B33C647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91" y="2607"/>
                <a:ext cx="49" cy="1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3" name="直接箭头连接符 153">
              <a:extLst>
                <a:ext uri="{FF2B5EF4-FFF2-40B4-BE49-F238E27FC236}">
                  <a16:creationId xmlns:a16="http://schemas.microsoft.com/office/drawing/2014/main" xmlns="" id="{EA5FD9B4-159A-46F6-A2A2-A1F81DF72F22}"/>
                </a:ext>
              </a:extLst>
            </p:cNvPr>
            <p:cNvCxnSpPr>
              <a:cxnSpLocks/>
            </p:cNvCxnSpPr>
            <p:nvPr/>
          </p:nvCxnSpPr>
          <p:spPr>
            <a:xfrm>
              <a:off x="3166463" y="1414124"/>
              <a:ext cx="461256" cy="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11">
              <a:extLst>
                <a:ext uri="{FF2B5EF4-FFF2-40B4-BE49-F238E27FC236}">
                  <a16:creationId xmlns:a16="http://schemas.microsoft.com/office/drawing/2014/main" xmlns="" id="{FCAF6FD9-6365-46BD-875A-DAAECECB4D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607" y="1022940"/>
              <a:ext cx="390847" cy="598993"/>
              <a:chOff x="4132" y="2231"/>
              <a:chExt cx="683" cy="1180"/>
            </a:xfrm>
          </p:grpSpPr>
          <p:sp>
            <p:nvSpPr>
              <p:cNvPr id="191" name="AutoShape 212">
                <a:extLst>
                  <a:ext uri="{FF2B5EF4-FFF2-40B4-BE49-F238E27FC236}">
                    <a16:creationId xmlns:a16="http://schemas.microsoft.com/office/drawing/2014/main" xmlns="" id="{71A2DCEB-784D-45AA-A0FA-CEDB32D2E4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42" y="2604"/>
                <a:ext cx="48" cy="538"/>
              </a:xfrm>
              <a:prstGeom prst="can">
                <a:avLst>
                  <a:gd name="adj" fmla="val 2911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92" name="AutoShape 213">
                <a:extLst>
                  <a:ext uri="{FF2B5EF4-FFF2-40B4-BE49-F238E27FC236}">
                    <a16:creationId xmlns:a16="http://schemas.microsoft.com/office/drawing/2014/main" xmlns="" id="{AD896656-A5EB-4C3C-9019-F296DD1DE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437" y="2624"/>
                <a:ext cx="79" cy="27"/>
              </a:xfrm>
              <a:custGeom>
                <a:avLst/>
                <a:gdLst>
                  <a:gd name="T0" fmla="*/ 69 w 21600"/>
                  <a:gd name="T1" fmla="*/ 13 h 21600"/>
                  <a:gd name="T2" fmla="*/ 40 w 21600"/>
                  <a:gd name="T3" fmla="*/ 27 h 21600"/>
                  <a:gd name="T4" fmla="*/ 10 w 21600"/>
                  <a:gd name="T5" fmla="*/ 13 h 21600"/>
                  <a:gd name="T6" fmla="*/ 4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375 w 21600"/>
                  <a:gd name="T13" fmla="*/ 4800 h 21600"/>
                  <a:gd name="T14" fmla="*/ 17225 w 21600"/>
                  <a:gd name="T15" fmla="*/ 168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 algn="ctr">
                <a:solidFill>
                  <a:srgbClr val="DEBFA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" name="Line 214">
                <a:extLst>
                  <a:ext uri="{FF2B5EF4-FFF2-40B4-BE49-F238E27FC236}">
                    <a16:creationId xmlns:a16="http://schemas.microsoft.com/office/drawing/2014/main" xmlns="" id="{1CD77518-8C91-488F-971A-82C3001CA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427" y="2622"/>
                <a:ext cx="30" cy="3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" name="Line 215">
                <a:extLst>
                  <a:ext uri="{FF2B5EF4-FFF2-40B4-BE49-F238E27FC236}">
                    <a16:creationId xmlns:a16="http://schemas.microsoft.com/office/drawing/2014/main" xmlns="" id="{D4BCE2D7-0003-463E-8B4C-85ACC1D8E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2" y="2620"/>
                <a:ext cx="30" cy="3"/>
              </a:xfrm>
              <a:prstGeom prst="line">
                <a:avLst/>
              </a:prstGeom>
              <a:noFill/>
              <a:ln w="9525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95" name="Group 216">
                <a:extLst>
                  <a:ext uri="{FF2B5EF4-FFF2-40B4-BE49-F238E27FC236}">
                    <a16:creationId xmlns:a16="http://schemas.microsoft.com/office/drawing/2014/main" xmlns="" id="{91F8E31F-8D87-4842-9A89-F2D4D97A3D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550" y="3021"/>
                <a:ext cx="86" cy="189"/>
                <a:chOff x="1322" y="3864"/>
                <a:chExt cx="86" cy="189"/>
              </a:xfrm>
            </p:grpSpPr>
            <p:sp>
              <p:nvSpPr>
                <p:cNvPr id="237" name="AutoShape 217">
                  <a:extLst>
                    <a:ext uri="{FF2B5EF4-FFF2-40B4-BE49-F238E27FC236}">
                      <a16:creationId xmlns:a16="http://schemas.microsoft.com/office/drawing/2014/main" xmlns="" id="{63EB77B6-2C96-4676-9251-CAF73680DE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898220" flipH="1">
                  <a:off x="1322" y="3864"/>
                  <a:ext cx="33" cy="189"/>
                </a:xfrm>
                <a:custGeom>
                  <a:avLst/>
                  <a:gdLst>
                    <a:gd name="T0" fmla="*/ 29 w 21600"/>
                    <a:gd name="T1" fmla="*/ 95 h 21600"/>
                    <a:gd name="T2" fmla="*/ 17 w 21600"/>
                    <a:gd name="T3" fmla="*/ 189 h 21600"/>
                    <a:gd name="T4" fmla="*/ 4 w 21600"/>
                    <a:gd name="T5" fmla="*/ 95 h 21600"/>
                    <a:gd name="T6" fmla="*/ 17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82 w 21600"/>
                    <a:gd name="T13" fmla="*/ 4571 h 21600"/>
                    <a:gd name="T14" fmla="*/ 17018 w 21600"/>
                    <a:gd name="T15" fmla="*/ 17029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506" y="21600"/>
                      </a:lnTo>
                      <a:lnTo>
                        <a:pt x="16094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635248"/>
                    </a:gs>
                    <a:gs pos="50000">
                      <a:srgbClr val="D6B19C"/>
                    </a:gs>
                    <a:gs pos="100000">
                      <a:srgbClr val="635248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8" name="AutoShape 218">
                  <a:extLst>
                    <a:ext uri="{FF2B5EF4-FFF2-40B4-BE49-F238E27FC236}">
                      <a16:creationId xmlns:a16="http://schemas.microsoft.com/office/drawing/2014/main" xmlns="" id="{29018413-2A21-4159-AD2E-EA0948E8BE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364" y="3848"/>
                  <a:ext cx="28" cy="60"/>
                </a:xfrm>
                <a:prstGeom prst="can">
                  <a:avLst>
                    <a:gd name="adj" fmla="val 36627"/>
                  </a:avLst>
                </a:prstGeom>
                <a:gradFill rotWithShape="1">
                  <a:gsLst>
                    <a:gs pos="0">
                      <a:srgbClr val="675851"/>
                    </a:gs>
                    <a:gs pos="50000">
                      <a:srgbClr val="DEBFAE"/>
                    </a:gs>
                    <a:gs pos="100000">
                      <a:srgbClr val="675851"/>
                    </a:gs>
                  </a:gsLst>
                  <a:lin ang="0" scaled="1"/>
                </a:gradFill>
                <a:ln w="3175">
                  <a:solidFill>
                    <a:srgbClr val="DEBFAE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1pPr>
                  <a:lvl2pPr marL="742950" indent="-28575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2pPr>
                  <a:lvl3pPr marL="11430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3pPr>
                  <a:lvl4pPr marL="16002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4pPr>
                  <a:lvl5pPr marL="2057400" indent="-228600" eaLnBrk="0" hangingPunct="0"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  <a:ea typeface="黑体" panose="02010609060101010101" pitchFamily="49" charset="-122"/>
                    </a:defRPr>
                  </a:lvl9pPr>
                </a:lstStyle>
                <a:p>
                  <a:pPr eaLnBrk="1" hangingPunct="1"/>
                  <a:endParaRPr lang="zh-CN" altLang="en-US"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96" name="AutoShape 219">
                <a:extLst>
                  <a:ext uri="{FF2B5EF4-FFF2-40B4-BE49-F238E27FC236}">
                    <a16:creationId xmlns:a16="http://schemas.microsoft.com/office/drawing/2014/main" xmlns="" id="{67718749-8B16-439B-9815-B2D08EB9BE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98220" flipH="1">
                <a:off x="4297" y="3011"/>
                <a:ext cx="33" cy="189"/>
              </a:xfrm>
              <a:custGeom>
                <a:avLst/>
                <a:gdLst>
                  <a:gd name="T0" fmla="*/ 29 w 21600"/>
                  <a:gd name="T1" fmla="*/ 95 h 21600"/>
                  <a:gd name="T2" fmla="*/ 17 w 21600"/>
                  <a:gd name="T3" fmla="*/ 189 h 21600"/>
                  <a:gd name="T4" fmla="*/ 4 w 21600"/>
                  <a:gd name="T5" fmla="*/ 95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1 h 21600"/>
                  <a:gd name="T14" fmla="*/ 17018 w 21600"/>
                  <a:gd name="T15" fmla="*/ 1702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AutoShape 220">
                <a:extLst>
                  <a:ext uri="{FF2B5EF4-FFF2-40B4-BE49-F238E27FC236}">
                    <a16:creationId xmlns:a16="http://schemas.microsoft.com/office/drawing/2014/main" xmlns="" id="{E7D430B1-4161-4B0D-AB6C-4187630EE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672119" flipH="1">
                <a:off x="4341" y="3003"/>
                <a:ext cx="28" cy="60"/>
              </a:xfrm>
              <a:prstGeom prst="can">
                <a:avLst>
                  <a:gd name="adj" fmla="val 36627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98" name="Freeform 221">
                <a:extLst>
                  <a:ext uri="{FF2B5EF4-FFF2-40B4-BE49-F238E27FC236}">
                    <a16:creationId xmlns:a16="http://schemas.microsoft.com/office/drawing/2014/main" xmlns="" id="{201FFB29-AC73-4095-8A34-AE5F3BEB21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7" y="3036"/>
                <a:ext cx="229" cy="85"/>
              </a:xfrm>
              <a:custGeom>
                <a:avLst/>
                <a:gdLst>
                  <a:gd name="T0" fmla="*/ 1 w 229"/>
                  <a:gd name="T1" fmla="*/ 3 h 85"/>
                  <a:gd name="T2" fmla="*/ 48 w 229"/>
                  <a:gd name="T3" fmla="*/ 31 h 85"/>
                  <a:gd name="T4" fmla="*/ 117 w 229"/>
                  <a:gd name="T5" fmla="*/ 43 h 85"/>
                  <a:gd name="T6" fmla="*/ 189 w 229"/>
                  <a:gd name="T7" fmla="*/ 39 h 85"/>
                  <a:gd name="T8" fmla="*/ 229 w 229"/>
                  <a:gd name="T9" fmla="*/ 15 h 85"/>
                  <a:gd name="T10" fmla="*/ 228 w 229"/>
                  <a:gd name="T11" fmla="*/ 70 h 85"/>
                  <a:gd name="T12" fmla="*/ 143 w 229"/>
                  <a:gd name="T13" fmla="*/ 84 h 85"/>
                  <a:gd name="T14" fmla="*/ 58 w 229"/>
                  <a:gd name="T15" fmla="*/ 75 h 85"/>
                  <a:gd name="T16" fmla="*/ 0 w 229"/>
                  <a:gd name="T17" fmla="*/ 52 h 85"/>
                  <a:gd name="T18" fmla="*/ 1 w 229"/>
                  <a:gd name="T19" fmla="*/ 3 h 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9"/>
                  <a:gd name="T31" fmla="*/ 0 h 85"/>
                  <a:gd name="T32" fmla="*/ 229 w 229"/>
                  <a:gd name="T33" fmla="*/ 85 h 8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9" h="85">
                    <a:moveTo>
                      <a:pt x="1" y="3"/>
                    </a:moveTo>
                    <a:cubicBezTo>
                      <a:pt x="9" y="0"/>
                      <a:pt x="29" y="24"/>
                      <a:pt x="48" y="31"/>
                    </a:cubicBezTo>
                    <a:cubicBezTo>
                      <a:pt x="67" y="38"/>
                      <a:pt x="94" y="42"/>
                      <a:pt x="117" y="43"/>
                    </a:cubicBezTo>
                    <a:cubicBezTo>
                      <a:pt x="140" y="44"/>
                      <a:pt x="170" y="44"/>
                      <a:pt x="189" y="39"/>
                    </a:cubicBezTo>
                    <a:cubicBezTo>
                      <a:pt x="208" y="34"/>
                      <a:pt x="223" y="10"/>
                      <a:pt x="229" y="15"/>
                    </a:cubicBezTo>
                    <a:lnTo>
                      <a:pt x="228" y="70"/>
                    </a:lnTo>
                    <a:cubicBezTo>
                      <a:pt x="214" y="81"/>
                      <a:pt x="171" y="83"/>
                      <a:pt x="143" y="84"/>
                    </a:cubicBezTo>
                    <a:cubicBezTo>
                      <a:pt x="115" y="85"/>
                      <a:pt x="82" y="80"/>
                      <a:pt x="58" y="75"/>
                    </a:cubicBezTo>
                    <a:cubicBezTo>
                      <a:pt x="34" y="70"/>
                      <a:pt x="9" y="64"/>
                      <a:pt x="0" y="52"/>
                    </a:cubicBezTo>
                    <a:lnTo>
                      <a:pt x="1" y="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 w="6350" cap="flat" cmpd="sng">
                <a:solidFill>
                  <a:srgbClr val="DEBFA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AutoShape 222">
                <a:extLst>
                  <a:ext uri="{FF2B5EF4-FFF2-40B4-BE49-F238E27FC236}">
                    <a16:creationId xmlns:a16="http://schemas.microsoft.com/office/drawing/2014/main" xmlns="" id="{891B6DED-D2EB-4AE1-B41E-6AA899F217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57349">
                <a:off x="4359" y="2996"/>
                <a:ext cx="226" cy="80"/>
              </a:xfrm>
              <a:custGeom>
                <a:avLst/>
                <a:gdLst>
                  <a:gd name="T0" fmla="*/ 113 w 21600"/>
                  <a:gd name="T1" fmla="*/ 0 h 21600"/>
                  <a:gd name="T2" fmla="*/ 33 w 21600"/>
                  <a:gd name="T3" fmla="*/ 12 h 21600"/>
                  <a:gd name="T4" fmla="*/ 0 w 21600"/>
                  <a:gd name="T5" fmla="*/ 40 h 21600"/>
                  <a:gd name="T6" fmla="*/ 33 w 21600"/>
                  <a:gd name="T7" fmla="*/ 68 h 21600"/>
                  <a:gd name="T8" fmla="*/ 113 w 21600"/>
                  <a:gd name="T9" fmla="*/ 80 h 21600"/>
                  <a:gd name="T10" fmla="*/ 193 w 21600"/>
                  <a:gd name="T11" fmla="*/ 68 h 21600"/>
                  <a:gd name="T12" fmla="*/ 226 w 21600"/>
                  <a:gd name="T13" fmla="*/ 40 h 21600"/>
                  <a:gd name="T14" fmla="*/ 193 w 21600"/>
                  <a:gd name="T15" fmla="*/ 1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4 w 21600"/>
                  <a:gd name="T25" fmla="*/ 3240 h 21600"/>
                  <a:gd name="T26" fmla="*/ 18446 w 21600"/>
                  <a:gd name="T27" fmla="*/ 1836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65" y="10800"/>
                    </a:moveTo>
                    <a:cubicBezTo>
                      <a:pt x="5465" y="13746"/>
                      <a:pt x="7854" y="16135"/>
                      <a:pt x="10800" y="16135"/>
                    </a:cubicBezTo>
                    <a:cubicBezTo>
                      <a:pt x="13746" y="16135"/>
                      <a:pt x="16135" y="13746"/>
                      <a:pt x="16135" y="10800"/>
                    </a:cubicBezTo>
                    <a:cubicBezTo>
                      <a:pt x="16135" y="7854"/>
                      <a:pt x="13746" y="5465"/>
                      <a:pt x="10800" y="5465"/>
                    </a:cubicBezTo>
                    <a:cubicBezTo>
                      <a:pt x="7854" y="5465"/>
                      <a:pt x="5465" y="7854"/>
                      <a:pt x="5465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100000">
                    <a:srgbClr val="D6B19C"/>
                  </a:gs>
                </a:gsLst>
                <a:lin ang="5400000" scaled="1"/>
              </a:gradFill>
              <a:ln w="9525" algn="ctr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0" name="AutoShape 223">
                <a:extLst>
                  <a:ext uri="{FF2B5EF4-FFF2-40B4-BE49-F238E27FC236}">
                    <a16:creationId xmlns:a16="http://schemas.microsoft.com/office/drawing/2014/main" xmlns="" id="{02AD2F91-AD54-4642-A32E-FDF991B5A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2" y="2606"/>
                <a:ext cx="172" cy="62"/>
              </a:xfrm>
              <a:custGeom>
                <a:avLst/>
                <a:gdLst>
                  <a:gd name="T0" fmla="*/ 86 w 21600"/>
                  <a:gd name="T1" fmla="*/ 0 h 21600"/>
                  <a:gd name="T2" fmla="*/ 25 w 21600"/>
                  <a:gd name="T3" fmla="*/ 9 h 21600"/>
                  <a:gd name="T4" fmla="*/ 0 w 21600"/>
                  <a:gd name="T5" fmla="*/ 31 h 21600"/>
                  <a:gd name="T6" fmla="*/ 25 w 21600"/>
                  <a:gd name="T7" fmla="*/ 53 h 21600"/>
                  <a:gd name="T8" fmla="*/ 86 w 21600"/>
                  <a:gd name="T9" fmla="*/ 62 h 21600"/>
                  <a:gd name="T10" fmla="*/ 147 w 21600"/>
                  <a:gd name="T11" fmla="*/ 53 h 21600"/>
                  <a:gd name="T12" fmla="*/ 172 w 21600"/>
                  <a:gd name="T13" fmla="*/ 31 h 21600"/>
                  <a:gd name="T14" fmla="*/ 147 w 21600"/>
                  <a:gd name="T15" fmla="*/ 9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40 w 21600"/>
                  <a:gd name="T25" fmla="*/ 3135 h 21600"/>
                  <a:gd name="T26" fmla="*/ 18460 w 21600"/>
                  <a:gd name="T27" fmla="*/ 18465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65" y="10800"/>
                    </a:moveTo>
                    <a:cubicBezTo>
                      <a:pt x="5465" y="13746"/>
                      <a:pt x="7854" y="16135"/>
                      <a:pt x="10800" y="16135"/>
                    </a:cubicBezTo>
                    <a:cubicBezTo>
                      <a:pt x="13746" y="16135"/>
                      <a:pt x="16135" y="13746"/>
                      <a:pt x="16135" y="10800"/>
                    </a:cubicBezTo>
                    <a:cubicBezTo>
                      <a:pt x="16135" y="7854"/>
                      <a:pt x="13746" y="5465"/>
                      <a:pt x="10800" y="5465"/>
                    </a:cubicBezTo>
                    <a:cubicBezTo>
                      <a:pt x="7854" y="5465"/>
                      <a:pt x="5465" y="7854"/>
                      <a:pt x="5465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30000">
                    <a:srgbClr val="A65528"/>
                  </a:gs>
                  <a:gs pos="70000">
                    <a:srgbClr val="D49E6C"/>
                  </a:gs>
                  <a:gs pos="100000">
                    <a:srgbClr val="D6B19C"/>
                  </a:gs>
                </a:gsLst>
                <a:lin ang="5400000" scaled="1"/>
              </a:gradFill>
              <a:ln w="635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1" name="AutoShape 224">
                <a:extLst>
                  <a:ext uri="{FF2B5EF4-FFF2-40B4-BE49-F238E27FC236}">
                    <a16:creationId xmlns:a16="http://schemas.microsoft.com/office/drawing/2014/main" xmlns="" id="{EC0D87EB-453A-4141-9858-2F39995815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350" y="2352"/>
                <a:ext cx="234" cy="22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02" name="AutoShape 225">
                <a:extLst>
                  <a:ext uri="{FF2B5EF4-FFF2-40B4-BE49-F238E27FC236}">
                    <a16:creationId xmlns:a16="http://schemas.microsoft.com/office/drawing/2014/main" xmlns="" id="{325F41B2-3F49-4153-9DE6-756EF439C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7820000" flipV="1">
                <a:off x="4455" y="2432"/>
                <a:ext cx="259" cy="127"/>
              </a:xfrm>
              <a:prstGeom prst="triangle">
                <a:avLst>
                  <a:gd name="adj" fmla="val 48995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03" name="AutoShape 226">
                <a:extLst>
                  <a:ext uri="{FF2B5EF4-FFF2-40B4-BE49-F238E27FC236}">
                    <a16:creationId xmlns:a16="http://schemas.microsoft.com/office/drawing/2014/main" xmlns="" id="{431658F7-2569-4D1F-B816-283B86624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3780000" flipH="1" flipV="1">
                <a:off x="4220" y="2434"/>
                <a:ext cx="259" cy="129"/>
              </a:xfrm>
              <a:prstGeom prst="triangle">
                <a:avLst>
                  <a:gd name="adj" fmla="val 50000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04" name="AutoShape 227">
                <a:extLst>
                  <a:ext uri="{FF2B5EF4-FFF2-40B4-BE49-F238E27FC236}">
                    <a16:creationId xmlns:a16="http://schemas.microsoft.com/office/drawing/2014/main" xmlns="" id="{E401F174-59C9-4C83-B115-89B2AB73BF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2235"/>
                <a:ext cx="234" cy="114"/>
              </a:xfrm>
              <a:prstGeom prst="triangle">
                <a:avLst>
                  <a:gd name="adj" fmla="val 50000"/>
                </a:avLst>
              </a:prstGeom>
              <a:solidFill>
                <a:srgbClr val="13FFC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05" name="Freeform 228">
                <a:extLst>
                  <a:ext uri="{FF2B5EF4-FFF2-40B4-BE49-F238E27FC236}">
                    <a16:creationId xmlns:a16="http://schemas.microsoft.com/office/drawing/2014/main" xmlns="" id="{6CFEDF50-F393-42F8-918F-43C36F6EF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0" y="2532"/>
                <a:ext cx="178" cy="102"/>
              </a:xfrm>
              <a:custGeom>
                <a:avLst/>
                <a:gdLst>
                  <a:gd name="T0" fmla="*/ 178 w 178"/>
                  <a:gd name="T1" fmla="*/ 58 h 102"/>
                  <a:gd name="T2" fmla="*/ 178 w 178"/>
                  <a:gd name="T3" fmla="*/ 102 h 102"/>
                  <a:gd name="T4" fmla="*/ 0 w 178"/>
                  <a:gd name="T5" fmla="*/ 0 h 102"/>
                  <a:gd name="T6" fmla="*/ 178 w 178"/>
                  <a:gd name="T7" fmla="*/ 58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8"/>
                  <a:gd name="T13" fmla="*/ 0 h 102"/>
                  <a:gd name="T14" fmla="*/ 178 w 178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8" h="102">
                    <a:moveTo>
                      <a:pt x="178" y="58"/>
                    </a:moveTo>
                    <a:lnTo>
                      <a:pt x="178" y="102"/>
                    </a:lnTo>
                    <a:lnTo>
                      <a:pt x="0" y="0"/>
                    </a:lnTo>
                    <a:lnTo>
                      <a:pt x="178" y="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Freeform 229">
                <a:extLst>
                  <a:ext uri="{FF2B5EF4-FFF2-40B4-BE49-F238E27FC236}">
                    <a16:creationId xmlns:a16="http://schemas.microsoft.com/office/drawing/2014/main" xmlns="" id="{27135473-8DE6-4311-B6E4-4ABE97FF6E4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69" y="2529"/>
                <a:ext cx="172" cy="102"/>
              </a:xfrm>
              <a:custGeom>
                <a:avLst/>
                <a:gdLst>
                  <a:gd name="T0" fmla="*/ 178 w 178"/>
                  <a:gd name="T1" fmla="*/ 58 h 102"/>
                  <a:gd name="T2" fmla="*/ 178 w 178"/>
                  <a:gd name="T3" fmla="*/ 102 h 102"/>
                  <a:gd name="T4" fmla="*/ 0 w 178"/>
                  <a:gd name="T5" fmla="*/ 0 h 102"/>
                  <a:gd name="T6" fmla="*/ 178 w 178"/>
                  <a:gd name="T7" fmla="*/ 58 h 1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8"/>
                  <a:gd name="T13" fmla="*/ 0 h 102"/>
                  <a:gd name="T14" fmla="*/ 178 w 178"/>
                  <a:gd name="T15" fmla="*/ 102 h 1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8" h="102">
                    <a:moveTo>
                      <a:pt x="178" y="58"/>
                    </a:moveTo>
                    <a:lnTo>
                      <a:pt x="178" y="102"/>
                    </a:lnTo>
                    <a:lnTo>
                      <a:pt x="0" y="0"/>
                    </a:lnTo>
                    <a:lnTo>
                      <a:pt x="178" y="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Freeform 230">
                <a:extLst>
                  <a:ext uri="{FF2B5EF4-FFF2-40B4-BE49-F238E27FC236}">
                    <a16:creationId xmlns:a16="http://schemas.microsoft.com/office/drawing/2014/main" xmlns="" id="{798167D0-DF0C-41E8-A3CE-DDE911A3CC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2232"/>
                <a:ext cx="180" cy="116"/>
              </a:xfrm>
              <a:custGeom>
                <a:avLst/>
                <a:gdLst>
                  <a:gd name="T0" fmla="*/ 180 w 180"/>
                  <a:gd name="T1" fmla="*/ 0 h 116"/>
                  <a:gd name="T2" fmla="*/ 0 w 180"/>
                  <a:gd name="T3" fmla="*/ 94 h 116"/>
                  <a:gd name="T4" fmla="*/ 58 w 180"/>
                  <a:gd name="T5" fmla="*/ 116 h 116"/>
                  <a:gd name="T6" fmla="*/ 180 w 180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0"/>
                  <a:gd name="T13" fmla="*/ 0 h 116"/>
                  <a:gd name="T14" fmla="*/ 180 w 180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0" h="116">
                    <a:moveTo>
                      <a:pt x="180" y="0"/>
                    </a:moveTo>
                    <a:lnTo>
                      <a:pt x="0" y="94"/>
                    </a:lnTo>
                    <a:lnTo>
                      <a:pt x="58" y="116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79FFDC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8" name="Freeform 231">
                <a:extLst>
                  <a:ext uri="{FF2B5EF4-FFF2-40B4-BE49-F238E27FC236}">
                    <a16:creationId xmlns:a16="http://schemas.microsoft.com/office/drawing/2014/main" xmlns="" id="{737B66EB-4BCD-450F-9889-9C8AECCC0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2328"/>
                <a:ext cx="60" cy="204"/>
              </a:xfrm>
              <a:custGeom>
                <a:avLst/>
                <a:gdLst>
                  <a:gd name="T0" fmla="*/ 60 w 60"/>
                  <a:gd name="T1" fmla="*/ 22 h 204"/>
                  <a:gd name="T2" fmla="*/ 0 w 60"/>
                  <a:gd name="T3" fmla="*/ 204 h 204"/>
                  <a:gd name="T4" fmla="*/ 2 w 60"/>
                  <a:gd name="T5" fmla="*/ 0 h 204"/>
                  <a:gd name="T6" fmla="*/ 60 w 60"/>
                  <a:gd name="T7" fmla="*/ 22 h 20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204"/>
                  <a:gd name="T14" fmla="*/ 60 w 60"/>
                  <a:gd name="T15" fmla="*/ 204 h 20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204">
                    <a:moveTo>
                      <a:pt x="60" y="22"/>
                    </a:moveTo>
                    <a:lnTo>
                      <a:pt x="0" y="204"/>
                    </a:lnTo>
                    <a:lnTo>
                      <a:pt x="2" y="0"/>
                    </a:lnTo>
                    <a:lnTo>
                      <a:pt x="60" y="22"/>
                    </a:lnTo>
                    <a:close/>
                  </a:path>
                </a:pathLst>
              </a:custGeom>
              <a:solidFill>
                <a:srgbClr val="79FFDC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9" name="Freeform 232">
                <a:extLst>
                  <a:ext uri="{FF2B5EF4-FFF2-40B4-BE49-F238E27FC236}">
                    <a16:creationId xmlns:a16="http://schemas.microsoft.com/office/drawing/2014/main" xmlns="" id="{A56C587D-53E8-4D62-A517-265B2937EED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69" y="2231"/>
                <a:ext cx="180" cy="116"/>
              </a:xfrm>
              <a:custGeom>
                <a:avLst/>
                <a:gdLst>
                  <a:gd name="T0" fmla="*/ 180 w 180"/>
                  <a:gd name="T1" fmla="*/ 0 h 116"/>
                  <a:gd name="T2" fmla="*/ 0 w 180"/>
                  <a:gd name="T3" fmla="*/ 94 h 116"/>
                  <a:gd name="T4" fmla="*/ 58 w 180"/>
                  <a:gd name="T5" fmla="*/ 116 h 116"/>
                  <a:gd name="T6" fmla="*/ 180 w 180"/>
                  <a:gd name="T7" fmla="*/ 0 h 1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0"/>
                  <a:gd name="T13" fmla="*/ 0 h 116"/>
                  <a:gd name="T14" fmla="*/ 180 w 180"/>
                  <a:gd name="T15" fmla="*/ 116 h 1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0" h="116">
                    <a:moveTo>
                      <a:pt x="180" y="0"/>
                    </a:moveTo>
                    <a:lnTo>
                      <a:pt x="0" y="94"/>
                    </a:lnTo>
                    <a:lnTo>
                      <a:pt x="58" y="116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 233">
                <a:extLst>
                  <a:ext uri="{FF2B5EF4-FFF2-40B4-BE49-F238E27FC236}">
                    <a16:creationId xmlns:a16="http://schemas.microsoft.com/office/drawing/2014/main" xmlns="" id="{FA245E0A-0F96-4929-8084-C35F3D729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1" y="2327"/>
                <a:ext cx="58" cy="201"/>
              </a:xfrm>
              <a:custGeom>
                <a:avLst/>
                <a:gdLst>
                  <a:gd name="T0" fmla="*/ 0 w 58"/>
                  <a:gd name="T1" fmla="*/ 22 h 201"/>
                  <a:gd name="T2" fmla="*/ 53 w 58"/>
                  <a:gd name="T3" fmla="*/ 201 h 201"/>
                  <a:gd name="T4" fmla="*/ 58 w 58"/>
                  <a:gd name="T5" fmla="*/ 0 h 201"/>
                  <a:gd name="T6" fmla="*/ 0 w 58"/>
                  <a:gd name="T7" fmla="*/ 22 h 20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8"/>
                  <a:gd name="T13" fmla="*/ 0 h 201"/>
                  <a:gd name="T14" fmla="*/ 58 w 58"/>
                  <a:gd name="T15" fmla="*/ 201 h 20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8" h="201">
                    <a:moveTo>
                      <a:pt x="0" y="22"/>
                    </a:moveTo>
                    <a:lnTo>
                      <a:pt x="53" y="201"/>
                    </a:lnTo>
                    <a:lnTo>
                      <a:pt x="58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 234">
                <a:extLst>
                  <a:ext uri="{FF2B5EF4-FFF2-40B4-BE49-F238E27FC236}">
                    <a16:creationId xmlns:a16="http://schemas.microsoft.com/office/drawing/2014/main" xmlns="" id="{81E2D198-B7E2-4D8F-B5F1-1CDF72CE7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639"/>
                <a:ext cx="188" cy="63"/>
              </a:xfrm>
              <a:custGeom>
                <a:avLst/>
                <a:gdLst>
                  <a:gd name="T0" fmla="*/ 0 w 178"/>
                  <a:gd name="T1" fmla="*/ 7 h 63"/>
                  <a:gd name="T2" fmla="*/ 24 w 178"/>
                  <a:gd name="T3" fmla="*/ 19 h 63"/>
                  <a:gd name="T4" fmla="*/ 68 w 178"/>
                  <a:gd name="T5" fmla="*/ 31 h 63"/>
                  <a:gd name="T6" fmla="*/ 122 w 178"/>
                  <a:gd name="T7" fmla="*/ 25 h 63"/>
                  <a:gd name="T8" fmla="*/ 158 w 178"/>
                  <a:gd name="T9" fmla="*/ 15 h 63"/>
                  <a:gd name="T10" fmla="*/ 168 w 178"/>
                  <a:gd name="T11" fmla="*/ 5 h 63"/>
                  <a:gd name="T12" fmla="*/ 170 w 178"/>
                  <a:gd name="T13" fmla="*/ 47 h 63"/>
                  <a:gd name="T14" fmla="*/ 122 w 178"/>
                  <a:gd name="T15" fmla="*/ 61 h 63"/>
                  <a:gd name="T16" fmla="*/ 60 w 178"/>
                  <a:gd name="T17" fmla="*/ 57 h 63"/>
                  <a:gd name="T18" fmla="*/ 14 w 178"/>
                  <a:gd name="T19" fmla="*/ 35 h 63"/>
                  <a:gd name="T20" fmla="*/ 0 w 178"/>
                  <a:gd name="T21" fmla="*/ 7 h 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78"/>
                  <a:gd name="T34" fmla="*/ 0 h 63"/>
                  <a:gd name="T35" fmla="*/ 178 w 178"/>
                  <a:gd name="T36" fmla="*/ 63 h 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78" h="63">
                    <a:moveTo>
                      <a:pt x="0" y="7"/>
                    </a:moveTo>
                    <a:cubicBezTo>
                      <a:pt x="2" y="5"/>
                      <a:pt x="13" y="15"/>
                      <a:pt x="24" y="19"/>
                    </a:cubicBezTo>
                    <a:cubicBezTo>
                      <a:pt x="35" y="23"/>
                      <a:pt x="52" y="30"/>
                      <a:pt x="68" y="31"/>
                    </a:cubicBezTo>
                    <a:cubicBezTo>
                      <a:pt x="84" y="32"/>
                      <a:pt x="107" y="28"/>
                      <a:pt x="122" y="25"/>
                    </a:cubicBezTo>
                    <a:cubicBezTo>
                      <a:pt x="137" y="22"/>
                      <a:pt x="150" y="18"/>
                      <a:pt x="158" y="15"/>
                    </a:cubicBezTo>
                    <a:cubicBezTo>
                      <a:pt x="166" y="12"/>
                      <a:pt x="166" y="0"/>
                      <a:pt x="168" y="5"/>
                    </a:cubicBezTo>
                    <a:cubicBezTo>
                      <a:pt x="170" y="10"/>
                      <a:pt x="178" y="38"/>
                      <a:pt x="170" y="47"/>
                    </a:cubicBezTo>
                    <a:cubicBezTo>
                      <a:pt x="162" y="56"/>
                      <a:pt x="140" y="59"/>
                      <a:pt x="122" y="61"/>
                    </a:cubicBezTo>
                    <a:cubicBezTo>
                      <a:pt x="104" y="63"/>
                      <a:pt x="78" y="61"/>
                      <a:pt x="60" y="57"/>
                    </a:cubicBezTo>
                    <a:cubicBezTo>
                      <a:pt x="42" y="53"/>
                      <a:pt x="24" y="43"/>
                      <a:pt x="14" y="35"/>
                    </a:cubicBezTo>
                    <a:cubicBezTo>
                      <a:pt x="4" y="27"/>
                      <a:pt x="3" y="13"/>
                      <a:pt x="0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Freeform 235">
                <a:extLst>
                  <a:ext uri="{FF2B5EF4-FFF2-40B4-BE49-F238E27FC236}">
                    <a16:creationId xmlns:a16="http://schemas.microsoft.com/office/drawing/2014/main" xmlns="" id="{02C7C56C-3515-4711-92A7-3717E9243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4" y="2657"/>
                <a:ext cx="187" cy="83"/>
              </a:xfrm>
              <a:custGeom>
                <a:avLst/>
                <a:gdLst>
                  <a:gd name="T0" fmla="*/ 6 w 189"/>
                  <a:gd name="T1" fmla="*/ 3 h 83"/>
                  <a:gd name="T2" fmla="*/ 44 w 189"/>
                  <a:gd name="T3" fmla="*/ 35 h 83"/>
                  <a:gd name="T4" fmla="*/ 98 w 189"/>
                  <a:gd name="T5" fmla="*/ 47 h 83"/>
                  <a:gd name="T6" fmla="*/ 154 w 189"/>
                  <a:gd name="T7" fmla="*/ 43 h 83"/>
                  <a:gd name="T8" fmla="*/ 184 w 189"/>
                  <a:gd name="T9" fmla="*/ 33 h 83"/>
                  <a:gd name="T10" fmla="*/ 178 w 189"/>
                  <a:gd name="T11" fmla="*/ 75 h 83"/>
                  <a:gd name="T12" fmla="*/ 120 w 189"/>
                  <a:gd name="T13" fmla="*/ 83 h 83"/>
                  <a:gd name="T14" fmla="*/ 52 w 189"/>
                  <a:gd name="T15" fmla="*/ 75 h 83"/>
                  <a:gd name="T16" fmla="*/ 10 w 189"/>
                  <a:gd name="T17" fmla="*/ 51 h 83"/>
                  <a:gd name="T18" fmla="*/ 6 w 189"/>
                  <a:gd name="T19" fmla="*/ 3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9"/>
                  <a:gd name="T31" fmla="*/ 0 h 83"/>
                  <a:gd name="T32" fmla="*/ 189 w 189"/>
                  <a:gd name="T33" fmla="*/ 83 h 8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9" h="83">
                    <a:moveTo>
                      <a:pt x="6" y="3"/>
                    </a:moveTo>
                    <a:cubicBezTo>
                      <a:pt x="12" y="0"/>
                      <a:pt x="29" y="28"/>
                      <a:pt x="44" y="35"/>
                    </a:cubicBezTo>
                    <a:cubicBezTo>
                      <a:pt x="59" y="42"/>
                      <a:pt x="80" y="46"/>
                      <a:pt x="98" y="47"/>
                    </a:cubicBezTo>
                    <a:cubicBezTo>
                      <a:pt x="116" y="48"/>
                      <a:pt x="140" y="45"/>
                      <a:pt x="154" y="43"/>
                    </a:cubicBezTo>
                    <a:cubicBezTo>
                      <a:pt x="168" y="41"/>
                      <a:pt x="180" y="28"/>
                      <a:pt x="184" y="33"/>
                    </a:cubicBezTo>
                    <a:cubicBezTo>
                      <a:pt x="188" y="38"/>
                      <a:pt x="189" y="67"/>
                      <a:pt x="178" y="75"/>
                    </a:cubicBezTo>
                    <a:cubicBezTo>
                      <a:pt x="167" y="83"/>
                      <a:pt x="141" y="83"/>
                      <a:pt x="120" y="83"/>
                    </a:cubicBezTo>
                    <a:cubicBezTo>
                      <a:pt x="99" y="83"/>
                      <a:pt x="70" y="80"/>
                      <a:pt x="52" y="75"/>
                    </a:cubicBezTo>
                    <a:cubicBezTo>
                      <a:pt x="34" y="70"/>
                      <a:pt x="18" y="63"/>
                      <a:pt x="10" y="51"/>
                    </a:cubicBezTo>
                    <a:cubicBezTo>
                      <a:pt x="2" y="39"/>
                      <a:pt x="0" y="6"/>
                      <a:pt x="6" y="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3" name="Freeform 236">
                <a:extLst>
                  <a:ext uri="{FF2B5EF4-FFF2-40B4-BE49-F238E27FC236}">
                    <a16:creationId xmlns:a16="http://schemas.microsoft.com/office/drawing/2014/main" xmlns="" id="{07A24FE7-422C-4128-99A7-2C9DADFDE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05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4" name="Freeform 237">
                <a:extLst>
                  <a:ext uri="{FF2B5EF4-FFF2-40B4-BE49-F238E27FC236}">
                    <a16:creationId xmlns:a16="http://schemas.microsoft.com/office/drawing/2014/main" xmlns="" id="{D47E5867-C9E9-4B2D-9E05-F49B53243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46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5" name="Freeform 238">
                <a:extLst>
                  <a:ext uri="{FF2B5EF4-FFF2-40B4-BE49-F238E27FC236}">
                    <a16:creationId xmlns:a16="http://schemas.microsoft.com/office/drawing/2014/main" xmlns="" id="{6B70E5C4-6B5C-41A3-823C-DEF75CAC5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787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6" name="Freeform 239">
                <a:extLst>
                  <a:ext uri="{FF2B5EF4-FFF2-40B4-BE49-F238E27FC236}">
                    <a16:creationId xmlns:a16="http://schemas.microsoft.com/office/drawing/2014/main" xmlns="" id="{E252BE9A-1B5C-4E63-AAC7-2737FED01B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82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7" name="Freeform 240">
                <a:extLst>
                  <a:ext uri="{FF2B5EF4-FFF2-40B4-BE49-F238E27FC236}">
                    <a16:creationId xmlns:a16="http://schemas.microsoft.com/office/drawing/2014/main" xmlns="" id="{6D2991C9-72A5-4C44-A629-1003E5FF5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86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241">
                <a:extLst>
                  <a:ext uri="{FF2B5EF4-FFF2-40B4-BE49-F238E27FC236}">
                    <a16:creationId xmlns:a16="http://schemas.microsoft.com/office/drawing/2014/main" xmlns="" id="{8457B3A6-9A70-49CD-BA24-ED8EA927D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08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Freeform 242">
                <a:extLst>
                  <a:ext uri="{FF2B5EF4-FFF2-40B4-BE49-F238E27FC236}">
                    <a16:creationId xmlns:a16="http://schemas.microsoft.com/office/drawing/2014/main" xmlns="" id="{B6B1687C-C620-4BD0-A041-21A3BA404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49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0" name="Freeform 243">
                <a:extLst>
                  <a:ext uri="{FF2B5EF4-FFF2-40B4-BE49-F238E27FC236}">
                    <a16:creationId xmlns:a16="http://schemas.microsoft.com/office/drawing/2014/main" xmlns="" id="{1C26F9DC-3A72-40DB-8036-DB096754A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6" y="2989"/>
                <a:ext cx="186" cy="74"/>
              </a:xfrm>
              <a:custGeom>
                <a:avLst/>
                <a:gdLst>
                  <a:gd name="T0" fmla="*/ 5 w 186"/>
                  <a:gd name="T1" fmla="*/ 2 h 74"/>
                  <a:gd name="T2" fmla="*/ 41 w 186"/>
                  <a:gd name="T3" fmla="*/ 26 h 74"/>
                  <a:gd name="T4" fmla="*/ 95 w 186"/>
                  <a:gd name="T5" fmla="*/ 38 h 74"/>
                  <a:gd name="T6" fmla="*/ 151 w 186"/>
                  <a:gd name="T7" fmla="*/ 34 h 74"/>
                  <a:gd name="T8" fmla="*/ 181 w 186"/>
                  <a:gd name="T9" fmla="*/ 24 h 74"/>
                  <a:gd name="T10" fmla="*/ 175 w 186"/>
                  <a:gd name="T11" fmla="*/ 66 h 74"/>
                  <a:gd name="T12" fmla="*/ 117 w 186"/>
                  <a:gd name="T13" fmla="*/ 74 h 74"/>
                  <a:gd name="T14" fmla="*/ 49 w 186"/>
                  <a:gd name="T15" fmla="*/ 66 h 74"/>
                  <a:gd name="T16" fmla="*/ 7 w 186"/>
                  <a:gd name="T17" fmla="*/ 42 h 74"/>
                  <a:gd name="T18" fmla="*/ 5 w 186"/>
                  <a:gd name="T19" fmla="*/ 2 h 7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6"/>
                  <a:gd name="T31" fmla="*/ 0 h 74"/>
                  <a:gd name="T32" fmla="*/ 186 w 186"/>
                  <a:gd name="T33" fmla="*/ 74 h 7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6" h="74">
                    <a:moveTo>
                      <a:pt x="5" y="2"/>
                    </a:moveTo>
                    <a:cubicBezTo>
                      <a:pt x="10" y="0"/>
                      <a:pt x="26" y="20"/>
                      <a:pt x="41" y="26"/>
                    </a:cubicBezTo>
                    <a:cubicBezTo>
                      <a:pt x="56" y="32"/>
                      <a:pt x="77" y="37"/>
                      <a:pt x="95" y="38"/>
                    </a:cubicBezTo>
                    <a:cubicBezTo>
                      <a:pt x="113" y="39"/>
                      <a:pt x="137" y="36"/>
                      <a:pt x="151" y="34"/>
                    </a:cubicBezTo>
                    <a:cubicBezTo>
                      <a:pt x="165" y="32"/>
                      <a:pt x="177" y="19"/>
                      <a:pt x="181" y="24"/>
                    </a:cubicBezTo>
                    <a:cubicBezTo>
                      <a:pt x="185" y="29"/>
                      <a:pt x="186" y="58"/>
                      <a:pt x="175" y="66"/>
                    </a:cubicBezTo>
                    <a:cubicBezTo>
                      <a:pt x="164" y="74"/>
                      <a:pt x="138" y="74"/>
                      <a:pt x="117" y="74"/>
                    </a:cubicBezTo>
                    <a:cubicBezTo>
                      <a:pt x="96" y="74"/>
                      <a:pt x="67" y="71"/>
                      <a:pt x="49" y="66"/>
                    </a:cubicBezTo>
                    <a:cubicBezTo>
                      <a:pt x="31" y="61"/>
                      <a:pt x="14" y="53"/>
                      <a:pt x="7" y="42"/>
                    </a:cubicBezTo>
                    <a:cubicBezTo>
                      <a:pt x="0" y="31"/>
                      <a:pt x="5" y="10"/>
                      <a:pt x="5" y="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663012"/>
                  </a:gs>
                  <a:gs pos="14999">
                    <a:srgbClr val="A65528"/>
                  </a:gs>
                  <a:gs pos="35001">
                    <a:srgbClr val="D49E6C"/>
                  </a:gs>
                  <a:gs pos="50000">
                    <a:srgbClr val="D6B19C"/>
                  </a:gs>
                  <a:gs pos="64999">
                    <a:srgbClr val="D49E6C"/>
                  </a:gs>
                  <a:gs pos="85001">
                    <a:srgbClr val="A65528"/>
                  </a:gs>
                  <a:gs pos="100000">
                    <a:srgbClr val="663012"/>
                  </a:gs>
                </a:gsLst>
                <a:lin ang="0" scaled="1"/>
              </a:gradFill>
              <a:ln w="6350" cap="flat" cmpd="sng">
                <a:solidFill>
                  <a:srgbClr val="CC33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1" name="AutoShape 244">
                <a:extLst>
                  <a:ext uri="{FF2B5EF4-FFF2-40B4-BE49-F238E27FC236}">
                    <a16:creationId xmlns:a16="http://schemas.microsoft.com/office/drawing/2014/main" xmlns="" id="{9F191482-E0FC-480B-8AB2-3F5A8B460E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120000" flipH="1">
                <a:off x="4594" y="3030"/>
                <a:ext cx="36" cy="160"/>
              </a:xfrm>
              <a:prstGeom prst="can">
                <a:avLst>
                  <a:gd name="adj" fmla="val 66132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2" name="AutoShape 245">
                <a:extLst>
                  <a:ext uri="{FF2B5EF4-FFF2-40B4-BE49-F238E27FC236}">
                    <a16:creationId xmlns:a16="http://schemas.microsoft.com/office/drawing/2014/main" xmlns="" id="{AF3DBAE9-A6F7-4C34-A3C7-B2F9E28A0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795288" flipH="1">
                <a:off x="4665" y="2978"/>
                <a:ext cx="36" cy="193"/>
              </a:xfrm>
              <a:prstGeom prst="can">
                <a:avLst>
                  <a:gd name="adj" fmla="val 0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3" name="AutoShape 246">
                <a:extLst>
                  <a:ext uri="{FF2B5EF4-FFF2-40B4-BE49-F238E27FC236}">
                    <a16:creationId xmlns:a16="http://schemas.microsoft.com/office/drawing/2014/main" xmlns="" id="{73450362-A147-43F9-8BA2-FD8AB745C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98220">
                <a:off x="4783" y="3072"/>
                <a:ext cx="32" cy="266"/>
              </a:xfrm>
              <a:custGeom>
                <a:avLst/>
                <a:gdLst>
                  <a:gd name="T0" fmla="*/ 28 w 21600"/>
                  <a:gd name="T1" fmla="*/ 133 h 21600"/>
                  <a:gd name="T2" fmla="*/ 16 w 21600"/>
                  <a:gd name="T3" fmla="*/ 266 h 21600"/>
                  <a:gd name="T4" fmla="*/ 4 w 21600"/>
                  <a:gd name="T5" fmla="*/ 133 h 21600"/>
                  <a:gd name="T6" fmla="*/ 1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725 w 21600"/>
                  <a:gd name="T13" fmla="*/ 4547 h 21600"/>
                  <a:gd name="T14" fmla="*/ 16875 w 21600"/>
                  <a:gd name="T15" fmla="*/ 1705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4" name="AutoShape 247">
                <a:extLst>
                  <a:ext uri="{FF2B5EF4-FFF2-40B4-BE49-F238E27FC236}">
                    <a16:creationId xmlns:a16="http://schemas.microsoft.com/office/drawing/2014/main" xmlns="" id="{6CF4D260-009C-4A96-B782-873B68D56F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57631">
                <a:off x="4679" y="3109"/>
                <a:ext cx="33" cy="302"/>
              </a:xfrm>
              <a:custGeom>
                <a:avLst/>
                <a:gdLst>
                  <a:gd name="T0" fmla="*/ 29 w 21600"/>
                  <a:gd name="T1" fmla="*/ 151 h 21600"/>
                  <a:gd name="T2" fmla="*/ 17 w 21600"/>
                  <a:gd name="T3" fmla="*/ 302 h 21600"/>
                  <a:gd name="T4" fmla="*/ 4 w 21600"/>
                  <a:gd name="T5" fmla="*/ 151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7 h 21600"/>
                  <a:gd name="T14" fmla="*/ 17018 w 21600"/>
                  <a:gd name="T15" fmla="*/ 1702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5" name="AutoShape 248">
                <a:extLst>
                  <a:ext uri="{FF2B5EF4-FFF2-40B4-BE49-F238E27FC236}">
                    <a16:creationId xmlns:a16="http://schemas.microsoft.com/office/drawing/2014/main" xmlns="" id="{307C24CB-2C86-4D18-96A5-0DF65CE979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6120000">
                <a:off x="4317" y="3025"/>
                <a:ext cx="36" cy="160"/>
              </a:xfrm>
              <a:prstGeom prst="can">
                <a:avLst>
                  <a:gd name="adj" fmla="val 66132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6" name="AutoShape 249">
                <a:extLst>
                  <a:ext uri="{FF2B5EF4-FFF2-40B4-BE49-F238E27FC236}">
                    <a16:creationId xmlns:a16="http://schemas.microsoft.com/office/drawing/2014/main" xmlns="" id="{372D0D62-C358-4643-BC93-7CCA4B5A9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795288">
                <a:off x="4247" y="2973"/>
                <a:ext cx="36" cy="193"/>
              </a:xfrm>
              <a:prstGeom prst="can">
                <a:avLst>
                  <a:gd name="adj" fmla="val 0"/>
                </a:avLst>
              </a:prstGeom>
              <a:gradFill rotWithShape="1">
                <a:gsLst>
                  <a:gs pos="0">
                    <a:srgbClr val="675851"/>
                  </a:gs>
                  <a:gs pos="50000">
                    <a:srgbClr val="DEBFAE"/>
                  </a:gs>
                  <a:gs pos="100000">
                    <a:srgbClr val="675851"/>
                  </a:gs>
                </a:gsLst>
                <a:lin ang="0" scaled="1"/>
              </a:gradFill>
              <a:ln w="3175">
                <a:solidFill>
                  <a:srgbClr val="DEBFAE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7" name="AutoShape 250">
                <a:extLst>
                  <a:ext uri="{FF2B5EF4-FFF2-40B4-BE49-F238E27FC236}">
                    <a16:creationId xmlns:a16="http://schemas.microsoft.com/office/drawing/2014/main" xmlns="" id="{00706C1B-91B5-4A6C-93BC-A478C37BC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98220" flipH="1">
                <a:off x="4132" y="3067"/>
                <a:ext cx="32" cy="266"/>
              </a:xfrm>
              <a:custGeom>
                <a:avLst/>
                <a:gdLst>
                  <a:gd name="T0" fmla="*/ 28 w 21600"/>
                  <a:gd name="T1" fmla="*/ 133 h 21600"/>
                  <a:gd name="T2" fmla="*/ 16 w 21600"/>
                  <a:gd name="T3" fmla="*/ 266 h 21600"/>
                  <a:gd name="T4" fmla="*/ 4 w 21600"/>
                  <a:gd name="T5" fmla="*/ 133 h 21600"/>
                  <a:gd name="T6" fmla="*/ 16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725 w 21600"/>
                  <a:gd name="T13" fmla="*/ 4547 h 21600"/>
                  <a:gd name="T14" fmla="*/ 16875 w 21600"/>
                  <a:gd name="T15" fmla="*/ 1705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AutoShape 251">
                <a:extLst>
                  <a:ext uri="{FF2B5EF4-FFF2-40B4-BE49-F238E27FC236}">
                    <a16:creationId xmlns:a16="http://schemas.microsoft.com/office/drawing/2014/main" xmlns="" id="{A00B469B-6D03-4B7F-81BC-AA71C9DD7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57631" flipH="1">
                <a:off x="4235" y="3104"/>
                <a:ext cx="33" cy="302"/>
              </a:xfrm>
              <a:custGeom>
                <a:avLst/>
                <a:gdLst>
                  <a:gd name="T0" fmla="*/ 29 w 21600"/>
                  <a:gd name="T1" fmla="*/ 151 h 21600"/>
                  <a:gd name="T2" fmla="*/ 17 w 21600"/>
                  <a:gd name="T3" fmla="*/ 302 h 21600"/>
                  <a:gd name="T4" fmla="*/ 4 w 21600"/>
                  <a:gd name="T5" fmla="*/ 151 h 21600"/>
                  <a:gd name="T6" fmla="*/ 1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82 w 21600"/>
                  <a:gd name="T13" fmla="*/ 4577 h 21600"/>
                  <a:gd name="T14" fmla="*/ 17018 w 21600"/>
                  <a:gd name="T15" fmla="*/ 17023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506" y="21600"/>
                    </a:lnTo>
                    <a:lnTo>
                      <a:pt x="1609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635248"/>
                  </a:gs>
                  <a:gs pos="50000">
                    <a:srgbClr val="D6B19C"/>
                  </a:gs>
                  <a:gs pos="100000">
                    <a:srgbClr val="63524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9" name="Line 252">
                <a:extLst>
                  <a:ext uri="{FF2B5EF4-FFF2-40B4-BE49-F238E27FC236}">
                    <a16:creationId xmlns:a16="http://schemas.microsoft.com/office/drawing/2014/main" xmlns="" id="{5462DF67-C1CB-4702-8FA7-63070C05F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4" y="2625"/>
                <a:ext cx="143" cy="31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0" name="Line 253">
                <a:extLst>
                  <a:ext uri="{FF2B5EF4-FFF2-40B4-BE49-F238E27FC236}">
                    <a16:creationId xmlns:a16="http://schemas.microsoft.com/office/drawing/2014/main" xmlns="" id="{CE55F8D6-C519-4438-BA97-E7F30AE4D4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52" y="2631"/>
                <a:ext cx="113" cy="45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1" name="Line 254">
                <a:extLst>
                  <a:ext uri="{FF2B5EF4-FFF2-40B4-BE49-F238E27FC236}">
                    <a16:creationId xmlns:a16="http://schemas.microsoft.com/office/drawing/2014/main" xmlns="" id="{47BE7C4F-C5D6-41E0-9721-90863D28A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21" y="2632"/>
                <a:ext cx="48" cy="55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2" name="Line 255">
                <a:extLst>
                  <a:ext uri="{FF2B5EF4-FFF2-40B4-BE49-F238E27FC236}">
                    <a16:creationId xmlns:a16="http://schemas.microsoft.com/office/drawing/2014/main" xmlns="" id="{C3C1B4BE-E44C-41FE-BD0E-5F07E7346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2" y="2631"/>
                <a:ext cx="36" cy="50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3" name="Line 256">
                <a:extLst>
                  <a:ext uri="{FF2B5EF4-FFF2-40B4-BE49-F238E27FC236}">
                    <a16:creationId xmlns:a16="http://schemas.microsoft.com/office/drawing/2014/main" xmlns="" id="{AC59C00D-3450-417A-8CCE-14FE2312AB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84" y="2626"/>
                <a:ext cx="138" cy="3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4" name="Line 257">
                <a:extLst>
                  <a:ext uri="{FF2B5EF4-FFF2-40B4-BE49-F238E27FC236}">
                    <a16:creationId xmlns:a16="http://schemas.microsoft.com/office/drawing/2014/main" xmlns="" id="{FD77DAA2-16D1-4F20-BA82-E14B187BA2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78" y="2628"/>
                <a:ext cx="93" cy="4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5" name="Line 258">
                <a:extLst>
                  <a:ext uri="{FF2B5EF4-FFF2-40B4-BE49-F238E27FC236}">
                    <a16:creationId xmlns:a16="http://schemas.microsoft.com/office/drawing/2014/main" xmlns="" id="{8DC2D387-B64C-4958-8C6D-CA60D5D43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1" y="2606"/>
                <a:ext cx="57" cy="16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6" name="Line 259">
                <a:extLst>
                  <a:ext uri="{FF2B5EF4-FFF2-40B4-BE49-F238E27FC236}">
                    <a16:creationId xmlns:a16="http://schemas.microsoft.com/office/drawing/2014/main" xmlns="" id="{FAD65BC2-844B-47C7-B5D7-94B33C647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91" y="2607"/>
                <a:ext cx="49" cy="14"/>
              </a:xfrm>
              <a:prstGeom prst="line">
                <a:avLst/>
              </a:prstGeom>
              <a:noFill/>
              <a:ln w="9525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" name="TextBox 9">
              <a:extLst>
                <a:ext uri="{FF2B5EF4-FFF2-40B4-BE49-F238E27FC236}">
                  <a16:creationId xmlns:a16="http://schemas.microsoft.com/office/drawing/2014/main" xmlns="" id="{DDBE212F-F2E2-4EFA-A1DB-86B86CC6B50B}"/>
                </a:ext>
              </a:extLst>
            </p:cNvPr>
            <p:cNvSpPr txBox="1"/>
            <p:nvPr/>
          </p:nvSpPr>
          <p:spPr>
            <a:xfrm>
              <a:off x="1907243" y="364855"/>
              <a:ext cx="11881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b="1" dirty="0" smtClean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Donor cell</a:t>
              </a:r>
              <a:endParaRPr lang="zh-CN" altLang="en-US" sz="1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26" name="TextBox 9">
              <a:extLst>
                <a:ext uri="{FF2B5EF4-FFF2-40B4-BE49-F238E27FC236}">
                  <a16:creationId xmlns:a16="http://schemas.microsoft.com/office/drawing/2014/main" xmlns="" id="{DDBE212F-F2E2-4EFA-A1DB-86B86CC6B50B}"/>
                </a:ext>
              </a:extLst>
            </p:cNvPr>
            <p:cNvSpPr txBox="1"/>
            <p:nvPr/>
          </p:nvSpPr>
          <p:spPr>
            <a:xfrm>
              <a:off x="3748179" y="377587"/>
              <a:ext cx="10759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b="1" dirty="0" smtClean="0"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Cell lysis</a:t>
              </a:r>
              <a:endParaRPr lang="zh-CN" altLang="en-US" sz="16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178E7AA5-8CD8-4F9C-8DDB-68E46C49A080}"/>
                </a:ext>
              </a:extLst>
            </p:cNvPr>
            <p:cNvGrpSpPr/>
            <p:nvPr/>
          </p:nvGrpSpPr>
          <p:grpSpPr>
            <a:xfrm>
              <a:off x="6911104" y="1158729"/>
              <a:ext cx="364187" cy="351099"/>
              <a:chOff x="4342380" y="1184855"/>
              <a:chExt cx="635642" cy="612440"/>
            </a:xfrm>
          </p:grpSpPr>
          <p:sp>
            <p:nvSpPr>
              <p:cNvPr id="189" name="同心圆 157">
                <a:extLst>
                  <a:ext uri="{FF2B5EF4-FFF2-40B4-BE49-F238E27FC236}">
                    <a16:creationId xmlns:a16="http://schemas.microsoft.com/office/drawing/2014/main" xmlns="" id="{A5C6EFE7-9634-4EE2-9F0A-DB72B9FAE7FF}"/>
                  </a:ext>
                </a:extLst>
              </p:cNvPr>
              <p:cNvSpPr/>
              <p:nvPr/>
            </p:nvSpPr>
            <p:spPr>
              <a:xfrm>
                <a:off x="4364384" y="1184855"/>
                <a:ext cx="613638" cy="612440"/>
              </a:xfrm>
              <a:prstGeom prst="donut">
                <a:avLst>
                  <a:gd name="adj" fmla="val 13354"/>
                </a:avLst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endParaRPr lang="zh-CN" alt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0" name="空心弧 158">
                <a:extLst>
                  <a:ext uri="{FF2B5EF4-FFF2-40B4-BE49-F238E27FC236}">
                    <a16:creationId xmlns:a16="http://schemas.microsoft.com/office/drawing/2014/main" xmlns="" id="{CDD2E73C-22AE-4EEF-9D71-5B19D9E3C320}"/>
                  </a:ext>
                </a:extLst>
              </p:cNvPr>
              <p:cNvSpPr/>
              <p:nvPr/>
            </p:nvSpPr>
            <p:spPr>
              <a:xfrm rot="13485677">
                <a:off x="4342380" y="1461583"/>
                <a:ext cx="420766" cy="274520"/>
              </a:xfrm>
              <a:prstGeom prst="blockArc">
                <a:avLst>
                  <a:gd name="adj1" fmla="val 12387220"/>
                  <a:gd name="adj2" fmla="val 0"/>
                  <a:gd name="adj3" fmla="val 25000"/>
                </a:avLst>
              </a:prstGeom>
              <a:solidFill>
                <a:srgbClr val="00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8" name="直接箭头连接符 153">
              <a:extLst>
                <a:ext uri="{FF2B5EF4-FFF2-40B4-BE49-F238E27FC236}">
                  <a16:creationId xmlns:a16="http://schemas.microsoft.com/office/drawing/2014/main" xmlns="" id="{EA5FD9B4-159A-46F6-A2A2-A1F81DF72F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2931" y="1425891"/>
              <a:ext cx="779665" cy="1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Arc 28"/>
            <p:cNvSpPr/>
            <p:nvPr/>
          </p:nvSpPr>
          <p:spPr>
            <a:xfrm rot="16200000">
              <a:off x="2455663" y="1754193"/>
              <a:ext cx="368956" cy="306858"/>
            </a:xfrm>
            <a:prstGeom prst="arc">
              <a:avLst/>
            </a:prstGeom>
            <a:ln w="28575">
              <a:solidFill>
                <a:schemeClr val="bg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 </a:t>
              </a:r>
              <a:endParaRPr lang="en-AU" dirty="0"/>
            </a:p>
          </p:txBody>
        </p:sp>
        <p:sp>
          <p:nvSpPr>
            <p:cNvPr id="30" name="Arc 29"/>
            <p:cNvSpPr/>
            <p:nvPr/>
          </p:nvSpPr>
          <p:spPr>
            <a:xfrm rot="9000000">
              <a:off x="2494609" y="2620992"/>
              <a:ext cx="368956" cy="306858"/>
            </a:xfrm>
            <a:prstGeom prst="arc">
              <a:avLst>
                <a:gd name="adj1" fmla="val 18130435"/>
                <a:gd name="adj2" fmla="val 1635816"/>
              </a:avLst>
            </a:prstGeom>
            <a:ln w="28575">
              <a:solidFill>
                <a:schemeClr val="bg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AU" dirty="0" smtClean="0"/>
                <a:t> </a:t>
              </a:r>
              <a:endParaRPr lang="en-AU" dirty="0"/>
            </a:p>
          </p:txBody>
        </p:sp>
        <p:grpSp>
          <p:nvGrpSpPr>
            <p:cNvPr id="31" name="Group 152">
              <a:extLst>
                <a:ext uri="{FF2B5EF4-FFF2-40B4-BE49-F238E27FC236}">
                  <a16:creationId xmlns:a16="http://schemas.microsoft.com/office/drawing/2014/main" xmlns="" id="{784E29EA-169B-42BC-8BE5-5E462D17279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888683" y="2885233"/>
              <a:ext cx="240753" cy="789375"/>
              <a:chOff x="5038" y="260"/>
              <a:chExt cx="259" cy="923"/>
            </a:xfrm>
          </p:grpSpPr>
          <p:sp>
            <p:nvSpPr>
              <p:cNvPr id="115" name="AutoShape 153">
                <a:extLst>
                  <a:ext uri="{FF2B5EF4-FFF2-40B4-BE49-F238E27FC236}">
                    <a16:creationId xmlns:a16="http://schemas.microsoft.com/office/drawing/2014/main" xmlns="" id="{FB3FD412-DDBC-4A5C-970E-78E6EAECC6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154">
                <a:extLst>
                  <a:ext uri="{FF2B5EF4-FFF2-40B4-BE49-F238E27FC236}">
                    <a16:creationId xmlns:a16="http://schemas.microsoft.com/office/drawing/2014/main" xmlns="" id="{21B9061A-E0C1-4B36-BF02-92D720B2CF5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Freeform 155">
                <a:extLst>
                  <a:ext uri="{FF2B5EF4-FFF2-40B4-BE49-F238E27FC236}">
                    <a16:creationId xmlns:a16="http://schemas.microsoft.com/office/drawing/2014/main" xmlns="" id="{9D712683-0E2A-4EAD-ABB3-3DC634E0478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156">
                <a:extLst>
                  <a:ext uri="{FF2B5EF4-FFF2-40B4-BE49-F238E27FC236}">
                    <a16:creationId xmlns:a16="http://schemas.microsoft.com/office/drawing/2014/main" xmlns="" id="{7F7AEA68-5233-4606-A867-FE695420368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157">
                <a:extLst>
                  <a:ext uri="{FF2B5EF4-FFF2-40B4-BE49-F238E27FC236}">
                    <a16:creationId xmlns:a16="http://schemas.microsoft.com/office/drawing/2014/main" xmlns="" id="{8E733D35-0365-47CA-AC33-064968703CA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AutoShape 158">
                <a:extLst>
                  <a:ext uri="{FF2B5EF4-FFF2-40B4-BE49-F238E27FC236}">
                    <a16:creationId xmlns:a16="http://schemas.microsoft.com/office/drawing/2014/main" xmlns="" id="{0EE542D1-A5EE-43B6-8450-A907AE64433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1" name="AutoShape 159">
                <a:extLst>
                  <a:ext uri="{FF2B5EF4-FFF2-40B4-BE49-F238E27FC236}">
                    <a16:creationId xmlns:a16="http://schemas.microsoft.com/office/drawing/2014/main" xmlns="" id="{6FBC90CD-9D6B-42EC-8705-0AF8E9EBF26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2" name="AutoShape 160">
                <a:extLst>
                  <a:ext uri="{FF2B5EF4-FFF2-40B4-BE49-F238E27FC236}">
                    <a16:creationId xmlns:a16="http://schemas.microsoft.com/office/drawing/2014/main" xmlns="" id="{02D76D0F-205B-4685-8337-C207CAFD6C6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3" name="AutoShape 161">
                <a:extLst>
                  <a:ext uri="{FF2B5EF4-FFF2-40B4-BE49-F238E27FC236}">
                    <a16:creationId xmlns:a16="http://schemas.microsoft.com/office/drawing/2014/main" xmlns="" id="{84EAE8C9-062D-42E7-882D-2BDF294CE4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4" name="AutoShape 162">
                <a:extLst>
                  <a:ext uri="{FF2B5EF4-FFF2-40B4-BE49-F238E27FC236}">
                    <a16:creationId xmlns:a16="http://schemas.microsoft.com/office/drawing/2014/main" xmlns="" id="{C8DA97E0-0670-42D8-ADC9-7ACD63B910F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5" name="AutoShape 163">
                <a:extLst>
                  <a:ext uri="{FF2B5EF4-FFF2-40B4-BE49-F238E27FC236}">
                    <a16:creationId xmlns:a16="http://schemas.microsoft.com/office/drawing/2014/main" xmlns="" id="{C2B5D04B-B2EE-4A97-9C55-69F093ACCF5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6" name="AutoShape 164">
                <a:extLst>
                  <a:ext uri="{FF2B5EF4-FFF2-40B4-BE49-F238E27FC236}">
                    <a16:creationId xmlns:a16="http://schemas.microsoft.com/office/drawing/2014/main" xmlns="" id="{37C94B08-5249-47FD-AE33-89972981B1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7" name="AutoShape 165">
                <a:extLst>
                  <a:ext uri="{FF2B5EF4-FFF2-40B4-BE49-F238E27FC236}">
                    <a16:creationId xmlns:a16="http://schemas.microsoft.com/office/drawing/2014/main" xmlns="" id="{CA347EF3-324D-4189-8D06-0E5D8BE652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8" name="AutoShape 166">
                <a:extLst>
                  <a:ext uri="{FF2B5EF4-FFF2-40B4-BE49-F238E27FC236}">
                    <a16:creationId xmlns:a16="http://schemas.microsoft.com/office/drawing/2014/main" xmlns="" id="{61C8D6D3-97AE-4032-AE93-0DE03675306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29" name="AutoShape 167">
                <a:extLst>
                  <a:ext uri="{FF2B5EF4-FFF2-40B4-BE49-F238E27FC236}">
                    <a16:creationId xmlns:a16="http://schemas.microsoft.com/office/drawing/2014/main" xmlns="" id="{A07DB4A3-E785-4AC6-9280-FABE6BB6DEA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0" name="AutoShape 168">
                <a:extLst>
                  <a:ext uri="{FF2B5EF4-FFF2-40B4-BE49-F238E27FC236}">
                    <a16:creationId xmlns:a16="http://schemas.microsoft.com/office/drawing/2014/main" xmlns="" id="{78A2113F-EA94-41C5-8265-F7C079E559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1" name="AutoShape 169">
                <a:extLst>
                  <a:ext uri="{FF2B5EF4-FFF2-40B4-BE49-F238E27FC236}">
                    <a16:creationId xmlns:a16="http://schemas.microsoft.com/office/drawing/2014/main" xmlns="" id="{C85BC54F-332D-4E1C-AC5C-44B3E128039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2" name="AutoShape 170">
                <a:extLst>
                  <a:ext uri="{FF2B5EF4-FFF2-40B4-BE49-F238E27FC236}">
                    <a16:creationId xmlns:a16="http://schemas.microsoft.com/office/drawing/2014/main" xmlns="" id="{428FA021-A265-4BC7-91D0-74E32555E27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3" name="AutoShape 171">
                <a:extLst>
                  <a:ext uri="{FF2B5EF4-FFF2-40B4-BE49-F238E27FC236}">
                    <a16:creationId xmlns:a16="http://schemas.microsoft.com/office/drawing/2014/main" xmlns="" id="{F61F9BEE-5208-4DEB-8939-BC2F0F8B98C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4" name="AutoShape 172">
                <a:extLst>
                  <a:ext uri="{FF2B5EF4-FFF2-40B4-BE49-F238E27FC236}">
                    <a16:creationId xmlns:a16="http://schemas.microsoft.com/office/drawing/2014/main" xmlns="" id="{F41F1DAD-C7A0-4BB0-A34E-267F91CE7A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5" name="AutoShape 173">
                <a:extLst>
                  <a:ext uri="{FF2B5EF4-FFF2-40B4-BE49-F238E27FC236}">
                    <a16:creationId xmlns:a16="http://schemas.microsoft.com/office/drawing/2014/main" xmlns="" id="{1B352843-A4B1-427A-8F22-0939A4CA062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6" name="AutoShape 174">
                <a:extLst>
                  <a:ext uri="{FF2B5EF4-FFF2-40B4-BE49-F238E27FC236}">
                    <a16:creationId xmlns:a16="http://schemas.microsoft.com/office/drawing/2014/main" xmlns="" id="{C4FEA175-9CD3-441E-A6D8-CBE34F93DCB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7" name="AutoShape 175">
                <a:extLst>
                  <a:ext uri="{FF2B5EF4-FFF2-40B4-BE49-F238E27FC236}">
                    <a16:creationId xmlns:a16="http://schemas.microsoft.com/office/drawing/2014/main" xmlns="" id="{4EAE99C4-EE52-4F17-A77B-D8E8E94C88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38" name="AutoShape 176">
                <a:extLst>
                  <a:ext uri="{FF2B5EF4-FFF2-40B4-BE49-F238E27FC236}">
                    <a16:creationId xmlns:a16="http://schemas.microsoft.com/office/drawing/2014/main" xmlns="" id="{A52B2306-27B2-4D47-9BBF-F753761B3FD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139" name="Group 177">
                <a:extLst>
                  <a:ext uri="{FF2B5EF4-FFF2-40B4-BE49-F238E27FC236}">
                    <a16:creationId xmlns:a16="http://schemas.microsoft.com/office/drawing/2014/main" xmlns="" id="{B093F88C-392B-4F7E-BD39-2B878BAFD4E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187" name="Freeform 178">
                  <a:extLst>
                    <a:ext uri="{FF2B5EF4-FFF2-40B4-BE49-F238E27FC236}">
                      <a16:creationId xmlns:a16="http://schemas.microsoft.com/office/drawing/2014/main" xmlns="" id="{A0532AC6-6073-4988-B7D6-B13CF016512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8" name="Line 179">
                  <a:extLst>
                    <a:ext uri="{FF2B5EF4-FFF2-40B4-BE49-F238E27FC236}">
                      <a16:creationId xmlns:a16="http://schemas.microsoft.com/office/drawing/2014/main" xmlns="" id="{FA95E8E6-3EEF-43F5-8E28-E91C1BD2DC6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0" name="Group 180">
                <a:extLst>
                  <a:ext uri="{FF2B5EF4-FFF2-40B4-BE49-F238E27FC236}">
                    <a16:creationId xmlns:a16="http://schemas.microsoft.com/office/drawing/2014/main" xmlns="" id="{3A86BED2-687A-4F4F-AD0C-525BDC00D91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185" name="Freeform 181">
                  <a:extLst>
                    <a:ext uri="{FF2B5EF4-FFF2-40B4-BE49-F238E27FC236}">
                      <a16:creationId xmlns:a16="http://schemas.microsoft.com/office/drawing/2014/main" xmlns="" id="{68BD6D01-3B70-443A-A7E3-5622EF7C74F2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6" name="Freeform 182">
                  <a:extLst>
                    <a:ext uri="{FF2B5EF4-FFF2-40B4-BE49-F238E27FC236}">
                      <a16:creationId xmlns:a16="http://schemas.microsoft.com/office/drawing/2014/main" xmlns="" id="{B68017C6-65FB-447B-A107-927E7773BCC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1" name="Group 183">
                <a:extLst>
                  <a:ext uri="{FF2B5EF4-FFF2-40B4-BE49-F238E27FC236}">
                    <a16:creationId xmlns:a16="http://schemas.microsoft.com/office/drawing/2014/main" xmlns="" id="{56F55D03-DD2F-472D-BEB8-CB12980FE5D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183" name="Freeform 182">
                  <a:extLst>
                    <a:ext uri="{FF2B5EF4-FFF2-40B4-BE49-F238E27FC236}">
                      <a16:creationId xmlns:a16="http://schemas.microsoft.com/office/drawing/2014/main" xmlns="" id="{0174E9CE-9340-4E70-8902-9D7FF5018EE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4" name="Line 185">
                  <a:extLst>
                    <a:ext uri="{FF2B5EF4-FFF2-40B4-BE49-F238E27FC236}">
                      <a16:creationId xmlns:a16="http://schemas.microsoft.com/office/drawing/2014/main" xmlns="" id="{2FB80359-A160-49C9-8144-3C46DDF419AE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2" name="Group 186">
                <a:extLst>
                  <a:ext uri="{FF2B5EF4-FFF2-40B4-BE49-F238E27FC236}">
                    <a16:creationId xmlns:a16="http://schemas.microsoft.com/office/drawing/2014/main" xmlns="" id="{D26DDDAD-3AB9-4364-8AEE-4FB25BB1AAC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181" name="Freeform 187">
                  <a:extLst>
                    <a:ext uri="{FF2B5EF4-FFF2-40B4-BE49-F238E27FC236}">
                      <a16:creationId xmlns:a16="http://schemas.microsoft.com/office/drawing/2014/main" xmlns="" id="{65EBD115-681B-4A70-AEC8-614B6CFC09E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2" name="Freeform 188">
                  <a:extLst>
                    <a:ext uri="{FF2B5EF4-FFF2-40B4-BE49-F238E27FC236}">
                      <a16:creationId xmlns:a16="http://schemas.microsoft.com/office/drawing/2014/main" xmlns="" id="{1CE0754A-9267-46A3-AB89-FA664EE9A2C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3" name="Freeform 189">
                <a:extLst>
                  <a:ext uri="{FF2B5EF4-FFF2-40B4-BE49-F238E27FC236}">
                    <a16:creationId xmlns:a16="http://schemas.microsoft.com/office/drawing/2014/main" xmlns="" id="{BBBEB379-6C7B-4C94-8BE8-3AC3F825582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Freeform 190">
                <a:extLst>
                  <a:ext uri="{FF2B5EF4-FFF2-40B4-BE49-F238E27FC236}">
                    <a16:creationId xmlns:a16="http://schemas.microsoft.com/office/drawing/2014/main" xmlns="" id="{FB78F53A-8F9B-4B1A-A7BF-CD91697553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Freeform 191">
                <a:extLst>
                  <a:ext uri="{FF2B5EF4-FFF2-40B4-BE49-F238E27FC236}">
                    <a16:creationId xmlns:a16="http://schemas.microsoft.com/office/drawing/2014/main" xmlns="" id="{92EB24E4-6CD9-418F-8BC9-5DC91CC556D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Freeform 192">
                <a:extLst>
                  <a:ext uri="{FF2B5EF4-FFF2-40B4-BE49-F238E27FC236}">
                    <a16:creationId xmlns:a16="http://schemas.microsoft.com/office/drawing/2014/main" xmlns="" id="{C7563919-81DE-4A63-A5DE-46DB67A9C5C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193">
                <a:extLst>
                  <a:ext uri="{FF2B5EF4-FFF2-40B4-BE49-F238E27FC236}">
                    <a16:creationId xmlns:a16="http://schemas.microsoft.com/office/drawing/2014/main" xmlns="" id="{C8CD965E-0D08-425C-994A-B090BB1D000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194">
                <a:extLst>
                  <a:ext uri="{FF2B5EF4-FFF2-40B4-BE49-F238E27FC236}">
                    <a16:creationId xmlns:a16="http://schemas.microsoft.com/office/drawing/2014/main" xmlns="" id="{25C306A9-7202-4D6E-890B-B0498DF260C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Freeform 195">
                <a:extLst>
                  <a:ext uri="{FF2B5EF4-FFF2-40B4-BE49-F238E27FC236}">
                    <a16:creationId xmlns:a16="http://schemas.microsoft.com/office/drawing/2014/main" xmlns="" id="{DA8165A4-0273-464B-AF27-22D486AB527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 196">
                <a:extLst>
                  <a:ext uri="{FF2B5EF4-FFF2-40B4-BE49-F238E27FC236}">
                    <a16:creationId xmlns:a16="http://schemas.microsoft.com/office/drawing/2014/main" xmlns="" id="{D3326212-5EA8-47B9-8926-0DE9A86FA06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51" name="Group 197">
                <a:extLst>
                  <a:ext uri="{FF2B5EF4-FFF2-40B4-BE49-F238E27FC236}">
                    <a16:creationId xmlns:a16="http://schemas.microsoft.com/office/drawing/2014/main" xmlns="" id="{821707F7-EA4A-4518-A22D-68BCE0FEE20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179" name="Freeform 198">
                  <a:extLst>
                    <a:ext uri="{FF2B5EF4-FFF2-40B4-BE49-F238E27FC236}">
                      <a16:creationId xmlns:a16="http://schemas.microsoft.com/office/drawing/2014/main" xmlns="" id="{1D3A0D02-E978-4499-89AD-425E6268134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0" name="Line 199">
                  <a:extLst>
                    <a:ext uri="{FF2B5EF4-FFF2-40B4-BE49-F238E27FC236}">
                      <a16:creationId xmlns:a16="http://schemas.microsoft.com/office/drawing/2014/main" xmlns="" id="{51731EBE-88B7-4995-B244-CFD2A3A534F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2" name="Rectangle 200">
                <a:extLst>
                  <a:ext uri="{FF2B5EF4-FFF2-40B4-BE49-F238E27FC236}">
                    <a16:creationId xmlns:a16="http://schemas.microsoft.com/office/drawing/2014/main" xmlns="" id="{AE9BBF4F-98B6-482B-8413-3CE79BD7FDF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3" name="Rectangle 201">
                <a:extLst>
                  <a:ext uri="{FF2B5EF4-FFF2-40B4-BE49-F238E27FC236}">
                    <a16:creationId xmlns:a16="http://schemas.microsoft.com/office/drawing/2014/main" xmlns="" id="{50127F57-BD4A-4AA1-9D0E-213560CFDFC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4" name="Rectangle 202">
                <a:extLst>
                  <a:ext uri="{FF2B5EF4-FFF2-40B4-BE49-F238E27FC236}">
                    <a16:creationId xmlns:a16="http://schemas.microsoft.com/office/drawing/2014/main" xmlns="" id="{89DE49CA-4DF1-41AA-A2E1-E7C7BAAE058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5" name="Rectangle 203">
                <a:extLst>
                  <a:ext uri="{FF2B5EF4-FFF2-40B4-BE49-F238E27FC236}">
                    <a16:creationId xmlns:a16="http://schemas.microsoft.com/office/drawing/2014/main" xmlns="" id="{586AA961-0086-475D-A351-4607DD5631C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6" name="Rectangle 204">
                <a:extLst>
                  <a:ext uri="{FF2B5EF4-FFF2-40B4-BE49-F238E27FC236}">
                    <a16:creationId xmlns:a16="http://schemas.microsoft.com/office/drawing/2014/main" xmlns="" id="{CC07EFD0-6A16-404D-B1D5-0423A359607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7" name="Rectangle 205">
                <a:extLst>
                  <a:ext uri="{FF2B5EF4-FFF2-40B4-BE49-F238E27FC236}">
                    <a16:creationId xmlns:a16="http://schemas.microsoft.com/office/drawing/2014/main" xmlns="" id="{BB65D6BC-CC84-4B3C-A446-DC34A5C9E56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8" name="Rectangle 206">
                <a:extLst>
                  <a:ext uri="{FF2B5EF4-FFF2-40B4-BE49-F238E27FC236}">
                    <a16:creationId xmlns:a16="http://schemas.microsoft.com/office/drawing/2014/main" xmlns="" id="{1CF7DE96-CDAC-4D38-AFA5-D4B5EC3937F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59" name="Rectangle 207">
                <a:extLst>
                  <a:ext uri="{FF2B5EF4-FFF2-40B4-BE49-F238E27FC236}">
                    <a16:creationId xmlns:a16="http://schemas.microsoft.com/office/drawing/2014/main" xmlns="" id="{42EE4638-64D0-4270-8839-23C00EB3740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0" name="Rectangle 208">
                <a:extLst>
                  <a:ext uri="{FF2B5EF4-FFF2-40B4-BE49-F238E27FC236}">
                    <a16:creationId xmlns:a16="http://schemas.microsoft.com/office/drawing/2014/main" xmlns="" id="{EF6F6997-A87D-4959-891F-00FC7117730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1" name="Rectangle 209">
                <a:extLst>
                  <a:ext uri="{FF2B5EF4-FFF2-40B4-BE49-F238E27FC236}">
                    <a16:creationId xmlns:a16="http://schemas.microsoft.com/office/drawing/2014/main" xmlns="" id="{49B0FBFE-B457-4CFA-A50F-45300CB55FC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2" name="Rectangle 210">
                <a:extLst>
                  <a:ext uri="{FF2B5EF4-FFF2-40B4-BE49-F238E27FC236}">
                    <a16:creationId xmlns:a16="http://schemas.microsoft.com/office/drawing/2014/main" xmlns="" id="{34DC6F26-4C6A-4ADA-897E-A9141A007A2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3" name="Rectangle 211">
                <a:extLst>
                  <a:ext uri="{FF2B5EF4-FFF2-40B4-BE49-F238E27FC236}">
                    <a16:creationId xmlns:a16="http://schemas.microsoft.com/office/drawing/2014/main" xmlns="" id="{55E0D260-DE2C-4C2E-BAEA-33E4D0EAB2A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4" name="Rectangle 212">
                <a:extLst>
                  <a:ext uri="{FF2B5EF4-FFF2-40B4-BE49-F238E27FC236}">
                    <a16:creationId xmlns:a16="http://schemas.microsoft.com/office/drawing/2014/main" xmlns="" id="{A2A40F69-47A4-4BD7-AA88-4C4893241DB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165" name="Group 213">
                <a:extLst>
                  <a:ext uri="{FF2B5EF4-FFF2-40B4-BE49-F238E27FC236}">
                    <a16:creationId xmlns:a16="http://schemas.microsoft.com/office/drawing/2014/main" xmlns="" id="{AA0E1A36-0661-468C-A4A8-0520AC78378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177" name="Freeform 214">
                  <a:extLst>
                    <a:ext uri="{FF2B5EF4-FFF2-40B4-BE49-F238E27FC236}">
                      <a16:creationId xmlns:a16="http://schemas.microsoft.com/office/drawing/2014/main" xmlns="" id="{7EF56D3C-D423-4A92-BFCB-3A75C71082A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8" name="Freeform 215">
                  <a:extLst>
                    <a:ext uri="{FF2B5EF4-FFF2-40B4-BE49-F238E27FC236}">
                      <a16:creationId xmlns:a16="http://schemas.microsoft.com/office/drawing/2014/main" xmlns="" id="{F4EDB624-6925-451B-81AD-3B4E3CABDAA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66" name="Rectangle 216">
                <a:extLst>
                  <a:ext uri="{FF2B5EF4-FFF2-40B4-BE49-F238E27FC236}">
                    <a16:creationId xmlns:a16="http://schemas.microsoft.com/office/drawing/2014/main" xmlns="" id="{23028933-B181-41F7-BD71-53FD675AC1E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7" name="Rectangle 217">
                <a:extLst>
                  <a:ext uri="{FF2B5EF4-FFF2-40B4-BE49-F238E27FC236}">
                    <a16:creationId xmlns:a16="http://schemas.microsoft.com/office/drawing/2014/main" xmlns="" id="{F2CE0EF6-0E91-4FE5-A5F9-53D4207C04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 218">
                <a:extLst>
                  <a:ext uri="{FF2B5EF4-FFF2-40B4-BE49-F238E27FC236}">
                    <a16:creationId xmlns:a16="http://schemas.microsoft.com/office/drawing/2014/main" xmlns="" id="{B626A299-C4D9-4A89-ADA6-334741FBF44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Rectangle 219">
                <a:extLst>
                  <a:ext uri="{FF2B5EF4-FFF2-40B4-BE49-F238E27FC236}">
                    <a16:creationId xmlns:a16="http://schemas.microsoft.com/office/drawing/2014/main" xmlns="" id="{8FDEE2BB-475F-4BAE-B015-72A2FCE0683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0" name="Rectangle 220">
                <a:extLst>
                  <a:ext uri="{FF2B5EF4-FFF2-40B4-BE49-F238E27FC236}">
                    <a16:creationId xmlns:a16="http://schemas.microsoft.com/office/drawing/2014/main" xmlns="" id="{B639887E-12D8-44B4-8928-B870B0F6FC6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1" name="Rectangle 221">
                <a:extLst>
                  <a:ext uri="{FF2B5EF4-FFF2-40B4-BE49-F238E27FC236}">
                    <a16:creationId xmlns:a16="http://schemas.microsoft.com/office/drawing/2014/main" xmlns="" id="{42603A5E-F659-4531-814B-31FB3A8EF8E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2" name="Rectangle 222">
                <a:extLst>
                  <a:ext uri="{FF2B5EF4-FFF2-40B4-BE49-F238E27FC236}">
                    <a16:creationId xmlns:a16="http://schemas.microsoft.com/office/drawing/2014/main" xmlns="" id="{C9C0865A-28A1-4E6C-91A9-4F55B172752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3" name="Rectangle 223">
                <a:extLst>
                  <a:ext uri="{FF2B5EF4-FFF2-40B4-BE49-F238E27FC236}">
                    <a16:creationId xmlns:a16="http://schemas.microsoft.com/office/drawing/2014/main" xmlns="" id="{BC3F7022-E565-4B2D-9F8D-746CE2696B3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4" name="Rectangle 224">
                <a:extLst>
                  <a:ext uri="{FF2B5EF4-FFF2-40B4-BE49-F238E27FC236}">
                    <a16:creationId xmlns:a16="http://schemas.microsoft.com/office/drawing/2014/main" xmlns="" id="{90AB5967-2A6D-4278-BB15-5A8419E5ECA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75" name="Freeform 225">
                <a:extLst>
                  <a:ext uri="{FF2B5EF4-FFF2-40B4-BE49-F238E27FC236}">
                    <a16:creationId xmlns:a16="http://schemas.microsoft.com/office/drawing/2014/main" xmlns="" id="{2953F56B-79DA-4344-BF1A-779ED89053F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226">
                <a:extLst>
                  <a:ext uri="{FF2B5EF4-FFF2-40B4-BE49-F238E27FC236}">
                    <a16:creationId xmlns:a16="http://schemas.microsoft.com/office/drawing/2014/main" xmlns="" id="{7C6978AD-3EFB-4554-B296-D0A54396C6F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2" name="Oval 107">
              <a:extLst>
                <a:ext uri="{FF2B5EF4-FFF2-40B4-BE49-F238E27FC236}">
                  <a16:creationId xmlns:a16="http://schemas.microsoft.com/office/drawing/2014/main" xmlns="" id="{7D2075AC-12B7-40EF-95BC-57D7B30B1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3138" y="2719007"/>
              <a:ext cx="1144800" cy="119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wrap="none" anchor="ctr"/>
            <a:lstStyle/>
            <a:p>
              <a:pPr latinLnBrk="1"/>
              <a:endParaRPr kumimoji="1" lang="zh-CN" altLang="en-US"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3" name="Group 152">
              <a:extLst>
                <a:ext uri="{FF2B5EF4-FFF2-40B4-BE49-F238E27FC236}">
                  <a16:creationId xmlns:a16="http://schemas.microsoft.com/office/drawing/2014/main" xmlns="" id="{FF219700-D603-4C2C-949F-51A59A81C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09806" y="2823542"/>
              <a:ext cx="227947" cy="982531"/>
              <a:chOff x="5038" y="260"/>
              <a:chExt cx="259" cy="923"/>
            </a:xfrm>
          </p:grpSpPr>
          <p:sp>
            <p:nvSpPr>
              <p:cNvPr id="41" name="AutoShape 153">
                <a:extLst>
                  <a:ext uri="{FF2B5EF4-FFF2-40B4-BE49-F238E27FC236}">
                    <a16:creationId xmlns:a16="http://schemas.microsoft.com/office/drawing/2014/main" xmlns="" id="{D8DD3EB0-BB7A-4939-B142-500D9B975C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6" y="890"/>
                <a:ext cx="8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2" name="Freeform 154">
                <a:extLst>
                  <a:ext uri="{FF2B5EF4-FFF2-40B4-BE49-F238E27FC236}">
                    <a16:creationId xmlns:a16="http://schemas.microsoft.com/office/drawing/2014/main" xmlns="" id="{EA43AB02-1421-4CE6-A067-EABC30C929D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31" y="538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 155">
                <a:extLst>
                  <a:ext uri="{FF2B5EF4-FFF2-40B4-BE49-F238E27FC236}">
                    <a16:creationId xmlns:a16="http://schemas.microsoft.com/office/drawing/2014/main" xmlns="" id="{34C99264-C572-4AB3-B14D-8EC88B7DEAE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269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Freeform 156">
                <a:extLst>
                  <a:ext uri="{FF2B5EF4-FFF2-40B4-BE49-F238E27FC236}">
                    <a16:creationId xmlns:a16="http://schemas.microsoft.com/office/drawing/2014/main" xmlns="" id="{7B95E87D-18DD-4230-8FE7-B21E0ED328B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8" y="648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Freeform 157">
                <a:extLst>
                  <a:ext uri="{FF2B5EF4-FFF2-40B4-BE49-F238E27FC236}">
                    <a16:creationId xmlns:a16="http://schemas.microsoft.com/office/drawing/2014/main" xmlns="" id="{11A9ED1A-7AE2-4E58-8D9C-721870BE62B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-5400000">
                <a:off x="5029" y="802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0000"/>
                  </a:gs>
                  <a:gs pos="50000">
                    <a:srgbClr val="C7FF29"/>
                  </a:gs>
                  <a:gs pos="100000">
                    <a:srgbClr val="0000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AutoShape 158">
                <a:extLst>
                  <a:ext uri="{FF2B5EF4-FFF2-40B4-BE49-F238E27FC236}">
                    <a16:creationId xmlns:a16="http://schemas.microsoft.com/office/drawing/2014/main" xmlns="" id="{FFB0B667-E32C-439B-8168-EE4A79D804E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73" y="827"/>
                <a:ext cx="7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7" name="AutoShape 159">
                <a:extLst>
                  <a:ext uri="{FF2B5EF4-FFF2-40B4-BE49-F238E27FC236}">
                    <a16:creationId xmlns:a16="http://schemas.microsoft.com/office/drawing/2014/main" xmlns="" id="{1C9719D7-95AB-4E54-B5B6-666058E1ACD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42" y="825"/>
                <a:ext cx="8" cy="4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8" name="AutoShape 160">
                <a:extLst>
                  <a:ext uri="{FF2B5EF4-FFF2-40B4-BE49-F238E27FC236}">
                    <a16:creationId xmlns:a16="http://schemas.microsoft.com/office/drawing/2014/main" xmlns="" id="{49F5C5A8-256C-4380-97FA-64D5864C1A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52" y="778"/>
                <a:ext cx="8" cy="30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49" name="AutoShape 161">
                <a:extLst>
                  <a:ext uri="{FF2B5EF4-FFF2-40B4-BE49-F238E27FC236}">
                    <a16:creationId xmlns:a16="http://schemas.microsoft.com/office/drawing/2014/main" xmlns="" id="{03532619-436F-4FF7-9C1E-E3277776A7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70" y="776"/>
                <a:ext cx="7" cy="3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0" name="AutoShape 162">
                <a:extLst>
                  <a:ext uri="{FF2B5EF4-FFF2-40B4-BE49-F238E27FC236}">
                    <a16:creationId xmlns:a16="http://schemas.microsoft.com/office/drawing/2014/main" xmlns="" id="{46B87BA5-B621-4A2F-964C-C4BA0323118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52" y="1035"/>
                <a:ext cx="10" cy="3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1" name="AutoShape 163">
                <a:extLst>
                  <a:ext uri="{FF2B5EF4-FFF2-40B4-BE49-F238E27FC236}">
                    <a16:creationId xmlns:a16="http://schemas.microsoft.com/office/drawing/2014/main" xmlns="" id="{BD47027F-CEE9-44F9-9485-E42EE0B9E56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28" y="893"/>
                <a:ext cx="8" cy="24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2" name="AutoShape 164">
                <a:extLst>
                  <a:ext uri="{FF2B5EF4-FFF2-40B4-BE49-F238E27FC236}">
                    <a16:creationId xmlns:a16="http://schemas.microsoft.com/office/drawing/2014/main" xmlns="" id="{7DB64AF8-5AF6-4DA5-8486-9D4EC910936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58" y="963"/>
                <a:ext cx="13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3" name="AutoShape 165">
                <a:extLst>
                  <a:ext uri="{FF2B5EF4-FFF2-40B4-BE49-F238E27FC236}">
                    <a16:creationId xmlns:a16="http://schemas.microsoft.com/office/drawing/2014/main" xmlns="" id="{9AF17928-98E5-40BB-B5B6-33E39C73B0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06" y="952"/>
                <a:ext cx="7" cy="12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4" name="AutoShape 166">
                <a:extLst>
                  <a:ext uri="{FF2B5EF4-FFF2-40B4-BE49-F238E27FC236}">
                    <a16:creationId xmlns:a16="http://schemas.microsoft.com/office/drawing/2014/main" xmlns="" id="{EB146E5E-1A0F-4CD2-9B40-BF3572C82A8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20" y="589"/>
                <a:ext cx="8" cy="49"/>
              </a:xfrm>
              <a:prstGeom prst="roundRect">
                <a:avLst>
                  <a:gd name="adj" fmla="val 16667"/>
                </a:avLst>
              </a:prstGeom>
              <a:solidFill>
                <a:srgbClr val="00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5" name="AutoShape 167">
                <a:extLst>
                  <a:ext uri="{FF2B5EF4-FFF2-40B4-BE49-F238E27FC236}">
                    <a16:creationId xmlns:a16="http://schemas.microsoft.com/office/drawing/2014/main" xmlns="" id="{2536E6A4-DE39-4365-93DB-34461F395FF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7" y="588"/>
                <a:ext cx="10" cy="5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6" name="AutoShape 168">
                <a:extLst>
                  <a:ext uri="{FF2B5EF4-FFF2-40B4-BE49-F238E27FC236}">
                    <a16:creationId xmlns:a16="http://schemas.microsoft.com/office/drawing/2014/main" xmlns="" id="{DD2380E7-760C-4881-AD54-F46CCBF9C94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62" y="534"/>
                <a:ext cx="7" cy="4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7" name="AutoShape 169">
                <a:extLst>
                  <a:ext uri="{FF2B5EF4-FFF2-40B4-BE49-F238E27FC236}">
                    <a16:creationId xmlns:a16="http://schemas.microsoft.com/office/drawing/2014/main" xmlns="" id="{06170ADD-6C6C-4AB7-86B4-2810989DAA4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13" y="526"/>
                <a:ext cx="9" cy="4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8" name="AutoShape 170">
                <a:extLst>
                  <a:ext uri="{FF2B5EF4-FFF2-40B4-BE49-F238E27FC236}">
                    <a16:creationId xmlns:a16="http://schemas.microsoft.com/office/drawing/2014/main" xmlns="" id="{C9E1A925-995D-4A07-BB9D-A395C656E5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62" y="723"/>
                <a:ext cx="12" cy="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59" name="AutoShape 171">
                <a:extLst>
                  <a:ext uri="{FF2B5EF4-FFF2-40B4-BE49-F238E27FC236}">
                    <a16:creationId xmlns:a16="http://schemas.microsoft.com/office/drawing/2014/main" xmlns="" id="{DA20A5D0-0C56-4E97-A1B7-DCB4C8F7889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04" y="732"/>
                <a:ext cx="10" cy="1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0" name="AutoShape 172">
                <a:extLst>
                  <a:ext uri="{FF2B5EF4-FFF2-40B4-BE49-F238E27FC236}">
                    <a16:creationId xmlns:a16="http://schemas.microsoft.com/office/drawing/2014/main" xmlns="" id="{16AB576E-87CE-4C79-B4B4-7838F560A59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47" y="657"/>
                <a:ext cx="9" cy="3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1" name="AutoShape 173">
                <a:extLst>
                  <a:ext uri="{FF2B5EF4-FFF2-40B4-BE49-F238E27FC236}">
                    <a16:creationId xmlns:a16="http://schemas.microsoft.com/office/drawing/2014/main" xmlns="" id="{B1921C1B-66A0-47BB-AC43-5DD28887E6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048" y="663"/>
                <a:ext cx="10" cy="18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2" name="AutoShape 174">
                <a:extLst>
                  <a:ext uri="{FF2B5EF4-FFF2-40B4-BE49-F238E27FC236}">
                    <a16:creationId xmlns:a16="http://schemas.microsoft.com/office/drawing/2014/main" xmlns="" id="{42925CCF-3974-4145-AC11-DF8C98DBC51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196" y="48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C3D91"/>
                  </a:gs>
                  <a:gs pos="12000">
                    <a:srgbClr val="7005D4"/>
                  </a:gs>
                  <a:gs pos="30000">
                    <a:srgbClr val="181CC7"/>
                  </a:gs>
                  <a:gs pos="60001">
                    <a:srgbClr val="0A128C"/>
                  </a:gs>
                  <a:gs pos="100000">
                    <a:srgbClr val="00000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3" name="AutoShape 175">
                <a:extLst>
                  <a:ext uri="{FF2B5EF4-FFF2-40B4-BE49-F238E27FC236}">
                    <a16:creationId xmlns:a16="http://schemas.microsoft.com/office/drawing/2014/main" xmlns="" id="{A80F5B81-8A26-4051-9525-41CF9CE279D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73" y="487"/>
                <a:ext cx="7" cy="2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64" name="AutoShape 176">
                <a:extLst>
                  <a:ext uri="{FF2B5EF4-FFF2-40B4-BE49-F238E27FC236}">
                    <a16:creationId xmlns:a16="http://schemas.microsoft.com/office/drawing/2014/main" xmlns="" id="{FC864A0F-F69D-4649-AD33-9716A5F201D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-5400000">
                <a:off x="5219" y="416"/>
                <a:ext cx="7" cy="29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65" name="Group 177">
                <a:extLst>
                  <a:ext uri="{FF2B5EF4-FFF2-40B4-BE49-F238E27FC236}">
                    <a16:creationId xmlns:a16="http://schemas.microsoft.com/office/drawing/2014/main" xmlns="" id="{30BDBD10-D817-4E1A-95F9-8D7C1F0C23A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097" y="595"/>
                <a:ext cx="25" cy="33"/>
                <a:chOff x="263" y="1301"/>
                <a:chExt cx="540" cy="690"/>
              </a:xfrm>
            </p:grpSpPr>
            <p:sp>
              <p:nvSpPr>
                <p:cNvPr id="113" name="Freeform 178">
                  <a:extLst>
                    <a:ext uri="{FF2B5EF4-FFF2-40B4-BE49-F238E27FC236}">
                      <a16:creationId xmlns:a16="http://schemas.microsoft.com/office/drawing/2014/main" xmlns="" id="{06888AE3-D2CD-4DDE-A607-1316BF08652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Line 179">
                  <a:extLst>
                    <a:ext uri="{FF2B5EF4-FFF2-40B4-BE49-F238E27FC236}">
                      <a16:creationId xmlns:a16="http://schemas.microsoft.com/office/drawing/2014/main" xmlns="" id="{56F7F581-B6E9-4381-9675-BC439442D3E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6" name="Group 180">
                <a:extLst>
                  <a:ext uri="{FF2B5EF4-FFF2-40B4-BE49-F238E27FC236}">
                    <a16:creationId xmlns:a16="http://schemas.microsoft.com/office/drawing/2014/main" xmlns="" id="{BFA74A02-57D5-4A36-93A9-7FC3831B5540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5176" y="595"/>
                <a:ext cx="28" cy="34"/>
                <a:chOff x="906" y="2412"/>
                <a:chExt cx="552" cy="660"/>
              </a:xfrm>
            </p:grpSpPr>
            <p:sp>
              <p:nvSpPr>
                <p:cNvPr id="111" name="Freeform 181">
                  <a:extLst>
                    <a:ext uri="{FF2B5EF4-FFF2-40B4-BE49-F238E27FC236}">
                      <a16:creationId xmlns:a16="http://schemas.microsoft.com/office/drawing/2014/main" xmlns="" id="{22245E8E-65E0-49B2-9536-EBA94C0BDC6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Freeform 182">
                  <a:extLst>
                    <a:ext uri="{FF2B5EF4-FFF2-40B4-BE49-F238E27FC236}">
                      <a16:creationId xmlns:a16="http://schemas.microsoft.com/office/drawing/2014/main" xmlns="" id="{C305F745-3547-4A6E-917C-4C16A5525074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7" name="Group 183">
                <a:extLst>
                  <a:ext uri="{FF2B5EF4-FFF2-40B4-BE49-F238E27FC236}">
                    <a16:creationId xmlns:a16="http://schemas.microsoft.com/office/drawing/2014/main" xmlns="" id="{FA1EB0C9-BE8B-44A6-A36F-0507430DC50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132" y="777"/>
                <a:ext cx="25" cy="32"/>
                <a:chOff x="263" y="1301"/>
                <a:chExt cx="540" cy="690"/>
              </a:xfrm>
            </p:grpSpPr>
            <p:sp>
              <p:nvSpPr>
                <p:cNvPr id="109" name="Freeform 184">
                  <a:extLst>
                    <a:ext uri="{FF2B5EF4-FFF2-40B4-BE49-F238E27FC236}">
                      <a16:creationId xmlns:a16="http://schemas.microsoft.com/office/drawing/2014/main" xmlns="" id="{F62956D1-1552-4CDD-8DB2-9C438F27AED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0" name="Line 185">
                  <a:extLst>
                    <a:ext uri="{FF2B5EF4-FFF2-40B4-BE49-F238E27FC236}">
                      <a16:creationId xmlns:a16="http://schemas.microsoft.com/office/drawing/2014/main" xmlns="" id="{B6BDD8A6-8216-4763-AB2A-0FFF9846EBE3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8" name="Group 186">
                <a:extLst>
                  <a:ext uri="{FF2B5EF4-FFF2-40B4-BE49-F238E27FC236}">
                    <a16:creationId xmlns:a16="http://schemas.microsoft.com/office/drawing/2014/main" xmlns="" id="{747A86E5-673D-4FB8-BD77-23AE2C26083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063" y="776"/>
                <a:ext cx="28" cy="34"/>
                <a:chOff x="906" y="2412"/>
                <a:chExt cx="552" cy="660"/>
              </a:xfrm>
            </p:grpSpPr>
            <p:sp>
              <p:nvSpPr>
                <p:cNvPr id="107" name="Freeform 187">
                  <a:extLst>
                    <a:ext uri="{FF2B5EF4-FFF2-40B4-BE49-F238E27FC236}">
                      <a16:creationId xmlns:a16="http://schemas.microsoft.com/office/drawing/2014/main" xmlns="" id="{20CEB4D7-0458-4FA8-8F2C-DAA077A948A8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8" name="Freeform 188">
                  <a:extLst>
                    <a:ext uri="{FF2B5EF4-FFF2-40B4-BE49-F238E27FC236}">
                      <a16:creationId xmlns:a16="http://schemas.microsoft.com/office/drawing/2014/main" xmlns="" id="{6C3A4AE8-1975-4AAE-AE0F-575F9C57687C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69" name="Freeform 189">
                <a:extLst>
                  <a:ext uri="{FF2B5EF4-FFF2-40B4-BE49-F238E27FC236}">
                    <a16:creationId xmlns:a16="http://schemas.microsoft.com/office/drawing/2014/main" xmlns="" id="{C4FBD207-A9E3-4F15-9810-72027D674C3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14" y="538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190">
                <a:extLst>
                  <a:ext uri="{FF2B5EF4-FFF2-40B4-BE49-F238E27FC236}">
                    <a16:creationId xmlns:a16="http://schemas.microsoft.com/office/drawing/2014/main" xmlns="" id="{D59755F3-F78C-4246-BEB4-F0DB755A4CE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7" y="655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191">
                <a:extLst>
                  <a:ext uri="{FF2B5EF4-FFF2-40B4-BE49-F238E27FC236}">
                    <a16:creationId xmlns:a16="http://schemas.microsoft.com/office/drawing/2014/main" xmlns="" id="{67A17177-68F9-4EA9-A4D0-3B46041C3B7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68" y="7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192">
                <a:extLst>
                  <a:ext uri="{FF2B5EF4-FFF2-40B4-BE49-F238E27FC236}">
                    <a16:creationId xmlns:a16="http://schemas.microsoft.com/office/drawing/2014/main" xmlns="" id="{32F3FF0D-F89E-4E23-B3F0-8F0F5F93ED5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89" y="826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Freeform 193">
                <a:extLst>
                  <a:ext uri="{FF2B5EF4-FFF2-40B4-BE49-F238E27FC236}">
                    <a16:creationId xmlns:a16="http://schemas.microsoft.com/office/drawing/2014/main" xmlns="" id="{D4DCDDEE-5061-4E99-85B3-9C0DDFB874B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07" y="827"/>
                <a:ext cx="26" cy="33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194">
                <a:extLst>
                  <a:ext uri="{FF2B5EF4-FFF2-40B4-BE49-F238E27FC236}">
                    <a16:creationId xmlns:a16="http://schemas.microsoft.com/office/drawing/2014/main" xmlns="" id="{DE62E46E-4D6E-4D7D-8778-FE94EA41347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28" y="888"/>
                <a:ext cx="29" cy="33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195">
                <a:extLst>
                  <a:ext uri="{FF2B5EF4-FFF2-40B4-BE49-F238E27FC236}">
                    <a16:creationId xmlns:a16="http://schemas.microsoft.com/office/drawing/2014/main" xmlns="" id="{5F6C34B8-AC0E-4AC0-9AF2-9EBF0F3C38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151" y="887"/>
                <a:ext cx="26" cy="32"/>
              </a:xfrm>
              <a:custGeom>
                <a:avLst/>
                <a:gdLst>
                  <a:gd name="T0" fmla="*/ 506 w 524"/>
                  <a:gd name="T1" fmla="*/ 171 h 653"/>
                  <a:gd name="T2" fmla="*/ 404 w 524"/>
                  <a:gd name="T3" fmla="*/ 45 h 653"/>
                  <a:gd name="T4" fmla="*/ 194 w 524"/>
                  <a:gd name="T5" fmla="*/ 21 h 653"/>
                  <a:gd name="T6" fmla="*/ 32 w 524"/>
                  <a:gd name="T7" fmla="*/ 171 h 653"/>
                  <a:gd name="T8" fmla="*/ 14 w 524"/>
                  <a:gd name="T9" fmla="*/ 435 h 653"/>
                  <a:gd name="T10" fmla="*/ 116 w 524"/>
                  <a:gd name="T11" fmla="*/ 603 h 653"/>
                  <a:gd name="T12" fmla="*/ 338 w 524"/>
                  <a:gd name="T13" fmla="*/ 645 h 653"/>
                  <a:gd name="T14" fmla="*/ 482 w 524"/>
                  <a:gd name="T15" fmla="*/ 555 h 653"/>
                  <a:gd name="T16" fmla="*/ 524 w 524"/>
                  <a:gd name="T17" fmla="*/ 459 h 65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4"/>
                  <a:gd name="T28" fmla="*/ 0 h 653"/>
                  <a:gd name="T29" fmla="*/ 524 w 524"/>
                  <a:gd name="T30" fmla="*/ 653 h 65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4" h="653">
                    <a:moveTo>
                      <a:pt x="506" y="171"/>
                    </a:moveTo>
                    <a:cubicBezTo>
                      <a:pt x="489" y="150"/>
                      <a:pt x="456" y="70"/>
                      <a:pt x="404" y="45"/>
                    </a:cubicBezTo>
                    <a:cubicBezTo>
                      <a:pt x="352" y="20"/>
                      <a:pt x="256" y="0"/>
                      <a:pt x="194" y="21"/>
                    </a:cubicBezTo>
                    <a:cubicBezTo>
                      <a:pt x="132" y="42"/>
                      <a:pt x="62" y="102"/>
                      <a:pt x="32" y="171"/>
                    </a:cubicBezTo>
                    <a:cubicBezTo>
                      <a:pt x="2" y="240"/>
                      <a:pt x="0" y="363"/>
                      <a:pt x="14" y="435"/>
                    </a:cubicBezTo>
                    <a:cubicBezTo>
                      <a:pt x="28" y="507"/>
                      <a:pt x="62" y="568"/>
                      <a:pt x="116" y="603"/>
                    </a:cubicBezTo>
                    <a:cubicBezTo>
                      <a:pt x="170" y="638"/>
                      <a:pt x="277" y="653"/>
                      <a:pt x="338" y="645"/>
                    </a:cubicBezTo>
                    <a:cubicBezTo>
                      <a:pt x="399" y="637"/>
                      <a:pt x="451" y="586"/>
                      <a:pt x="482" y="555"/>
                    </a:cubicBezTo>
                    <a:cubicBezTo>
                      <a:pt x="513" y="524"/>
                      <a:pt x="515" y="479"/>
                      <a:pt x="524" y="459"/>
                    </a:cubicBez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196">
                <a:extLst>
                  <a:ext uri="{FF2B5EF4-FFF2-40B4-BE49-F238E27FC236}">
                    <a16:creationId xmlns:a16="http://schemas.microsoft.com/office/drawing/2014/main" xmlns="" id="{E8862FF5-548F-4753-BBB4-5E97709C4A5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231" y="481"/>
                <a:ext cx="28" cy="32"/>
              </a:xfrm>
              <a:custGeom>
                <a:avLst/>
                <a:gdLst>
                  <a:gd name="T0" fmla="*/ 550 w 562"/>
                  <a:gd name="T1" fmla="*/ 166 h 641"/>
                  <a:gd name="T2" fmla="*/ 478 w 562"/>
                  <a:gd name="T3" fmla="*/ 52 h 641"/>
                  <a:gd name="T4" fmla="*/ 304 w 562"/>
                  <a:gd name="T5" fmla="*/ 4 h 641"/>
                  <a:gd name="T6" fmla="*/ 100 w 562"/>
                  <a:gd name="T7" fmla="*/ 76 h 641"/>
                  <a:gd name="T8" fmla="*/ 10 w 562"/>
                  <a:gd name="T9" fmla="*/ 292 h 641"/>
                  <a:gd name="T10" fmla="*/ 40 w 562"/>
                  <a:gd name="T11" fmla="*/ 496 h 641"/>
                  <a:gd name="T12" fmla="*/ 190 w 562"/>
                  <a:gd name="T13" fmla="*/ 616 h 641"/>
                  <a:gd name="T14" fmla="*/ 424 w 562"/>
                  <a:gd name="T15" fmla="*/ 628 h 641"/>
                  <a:gd name="T16" fmla="*/ 562 w 562"/>
                  <a:gd name="T17" fmla="*/ 538 h 641"/>
                  <a:gd name="T18" fmla="*/ 556 w 562"/>
                  <a:gd name="T19" fmla="*/ 352 h 641"/>
                  <a:gd name="T20" fmla="*/ 322 w 562"/>
                  <a:gd name="T21" fmla="*/ 352 h 6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2"/>
                  <a:gd name="T34" fmla="*/ 0 h 641"/>
                  <a:gd name="T35" fmla="*/ 562 w 562"/>
                  <a:gd name="T36" fmla="*/ 641 h 6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2" h="641">
                    <a:moveTo>
                      <a:pt x="550" y="166"/>
                    </a:moveTo>
                    <a:cubicBezTo>
                      <a:pt x="538" y="147"/>
                      <a:pt x="519" y="79"/>
                      <a:pt x="478" y="52"/>
                    </a:cubicBezTo>
                    <a:cubicBezTo>
                      <a:pt x="437" y="25"/>
                      <a:pt x="367" y="0"/>
                      <a:pt x="304" y="4"/>
                    </a:cubicBezTo>
                    <a:cubicBezTo>
                      <a:pt x="241" y="8"/>
                      <a:pt x="149" y="28"/>
                      <a:pt x="100" y="76"/>
                    </a:cubicBezTo>
                    <a:cubicBezTo>
                      <a:pt x="51" y="124"/>
                      <a:pt x="20" y="222"/>
                      <a:pt x="10" y="292"/>
                    </a:cubicBezTo>
                    <a:cubicBezTo>
                      <a:pt x="0" y="362"/>
                      <a:pt x="10" y="442"/>
                      <a:pt x="40" y="496"/>
                    </a:cubicBezTo>
                    <a:cubicBezTo>
                      <a:pt x="70" y="550"/>
                      <a:pt x="126" y="594"/>
                      <a:pt x="190" y="616"/>
                    </a:cubicBezTo>
                    <a:cubicBezTo>
                      <a:pt x="254" y="638"/>
                      <a:pt x="362" y="641"/>
                      <a:pt x="424" y="628"/>
                    </a:cubicBezTo>
                    <a:cubicBezTo>
                      <a:pt x="486" y="615"/>
                      <a:pt x="540" y="584"/>
                      <a:pt x="562" y="538"/>
                    </a:cubicBezTo>
                    <a:lnTo>
                      <a:pt x="556" y="352"/>
                    </a:lnTo>
                    <a:lnTo>
                      <a:pt x="322" y="352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77" name="Group 197">
                <a:extLst>
                  <a:ext uri="{FF2B5EF4-FFF2-40B4-BE49-F238E27FC236}">
                    <a16:creationId xmlns:a16="http://schemas.microsoft.com/office/drawing/2014/main" xmlns="" id="{14248B3B-BD34-4A57-8A31-1CC8417FBDC2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38" y="414"/>
                <a:ext cx="25" cy="32"/>
                <a:chOff x="263" y="1301"/>
                <a:chExt cx="540" cy="690"/>
              </a:xfrm>
            </p:grpSpPr>
            <p:sp>
              <p:nvSpPr>
                <p:cNvPr id="105" name="Freeform 198">
                  <a:extLst>
                    <a:ext uri="{FF2B5EF4-FFF2-40B4-BE49-F238E27FC236}">
                      <a16:creationId xmlns:a16="http://schemas.microsoft.com/office/drawing/2014/main" xmlns="" id="{5A6CBEB5-6776-4744-A765-22CE9144E837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263" y="1301"/>
                  <a:ext cx="540" cy="690"/>
                </a:xfrm>
                <a:custGeom>
                  <a:avLst/>
                  <a:gdLst>
                    <a:gd name="T0" fmla="*/ 0 w 540"/>
                    <a:gd name="T1" fmla="*/ 690 h 690"/>
                    <a:gd name="T2" fmla="*/ 264 w 540"/>
                    <a:gd name="T3" fmla="*/ 0 h 690"/>
                    <a:gd name="T4" fmla="*/ 540 w 540"/>
                    <a:gd name="T5" fmla="*/ 678 h 690"/>
                    <a:gd name="T6" fmla="*/ 0 60000 65536"/>
                    <a:gd name="T7" fmla="*/ 0 60000 65536"/>
                    <a:gd name="T8" fmla="*/ 0 60000 65536"/>
                    <a:gd name="T9" fmla="*/ 0 w 540"/>
                    <a:gd name="T10" fmla="*/ 0 h 690"/>
                    <a:gd name="T11" fmla="*/ 540 w 540"/>
                    <a:gd name="T12" fmla="*/ 690 h 6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40" h="690">
                      <a:moveTo>
                        <a:pt x="0" y="690"/>
                      </a:moveTo>
                      <a:lnTo>
                        <a:pt x="264" y="0"/>
                      </a:lnTo>
                      <a:lnTo>
                        <a:pt x="540" y="678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6" name="Line 199">
                  <a:extLst>
                    <a:ext uri="{FF2B5EF4-FFF2-40B4-BE49-F238E27FC236}">
                      <a16:creationId xmlns:a16="http://schemas.microsoft.com/office/drawing/2014/main" xmlns="" id="{597B33C1-B8B6-4825-BDBC-DAB4AAFF1515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>
                  <a:off x="359" y="1727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8" name="Rectangle 200">
                <a:extLst>
                  <a:ext uri="{FF2B5EF4-FFF2-40B4-BE49-F238E27FC236}">
                    <a16:creationId xmlns:a16="http://schemas.microsoft.com/office/drawing/2014/main" xmlns="" id="{76A5AF9E-40A0-40ED-9894-6DCE248A2FE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2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79" name="Rectangle 201">
                <a:extLst>
                  <a:ext uri="{FF2B5EF4-FFF2-40B4-BE49-F238E27FC236}">
                    <a16:creationId xmlns:a16="http://schemas.microsoft.com/office/drawing/2014/main" xmlns="" id="{A4F04A39-3A75-4588-8780-AD3D7FFD9D0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499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0" name="Rectangle 202">
                <a:extLst>
                  <a:ext uri="{FF2B5EF4-FFF2-40B4-BE49-F238E27FC236}">
                    <a16:creationId xmlns:a16="http://schemas.microsoft.com/office/drawing/2014/main" xmlns="" id="{68F22930-DE68-4D42-8161-1F1AADAFDF4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99" y="506"/>
                <a:ext cx="22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1" name="Rectangle 203">
                <a:extLst>
                  <a:ext uri="{FF2B5EF4-FFF2-40B4-BE49-F238E27FC236}">
                    <a16:creationId xmlns:a16="http://schemas.microsoft.com/office/drawing/2014/main" xmlns="" id="{85BD53D3-1B01-47C8-A8B3-24EE3095E32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43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2" name="Rectangle 204">
                <a:extLst>
                  <a:ext uri="{FF2B5EF4-FFF2-40B4-BE49-F238E27FC236}">
                    <a16:creationId xmlns:a16="http://schemas.microsoft.com/office/drawing/2014/main" xmlns="" id="{178117EC-B4C1-45D2-BB75-2679348618B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52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3" name="Rectangle 205">
                <a:extLst>
                  <a:ext uri="{FF2B5EF4-FFF2-40B4-BE49-F238E27FC236}">
                    <a16:creationId xmlns:a16="http://schemas.microsoft.com/office/drawing/2014/main" xmlns="" id="{F364E6D2-1716-4155-9866-D4872F9F2C2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70" y="561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4" name="Rectangle 206">
                <a:extLst>
                  <a:ext uri="{FF2B5EF4-FFF2-40B4-BE49-F238E27FC236}">
                    <a16:creationId xmlns:a16="http://schemas.microsoft.com/office/drawing/2014/main" xmlns="" id="{E92A437E-7F11-40CB-931B-FDE270261F4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3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5" name="Rectangle 207">
                <a:extLst>
                  <a:ext uri="{FF2B5EF4-FFF2-40B4-BE49-F238E27FC236}">
                    <a16:creationId xmlns:a16="http://schemas.microsoft.com/office/drawing/2014/main" xmlns="" id="{65515470-B285-4E72-92F2-9F1A3ADD13F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4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6" name="Rectangle 208">
                <a:extLst>
                  <a:ext uri="{FF2B5EF4-FFF2-40B4-BE49-F238E27FC236}">
                    <a16:creationId xmlns:a16="http://schemas.microsoft.com/office/drawing/2014/main" xmlns="" id="{C3FE5583-1B75-495E-A88A-BDD762AF909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43" y="85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7" name="Rectangle 209">
                <a:extLst>
                  <a:ext uri="{FF2B5EF4-FFF2-40B4-BE49-F238E27FC236}">
                    <a16:creationId xmlns:a16="http://schemas.microsoft.com/office/drawing/2014/main" xmlns="" id="{D95506BA-79E2-449D-97D3-DAD14255A6C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04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8" name="Rectangle 210">
                <a:extLst>
                  <a:ext uri="{FF2B5EF4-FFF2-40B4-BE49-F238E27FC236}">
                    <a16:creationId xmlns:a16="http://schemas.microsoft.com/office/drawing/2014/main" xmlns="" id="{54D059E5-A682-457E-9AF1-6E7A3356C75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32" y="615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89" name="Rectangle 211">
                <a:extLst>
                  <a:ext uri="{FF2B5EF4-FFF2-40B4-BE49-F238E27FC236}">
                    <a16:creationId xmlns:a16="http://schemas.microsoft.com/office/drawing/2014/main" xmlns="" id="{FA4D6533-F103-4FCA-97A8-DAF7D6107E5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84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0" name="Rectangle 212">
                <a:extLst>
                  <a:ext uri="{FF2B5EF4-FFF2-40B4-BE49-F238E27FC236}">
                    <a16:creationId xmlns:a16="http://schemas.microsoft.com/office/drawing/2014/main" xmlns="" id="{8239C4FB-223E-4912-BBA2-5FAB5D7AA5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090" y="795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grpSp>
            <p:nvGrpSpPr>
              <p:cNvPr id="91" name="Group 213">
                <a:extLst>
                  <a:ext uri="{FF2B5EF4-FFF2-40B4-BE49-F238E27FC236}">
                    <a16:creationId xmlns:a16="http://schemas.microsoft.com/office/drawing/2014/main" xmlns="" id="{E62D3309-5940-4703-952E-C9CA6FD42EF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 flipH="1">
                <a:off x="5216" y="940"/>
                <a:ext cx="27" cy="33"/>
                <a:chOff x="906" y="2412"/>
                <a:chExt cx="552" cy="660"/>
              </a:xfrm>
            </p:grpSpPr>
            <p:sp>
              <p:nvSpPr>
                <p:cNvPr id="103" name="Freeform 214">
                  <a:extLst>
                    <a:ext uri="{FF2B5EF4-FFF2-40B4-BE49-F238E27FC236}">
                      <a16:creationId xmlns:a16="http://schemas.microsoft.com/office/drawing/2014/main" xmlns="" id="{2A33DC39-CBFC-4C60-8633-9105D47F7E90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906" y="2418"/>
                  <a:ext cx="552" cy="1"/>
                </a:xfrm>
                <a:custGeom>
                  <a:avLst/>
                  <a:gdLst>
                    <a:gd name="T0" fmla="*/ 0 w 552"/>
                    <a:gd name="T1" fmla="*/ 0 h 1"/>
                    <a:gd name="T2" fmla="*/ 552 w 552"/>
                    <a:gd name="T3" fmla="*/ 0 h 1"/>
                    <a:gd name="T4" fmla="*/ 0 60000 65536"/>
                    <a:gd name="T5" fmla="*/ 0 60000 65536"/>
                    <a:gd name="T6" fmla="*/ 0 w 552"/>
                    <a:gd name="T7" fmla="*/ 0 h 1"/>
                    <a:gd name="T8" fmla="*/ 552 w 552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552" h="1">
                      <a:moveTo>
                        <a:pt x="0" y="0"/>
                      </a:moveTo>
                      <a:cubicBezTo>
                        <a:pt x="230" y="0"/>
                        <a:pt x="461" y="0"/>
                        <a:pt x="552" y="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" name="Freeform 215">
                  <a:extLst>
                    <a:ext uri="{FF2B5EF4-FFF2-40B4-BE49-F238E27FC236}">
                      <a16:creationId xmlns:a16="http://schemas.microsoft.com/office/drawing/2014/main" xmlns="" id="{26902FBA-F83E-44C7-8880-73D5E892454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176" y="2412"/>
                  <a:ext cx="1" cy="660"/>
                </a:xfrm>
                <a:custGeom>
                  <a:avLst/>
                  <a:gdLst>
                    <a:gd name="T0" fmla="*/ 0 w 1"/>
                    <a:gd name="T1" fmla="*/ 0 h 660"/>
                    <a:gd name="T2" fmla="*/ 0 w 1"/>
                    <a:gd name="T3" fmla="*/ 660 h 660"/>
                    <a:gd name="T4" fmla="*/ 0 60000 65536"/>
                    <a:gd name="T5" fmla="*/ 0 60000 65536"/>
                    <a:gd name="T6" fmla="*/ 0 w 1"/>
                    <a:gd name="T7" fmla="*/ 0 h 660"/>
                    <a:gd name="T8" fmla="*/ 1 w 1"/>
                    <a:gd name="T9" fmla="*/ 660 h 66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660">
                      <a:moveTo>
                        <a:pt x="0" y="0"/>
                      </a:moveTo>
                      <a:cubicBezTo>
                        <a:pt x="0" y="275"/>
                        <a:pt x="0" y="550"/>
                        <a:pt x="0" y="660"/>
                      </a:cubicBez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92" name="Rectangle 216">
                <a:extLst>
                  <a:ext uri="{FF2B5EF4-FFF2-40B4-BE49-F238E27FC236}">
                    <a16:creationId xmlns:a16="http://schemas.microsoft.com/office/drawing/2014/main" xmlns="" id="{3BF9ADA4-2675-4A93-A20F-278C349C235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50"/>
                <a:ext cx="36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3" name="Rectangle 217">
                <a:extLst>
                  <a:ext uri="{FF2B5EF4-FFF2-40B4-BE49-F238E27FC236}">
                    <a16:creationId xmlns:a16="http://schemas.microsoft.com/office/drawing/2014/main" xmlns="" id="{C9FECFC5-98AA-441F-9AFE-63E3679ED4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41" y="960"/>
                <a:ext cx="36" cy="4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218">
                <a:extLst>
                  <a:ext uri="{FF2B5EF4-FFF2-40B4-BE49-F238E27FC236}">
                    <a16:creationId xmlns:a16="http://schemas.microsoft.com/office/drawing/2014/main" xmlns="" id="{20BEC5CF-B116-4377-AC3C-2881A8D6BB0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914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2600"/>
                  </a:gs>
                  <a:gs pos="50000">
                    <a:srgbClr val="FF3300"/>
                  </a:gs>
                  <a:gs pos="100000">
                    <a:srgbClr val="C026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Rectangle 219">
                <a:extLst>
                  <a:ext uri="{FF2B5EF4-FFF2-40B4-BE49-F238E27FC236}">
                    <a16:creationId xmlns:a16="http://schemas.microsoft.com/office/drawing/2014/main" xmlns="" id="{976840B0-A876-471F-9FF4-E61501FA77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893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6" name="Rectangle 220">
                <a:extLst>
                  <a:ext uri="{FF2B5EF4-FFF2-40B4-BE49-F238E27FC236}">
                    <a16:creationId xmlns:a16="http://schemas.microsoft.com/office/drawing/2014/main" xmlns="" id="{73134F89-0C74-48FD-8ED3-E5DD62C44E7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02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7" name="Rectangle 221">
                <a:extLst>
                  <a:ext uri="{FF2B5EF4-FFF2-40B4-BE49-F238E27FC236}">
                    <a16:creationId xmlns:a16="http://schemas.microsoft.com/office/drawing/2014/main" xmlns="" id="{34EE0441-9B0C-4BB9-8E7D-1C4E460D8BB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84" y="911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8" name="Rectangle 222">
                <a:extLst>
                  <a:ext uri="{FF2B5EF4-FFF2-40B4-BE49-F238E27FC236}">
                    <a16:creationId xmlns:a16="http://schemas.microsoft.com/office/drawing/2014/main" xmlns="" id="{F29CDEFD-8B8D-4963-B9CC-411CCA32B0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0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99" name="Rectangle 223">
                <a:extLst>
                  <a:ext uri="{FF2B5EF4-FFF2-40B4-BE49-F238E27FC236}">
                    <a16:creationId xmlns:a16="http://schemas.microsoft.com/office/drawing/2014/main" xmlns="" id="{F64AFB90-8738-4D28-B4A2-0D17D398BCB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69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00" name="Rectangle 224">
                <a:extLst>
                  <a:ext uri="{FF2B5EF4-FFF2-40B4-BE49-F238E27FC236}">
                    <a16:creationId xmlns:a16="http://schemas.microsoft.com/office/drawing/2014/main" xmlns="" id="{313DF485-26B1-4635-B0C5-FE9240085C5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105" y="678"/>
                <a:ext cx="37" cy="3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742950" indent="-28575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1430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02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057400" indent="-228600" eaLnBrk="0" hangingPunct="0"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defRPr>
                </a:lvl9pPr>
              </a:lstStyle>
              <a:p>
                <a:pPr eaLnBrk="1" hangingPunct="1"/>
                <a:endParaRPr lang="zh-C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225">
                <a:extLst>
                  <a:ext uri="{FF2B5EF4-FFF2-40B4-BE49-F238E27FC236}">
                    <a16:creationId xmlns:a16="http://schemas.microsoft.com/office/drawing/2014/main" xmlns="" id="{C866B64B-842D-41AE-A7CF-006D94C5018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8" y="536"/>
                <a:ext cx="279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4C00"/>
                  </a:gs>
                  <a:gs pos="50000">
                    <a:srgbClr val="008200"/>
                  </a:gs>
                  <a:gs pos="100000">
                    <a:srgbClr val="004C00"/>
                  </a:gs>
                </a:gsLst>
                <a:lin ang="5400000" scaled="1"/>
              </a:gradFill>
              <a:ln w="3175" cmpd="sng">
                <a:solidFill>
                  <a:srgbClr val="33CC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226">
                <a:extLst>
                  <a:ext uri="{FF2B5EF4-FFF2-40B4-BE49-F238E27FC236}">
                    <a16:creationId xmlns:a16="http://schemas.microsoft.com/office/drawing/2014/main" xmlns="" id="{B86D6A49-872A-45CF-BA0C-798E9163E20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6200000" flipH="1">
                <a:off x="5029" y="381"/>
                <a:ext cx="278" cy="259"/>
              </a:xfrm>
              <a:custGeom>
                <a:avLst/>
                <a:gdLst>
                  <a:gd name="T0" fmla="*/ 41 w 2730"/>
                  <a:gd name="T1" fmla="*/ 2512 h 2533"/>
                  <a:gd name="T2" fmla="*/ 310 w 2730"/>
                  <a:gd name="T3" fmla="*/ 2397 h 2533"/>
                  <a:gd name="T4" fmla="*/ 550 w 2730"/>
                  <a:gd name="T5" fmla="*/ 2186 h 2533"/>
                  <a:gd name="T6" fmla="*/ 742 w 2730"/>
                  <a:gd name="T7" fmla="*/ 1924 h 2533"/>
                  <a:gd name="T8" fmla="*/ 1261 w 2730"/>
                  <a:gd name="T9" fmla="*/ 1084 h 2533"/>
                  <a:gd name="T10" fmla="*/ 1831 w 2730"/>
                  <a:gd name="T11" fmla="*/ 342 h 2533"/>
                  <a:gd name="T12" fmla="*/ 2282 w 2730"/>
                  <a:gd name="T13" fmla="*/ 54 h 2533"/>
                  <a:gd name="T14" fmla="*/ 2703 w 2730"/>
                  <a:gd name="T15" fmla="*/ 18 h 2533"/>
                  <a:gd name="T16" fmla="*/ 2441 w 2730"/>
                  <a:gd name="T17" fmla="*/ 126 h 2533"/>
                  <a:gd name="T18" fmla="*/ 2214 w 2730"/>
                  <a:gd name="T19" fmla="*/ 314 h 2533"/>
                  <a:gd name="T20" fmla="*/ 1971 w 2730"/>
                  <a:gd name="T21" fmla="*/ 623 h 2533"/>
                  <a:gd name="T22" fmla="*/ 1678 w 2730"/>
                  <a:gd name="T23" fmla="*/ 1089 h 2533"/>
                  <a:gd name="T24" fmla="*/ 1102 w 2730"/>
                  <a:gd name="T25" fmla="*/ 1953 h 2533"/>
                  <a:gd name="T26" fmla="*/ 554 w 2730"/>
                  <a:gd name="T27" fmla="*/ 2440 h 2533"/>
                  <a:gd name="T28" fmla="*/ 41 w 2730"/>
                  <a:gd name="T29" fmla="*/ 2512 h 2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730"/>
                  <a:gd name="T46" fmla="*/ 0 h 2533"/>
                  <a:gd name="T47" fmla="*/ 2730 w 2730"/>
                  <a:gd name="T48" fmla="*/ 2533 h 2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730" h="2533">
                    <a:moveTo>
                      <a:pt x="41" y="2512"/>
                    </a:moveTo>
                    <a:cubicBezTo>
                      <a:pt x="0" y="2505"/>
                      <a:pt x="225" y="2451"/>
                      <a:pt x="310" y="2397"/>
                    </a:cubicBezTo>
                    <a:cubicBezTo>
                      <a:pt x="395" y="2343"/>
                      <a:pt x="478" y="2265"/>
                      <a:pt x="550" y="2186"/>
                    </a:cubicBezTo>
                    <a:cubicBezTo>
                      <a:pt x="622" y="2107"/>
                      <a:pt x="624" y="2108"/>
                      <a:pt x="742" y="1924"/>
                    </a:cubicBezTo>
                    <a:cubicBezTo>
                      <a:pt x="860" y="1740"/>
                      <a:pt x="1080" y="1348"/>
                      <a:pt x="1261" y="1084"/>
                    </a:cubicBezTo>
                    <a:cubicBezTo>
                      <a:pt x="1442" y="820"/>
                      <a:pt x="1661" y="514"/>
                      <a:pt x="1831" y="342"/>
                    </a:cubicBezTo>
                    <a:cubicBezTo>
                      <a:pt x="2001" y="170"/>
                      <a:pt x="2137" y="108"/>
                      <a:pt x="2282" y="54"/>
                    </a:cubicBezTo>
                    <a:cubicBezTo>
                      <a:pt x="2427" y="0"/>
                      <a:pt x="2676" y="6"/>
                      <a:pt x="2703" y="18"/>
                    </a:cubicBezTo>
                    <a:cubicBezTo>
                      <a:pt x="2730" y="30"/>
                      <a:pt x="2522" y="77"/>
                      <a:pt x="2441" y="126"/>
                    </a:cubicBezTo>
                    <a:cubicBezTo>
                      <a:pt x="2360" y="175"/>
                      <a:pt x="2292" y="231"/>
                      <a:pt x="2214" y="314"/>
                    </a:cubicBezTo>
                    <a:cubicBezTo>
                      <a:pt x="2136" y="397"/>
                      <a:pt x="2060" y="494"/>
                      <a:pt x="1971" y="623"/>
                    </a:cubicBezTo>
                    <a:cubicBezTo>
                      <a:pt x="1882" y="752"/>
                      <a:pt x="1823" y="867"/>
                      <a:pt x="1678" y="1089"/>
                    </a:cubicBezTo>
                    <a:cubicBezTo>
                      <a:pt x="1533" y="1311"/>
                      <a:pt x="1289" y="1728"/>
                      <a:pt x="1102" y="1953"/>
                    </a:cubicBezTo>
                    <a:cubicBezTo>
                      <a:pt x="915" y="2178"/>
                      <a:pt x="731" y="2347"/>
                      <a:pt x="554" y="2440"/>
                    </a:cubicBezTo>
                    <a:cubicBezTo>
                      <a:pt x="377" y="2533"/>
                      <a:pt x="82" y="2519"/>
                      <a:pt x="41" y="25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02300"/>
                  </a:gs>
                  <a:gs pos="50000">
                    <a:srgbClr val="FF3300"/>
                  </a:gs>
                  <a:gs pos="100000">
                    <a:srgbClr val="B02300"/>
                  </a:gs>
                </a:gsLst>
                <a:lin ang="5400000" scaled="1"/>
              </a:gradFill>
              <a:ln w="3175" cmpd="sng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4" name="同心圆 157">
              <a:extLst>
                <a:ext uri="{FF2B5EF4-FFF2-40B4-BE49-F238E27FC236}">
                  <a16:creationId xmlns:a16="http://schemas.microsoft.com/office/drawing/2014/main" xmlns="" id="{A5C6EFE7-9634-4EE2-9F0A-DB72B9FAE7FF}"/>
                </a:ext>
              </a:extLst>
            </p:cNvPr>
            <p:cNvSpPr/>
            <p:nvPr/>
          </p:nvSpPr>
          <p:spPr>
            <a:xfrm>
              <a:off x="7281320" y="3128160"/>
              <a:ext cx="351580" cy="351099"/>
            </a:xfrm>
            <a:prstGeom prst="donut">
              <a:avLst>
                <a:gd name="adj" fmla="val 13354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endPara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空心弧 158">
              <a:extLst>
                <a:ext uri="{FF2B5EF4-FFF2-40B4-BE49-F238E27FC236}">
                  <a16:creationId xmlns:a16="http://schemas.microsoft.com/office/drawing/2014/main" xmlns="" id="{CDD2E73C-22AE-4EEF-9D71-5B19D9E3C320}"/>
                </a:ext>
              </a:extLst>
            </p:cNvPr>
            <p:cNvSpPr/>
            <p:nvPr/>
          </p:nvSpPr>
          <p:spPr>
            <a:xfrm rot="13485677">
              <a:off x="7273087" y="3291177"/>
              <a:ext cx="241075" cy="157376"/>
            </a:xfrm>
            <a:prstGeom prst="blockArc">
              <a:avLst>
                <a:gd name="adj1" fmla="val 12387220"/>
                <a:gd name="adj2" fmla="val 0"/>
                <a:gd name="adj3" fmla="val 25000"/>
              </a:avLst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6" name="直接箭头连接符 153">
              <a:extLst>
                <a:ext uri="{FF2B5EF4-FFF2-40B4-BE49-F238E27FC236}">
                  <a16:creationId xmlns:a16="http://schemas.microsoft.com/office/drawing/2014/main" xmlns="" id="{EA5FD9B4-159A-46F6-A2A2-A1F81DF72F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01353" y="1665045"/>
              <a:ext cx="946418" cy="671114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153">
              <a:extLst>
                <a:ext uri="{FF2B5EF4-FFF2-40B4-BE49-F238E27FC236}">
                  <a16:creationId xmlns:a16="http://schemas.microsoft.com/office/drawing/2014/main" xmlns="" id="{166B242F-E485-4382-A15D-56F58C9AB7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64906" y="1789693"/>
              <a:ext cx="616405" cy="841986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377514" y="2335015"/>
              <a:ext cx="0" cy="236055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653611" y="4160140"/>
              <a:ext cx="15487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/>
                <a:t>Co-incident in time and space</a:t>
              </a:r>
              <a:endParaRPr lang="en-AU" sz="16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928308" y="4161054"/>
              <a:ext cx="338442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600" dirty="0" smtClean="0"/>
                <a:t>DNA acquisition can occur long after lysis, and at distant locations</a:t>
              </a:r>
              <a:endParaRPr lang="en-AU" sz="16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28368" y="6417276"/>
            <a:ext cx="201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Figure 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1514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32</Words>
  <Application>Microsoft Macintosh PowerPoint</Application>
  <PresentationFormat>全屏显示(4:3)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Calibri Light</vt:lpstr>
      <vt:lpstr>黑体</vt:lpstr>
      <vt:lpstr>宋体</vt:lpstr>
      <vt:lpstr>Arial</vt:lpstr>
      <vt:lpstr>Calibri</vt:lpstr>
      <vt:lpstr>Office Theme</vt:lpstr>
      <vt:lpstr>PowerPoint 演示文稿</vt:lpstr>
    </vt:vector>
  </TitlesOfParts>
  <Company>Macquarie University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Professor Michael Gillings</dc:creator>
  <cp:lastModifiedBy>yg zhu</cp:lastModifiedBy>
  <cp:revision>5</cp:revision>
  <cp:lastPrinted>2017-08-22T22:42:06Z</cp:lastPrinted>
  <dcterms:created xsi:type="dcterms:W3CDTF">2017-08-22T04:37:18Z</dcterms:created>
  <dcterms:modified xsi:type="dcterms:W3CDTF">2017-09-18T07:34:05Z</dcterms:modified>
</cp:coreProperties>
</file>