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114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456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8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691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594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373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575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67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58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765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40EF3-FF00-4C6B-9BB8-F0BAFECB31EC}" type="datetimeFigureOut">
              <a:rPr lang="en-AU" smtClean="0"/>
              <a:t>17/9/17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893E0-C0A1-402C-9E7E-431FB80F8A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387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30" y="1648206"/>
            <a:ext cx="6377940" cy="35615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6562" y="6326659"/>
            <a:ext cx="175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Figure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235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</Words>
  <Application>Microsoft Macintosh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演示文稿</vt:lpstr>
    </vt:vector>
  </TitlesOfParts>
  <Company>Macquarie University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Professor Michael Gillings</dc:creator>
  <cp:lastModifiedBy>yg zhu</cp:lastModifiedBy>
  <cp:revision>2</cp:revision>
  <cp:lastPrinted>2017-08-22T22:34:31Z</cp:lastPrinted>
  <dcterms:created xsi:type="dcterms:W3CDTF">2017-08-22T04:39:47Z</dcterms:created>
  <dcterms:modified xsi:type="dcterms:W3CDTF">2017-09-16T23:40:06Z</dcterms:modified>
</cp:coreProperties>
</file>