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7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40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15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59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5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4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1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75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63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1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9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D7AA0-0866-4D74-9DBD-DB05F1A17123}" type="datetimeFigureOut">
              <a:rPr lang="en-GB" smtClean="0"/>
              <a:t>07/09/2016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548A-E46C-4C2F-945E-36D804DBD8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81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740600"/>
              </p:ext>
            </p:extLst>
          </p:nvPr>
        </p:nvGraphicFramePr>
        <p:xfrm>
          <a:off x="2535705" y="193395"/>
          <a:ext cx="7154863" cy="632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Prism 7" r:id="rId3" imgW="7154816" imgH="6325746" progId="Prism7.Document">
                  <p:embed/>
                </p:oleObj>
              </mc:Choice>
              <mc:Fallback>
                <p:oleObj name="Prism 7" r:id="rId3" imgW="7154816" imgH="6325746" progId="Prism7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5705" y="193395"/>
                        <a:ext cx="7154863" cy="6326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913995"/>
              </p:ext>
            </p:extLst>
          </p:nvPr>
        </p:nvGraphicFramePr>
        <p:xfrm>
          <a:off x="3231776" y="4105831"/>
          <a:ext cx="2483223" cy="1730190"/>
        </p:xfrm>
        <a:graphic>
          <a:graphicData uri="http://schemas.openxmlformats.org/drawingml/2006/table">
            <a:tbl>
              <a:tblPr/>
              <a:tblGrid>
                <a:gridCol w="827741"/>
                <a:gridCol w="827741"/>
                <a:gridCol w="827741"/>
              </a:tblGrid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≥ 9.0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8.0 - 8.9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7.0 -7.9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6.0 - 6.9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5.0 - 5.9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1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4 - 4.9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36577" y="3645924"/>
            <a:ext cx="190949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b="1" dirty="0" smtClean="0">
                <a:latin typeface="Arial" panose="020B0604020202020204" pitchFamily="34" charset="0"/>
                <a:cs typeface="Arial" panose="020B0604020202020204" pitchFamily="34" charset="0"/>
              </a:rPr>
              <a:t>LCM RNA RIN values</a:t>
            </a:r>
            <a:endParaRPr lang="en-GB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8379" y="1658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4969" y="16584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71484" y="336623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4967" y="338418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4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40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Prism 7</vt:lpstr>
      <vt:lpstr>PowerPoint Presentation</vt:lpstr>
    </vt:vector>
  </TitlesOfParts>
  <Company>University of 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Cummings</dc:creator>
  <cp:lastModifiedBy>Michele Cummings</cp:lastModifiedBy>
  <cp:revision>12</cp:revision>
  <cp:lastPrinted>2016-09-07T14:00:17Z</cp:lastPrinted>
  <dcterms:created xsi:type="dcterms:W3CDTF">2016-08-26T09:37:47Z</dcterms:created>
  <dcterms:modified xsi:type="dcterms:W3CDTF">2016-09-07T14:16:50Z</dcterms:modified>
</cp:coreProperties>
</file>