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7A7F1-D3F9-47FF-B829-97E76B780896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46D0-A6CA-4F22-8A49-482417CB7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248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7A7F1-D3F9-47FF-B829-97E76B780896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46D0-A6CA-4F22-8A49-482417CB7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41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7A7F1-D3F9-47FF-B829-97E76B780896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46D0-A6CA-4F22-8A49-482417CB7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005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7A7F1-D3F9-47FF-B829-97E76B780896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46D0-A6CA-4F22-8A49-482417CB7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10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7A7F1-D3F9-47FF-B829-97E76B780896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46D0-A6CA-4F22-8A49-482417CB7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486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7A7F1-D3F9-47FF-B829-97E76B780896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46D0-A6CA-4F22-8A49-482417CB7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688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7A7F1-D3F9-47FF-B829-97E76B780896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46D0-A6CA-4F22-8A49-482417CB7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34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7A7F1-D3F9-47FF-B829-97E76B780896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46D0-A6CA-4F22-8A49-482417CB7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006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7A7F1-D3F9-47FF-B829-97E76B780896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46D0-A6CA-4F22-8A49-482417CB7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6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7A7F1-D3F9-47FF-B829-97E76B780896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46D0-A6CA-4F22-8A49-482417CB7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032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7A7F1-D3F9-47FF-B829-97E76B780896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46D0-A6CA-4F22-8A49-482417CB7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55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7A7F1-D3F9-47FF-B829-97E76B780896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546D0-A6CA-4F22-8A49-482417CB7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20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211" y="652419"/>
            <a:ext cx="3422298" cy="26445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972" y="670333"/>
            <a:ext cx="3422297" cy="264450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285612" y="3881350"/>
            <a:ext cx="3485453" cy="2565608"/>
            <a:chOff x="1252056" y="3487067"/>
            <a:chExt cx="3485453" cy="256560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9750" y="3740831"/>
              <a:ext cx="3407759" cy="2311844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905000" y="3495324"/>
              <a:ext cx="26802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/>
                <a:t>N</a:t>
              </a:r>
              <a:endParaRPr lang="en-GB" sz="1000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31151" y="3487067"/>
              <a:ext cx="262151" cy="28653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57654" y="3487067"/>
              <a:ext cx="262151" cy="28653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585907" y="3496722"/>
              <a:ext cx="26802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/>
                <a:t>N</a:t>
              </a:r>
              <a:endParaRPr lang="en-GB" sz="1000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10660" y="3487067"/>
              <a:ext cx="262151" cy="28653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038913" y="3496722"/>
              <a:ext cx="26802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/>
                <a:t>N</a:t>
              </a:r>
              <a:endParaRPr lang="en-GB" sz="1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73805" y="3496722"/>
              <a:ext cx="26802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/>
                <a:t>N</a:t>
              </a:r>
              <a:endParaRPr lang="en-GB" sz="1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91919" y="3496722"/>
              <a:ext cx="26802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/>
                <a:t>N</a:t>
              </a:r>
              <a:endParaRPr lang="en-GB" sz="1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18422" y="3496722"/>
              <a:ext cx="26802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/>
                <a:t>N</a:t>
              </a:r>
              <a:endParaRPr lang="en-GB" sz="1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53314" y="3496722"/>
              <a:ext cx="2535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C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79817" y="3496722"/>
              <a:ext cx="26481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H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06320" y="3505111"/>
              <a:ext cx="2535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C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52056" y="3496722"/>
              <a:ext cx="80182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/>
                <a:t>Tissue type:</a:t>
              </a:r>
              <a:endParaRPr lang="en-GB" sz="10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258349" y="2936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16621" y="2936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26191" y="339894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26408" y="33569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377746" y="3583760"/>
            <a:ext cx="3077963" cy="3164054"/>
            <a:chOff x="5377746" y="3583760"/>
            <a:chExt cx="3077963" cy="3164054"/>
          </a:xfrm>
        </p:grpSpPr>
        <p:grpSp>
          <p:nvGrpSpPr>
            <p:cNvPr id="10" name="Group 9"/>
            <p:cNvGrpSpPr/>
            <p:nvPr/>
          </p:nvGrpSpPr>
          <p:grpSpPr>
            <a:xfrm>
              <a:off x="5377746" y="3583760"/>
              <a:ext cx="3077963" cy="3164054"/>
              <a:chOff x="5419691" y="3172699"/>
              <a:chExt cx="3077963" cy="3164054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20599" y="4896753"/>
                <a:ext cx="3077055" cy="144000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19691" y="3283631"/>
                <a:ext cx="3077963" cy="1440426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5714738" y="3172699"/>
                <a:ext cx="202811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Sample 9  (31 ng/µl; RIN = 7.5) </a:t>
                </a:r>
                <a:endParaRPr lang="en-GB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713306" y="4793145"/>
                <a:ext cx="202010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Sample 11 (51 ng/µl; RIN = 9.2) </a:t>
                </a:r>
                <a:endParaRPr lang="en-GB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5721291" y="4176276"/>
              <a:ext cx="26962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lang="en-GB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705911" y="6065199"/>
              <a:ext cx="26962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lang="en-GB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796481" y="4328676"/>
              <a:ext cx="36901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18S</a:t>
              </a:r>
              <a:endParaRPr lang="en-GB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747545" y="5840094"/>
              <a:ext cx="36901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18S</a:t>
              </a:r>
              <a:endParaRPr lang="en-GB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242496" y="4481076"/>
              <a:ext cx="36901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GB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8S</a:t>
              </a:r>
              <a:endParaRPr lang="en-GB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185171" y="5841492"/>
              <a:ext cx="36901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GB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8S</a:t>
              </a:r>
              <a:endParaRPr lang="en-GB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0768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42</Words>
  <Application>Microsoft Office PowerPoint</Application>
  <PresentationFormat>Widescreen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University of Leeds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 Cummings</dc:creator>
  <cp:lastModifiedBy>Michele Cummings</cp:lastModifiedBy>
  <cp:revision>22</cp:revision>
  <cp:lastPrinted>2016-08-25T16:37:58Z</cp:lastPrinted>
  <dcterms:created xsi:type="dcterms:W3CDTF">2016-08-25T10:34:43Z</dcterms:created>
  <dcterms:modified xsi:type="dcterms:W3CDTF">2016-09-02T10:31:31Z</dcterms:modified>
</cp:coreProperties>
</file>