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1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9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8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7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8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84B7-0B0B-4C22-A9BD-308211F0E141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17DE-1E1E-4395-96A6-C32F8D4A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13704" r="5797"/>
          <a:stretch/>
        </p:blipFill>
        <p:spPr>
          <a:xfrm>
            <a:off x="1440767" y="3738741"/>
            <a:ext cx="4833257" cy="287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11521" r="12817" b="1142"/>
          <a:stretch/>
        </p:blipFill>
        <p:spPr>
          <a:xfrm>
            <a:off x="1440766" y="490249"/>
            <a:ext cx="4833257" cy="2855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4622" y="192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844" y="34451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3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Cummings</dc:creator>
  <cp:lastModifiedBy>Michele Cummings</cp:lastModifiedBy>
  <cp:revision>5</cp:revision>
  <dcterms:created xsi:type="dcterms:W3CDTF">2016-08-31T12:54:46Z</dcterms:created>
  <dcterms:modified xsi:type="dcterms:W3CDTF">2016-09-02T09:04:08Z</dcterms:modified>
</cp:coreProperties>
</file>