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2" r:id="rId3"/>
    <p:sldId id="265" r:id="rId4"/>
    <p:sldId id="264" r:id="rId5"/>
    <p:sldId id="263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79" d="100"/>
          <a:sy n="79" d="100"/>
        </p:scale>
        <p:origin x="5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A1C1-4A8F-4B1C-94D1-EA0822590525}" type="datetimeFigureOut">
              <a:rPr lang="es-ES" smtClean="0"/>
              <a:t>22/06/2017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BAD4-FD03-4AA9-8FBF-3DF5F48116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947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A1C1-4A8F-4B1C-94D1-EA0822590525}" type="datetimeFigureOut">
              <a:rPr lang="es-ES" smtClean="0"/>
              <a:t>22/06/2017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BAD4-FD03-4AA9-8FBF-3DF5F48116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69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A1C1-4A8F-4B1C-94D1-EA0822590525}" type="datetimeFigureOut">
              <a:rPr lang="es-ES" smtClean="0"/>
              <a:t>22/06/2017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BAD4-FD03-4AA9-8FBF-3DF5F48116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287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A1C1-4A8F-4B1C-94D1-EA0822590525}" type="datetimeFigureOut">
              <a:rPr lang="es-ES" smtClean="0"/>
              <a:t>22/06/2017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BAD4-FD03-4AA9-8FBF-3DF5F48116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975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A1C1-4A8F-4B1C-94D1-EA0822590525}" type="datetimeFigureOut">
              <a:rPr lang="es-ES" smtClean="0"/>
              <a:t>22/06/2017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BAD4-FD03-4AA9-8FBF-3DF5F48116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89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A1C1-4A8F-4B1C-94D1-EA0822590525}" type="datetimeFigureOut">
              <a:rPr lang="es-ES" smtClean="0"/>
              <a:t>22/06/2017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BAD4-FD03-4AA9-8FBF-3DF5F48116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61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A1C1-4A8F-4B1C-94D1-EA0822590525}" type="datetimeFigureOut">
              <a:rPr lang="es-ES" smtClean="0"/>
              <a:t>22/06/2017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BAD4-FD03-4AA9-8FBF-3DF5F48116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8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A1C1-4A8F-4B1C-94D1-EA0822590525}" type="datetimeFigureOut">
              <a:rPr lang="es-ES" smtClean="0"/>
              <a:t>22/06/2017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BAD4-FD03-4AA9-8FBF-3DF5F48116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07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A1C1-4A8F-4B1C-94D1-EA0822590525}" type="datetimeFigureOut">
              <a:rPr lang="es-ES" smtClean="0"/>
              <a:t>22/06/2017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BAD4-FD03-4AA9-8FBF-3DF5F48116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901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A1C1-4A8F-4B1C-94D1-EA0822590525}" type="datetimeFigureOut">
              <a:rPr lang="es-ES" smtClean="0"/>
              <a:t>22/06/2017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BAD4-FD03-4AA9-8FBF-3DF5F48116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642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A1C1-4A8F-4B1C-94D1-EA0822590525}" type="datetimeFigureOut">
              <a:rPr lang="es-ES" smtClean="0"/>
              <a:t>22/06/2017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BAD4-FD03-4AA9-8FBF-3DF5F48116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60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BA1C1-4A8F-4B1C-94D1-EA0822590525}" type="datetimeFigureOut">
              <a:rPr lang="es-ES" smtClean="0"/>
              <a:t>22/06/2017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ABAD4-FD03-4AA9-8FBF-3DF5F48116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27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800100" y="800100"/>
            <a:ext cx="101103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Figure 2, supplementary </a:t>
            </a:r>
            <a:r>
              <a:rPr lang="da-DK" b="1" smtClean="0"/>
              <a:t>online file </a:t>
            </a:r>
            <a:endParaRPr lang="da-DK" b="1" dirty="0" smtClean="0"/>
          </a:p>
          <a:p>
            <a:endParaRPr lang="da-DK" dirty="0"/>
          </a:p>
          <a:p>
            <a:r>
              <a:rPr lang="da-DK" dirty="0" smtClean="0"/>
              <a:t>*</a:t>
            </a:r>
            <a:r>
              <a:rPr lang="da-DK" i="1" dirty="0" smtClean="0"/>
              <a:t>The images shown in the atlas are not from the excercise but have been made for the paper at a later time point.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766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1638300" y="0"/>
            <a:ext cx="9144000" cy="53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/>
              <a:t>Wrist</a:t>
            </a:r>
            <a:endParaRPr lang="es-ES" dirty="0"/>
          </a:p>
        </p:txBody>
      </p:sp>
      <p:sp>
        <p:nvSpPr>
          <p:cNvPr id="7" name="Tekstfelt 4"/>
          <p:cNvSpPr txBox="1"/>
          <p:nvPr/>
        </p:nvSpPr>
        <p:spPr>
          <a:xfrm>
            <a:off x="79031" y="1259232"/>
            <a:ext cx="107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Grade 0</a:t>
            </a:r>
            <a:endParaRPr lang="da-DK" b="1" dirty="0"/>
          </a:p>
        </p:txBody>
      </p:sp>
      <p:sp>
        <p:nvSpPr>
          <p:cNvPr id="8" name="Tekstfelt 1"/>
          <p:cNvSpPr txBox="1"/>
          <p:nvPr/>
        </p:nvSpPr>
        <p:spPr>
          <a:xfrm>
            <a:off x="79031" y="2474968"/>
            <a:ext cx="107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Grade 1</a:t>
            </a:r>
            <a:endParaRPr lang="da-DK" b="1" dirty="0"/>
          </a:p>
        </p:txBody>
      </p:sp>
      <p:sp>
        <p:nvSpPr>
          <p:cNvPr id="9" name="Tekstfelt 2"/>
          <p:cNvSpPr txBox="1"/>
          <p:nvPr/>
        </p:nvSpPr>
        <p:spPr>
          <a:xfrm>
            <a:off x="34983" y="4046861"/>
            <a:ext cx="107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Grade 2</a:t>
            </a:r>
            <a:endParaRPr lang="da-DK" b="1" dirty="0"/>
          </a:p>
        </p:txBody>
      </p:sp>
      <p:sp>
        <p:nvSpPr>
          <p:cNvPr id="10" name="Tekstfelt 3"/>
          <p:cNvSpPr txBox="1"/>
          <p:nvPr/>
        </p:nvSpPr>
        <p:spPr>
          <a:xfrm>
            <a:off x="79031" y="5576053"/>
            <a:ext cx="107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Grade 3</a:t>
            </a:r>
            <a:endParaRPr lang="da-DK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3" t="21353" r="5731" b="31331"/>
          <a:stretch/>
        </p:blipFill>
        <p:spPr bwMode="auto">
          <a:xfrm flipH="1">
            <a:off x="7401707" y="3482531"/>
            <a:ext cx="2990381" cy="160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4" t="22438" b="40398"/>
          <a:stretch/>
        </p:blipFill>
        <p:spPr bwMode="auto">
          <a:xfrm flipH="1">
            <a:off x="7388829" y="891856"/>
            <a:ext cx="2990381" cy="109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8" t="22295" r="4016" b="30744"/>
          <a:stretch/>
        </p:blipFill>
        <p:spPr bwMode="auto">
          <a:xfrm flipH="1">
            <a:off x="1386652" y="2372089"/>
            <a:ext cx="3021324" cy="154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1" t="22439" r="4025" b="36819"/>
          <a:stretch/>
        </p:blipFill>
        <p:spPr bwMode="auto">
          <a:xfrm flipH="1">
            <a:off x="1386651" y="4045972"/>
            <a:ext cx="3021325" cy="134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8" t="22438" r="4659" b="38460"/>
          <a:stretch/>
        </p:blipFill>
        <p:spPr bwMode="auto">
          <a:xfrm flipH="1">
            <a:off x="7377443" y="2088699"/>
            <a:ext cx="3001768" cy="129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5" t="20950" r="747" b="35003"/>
          <a:stretch/>
        </p:blipFill>
        <p:spPr bwMode="auto">
          <a:xfrm flipH="1">
            <a:off x="1386651" y="856987"/>
            <a:ext cx="3021324" cy="137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 descr="D:\MyLab Twice Archiv\Hand\GARRETT_ILONA_20130812141649_1417420.jpe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9" t="21749" b="31502"/>
          <a:stretch/>
        </p:blipFill>
        <p:spPr bwMode="auto">
          <a:xfrm>
            <a:off x="7415093" y="5198976"/>
            <a:ext cx="2964117" cy="136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D:\MyLab 70 XVG\Hand\BECKER_HELGA_20091124080113_0801500.jpe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8" t="22678" r="5470" b="43926"/>
          <a:stretch/>
        </p:blipFill>
        <p:spPr bwMode="auto">
          <a:xfrm>
            <a:off x="1386652" y="5474414"/>
            <a:ext cx="3021325" cy="107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kstfelt 6"/>
          <p:cNvSpPr txBox="1"/>
          <p:nvPr/>
        </p:nvSpPr>
        <p:spPr>
          <a:xfrm>
            <a:off x="664029" y="329591"/>
            <a:ext cx="432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 smtClean="0"/>
              <a:t>OMERACT-EULAR Combined PDUS score (a)</a:t>
            </a:r>
            <a:endParaRPr lang="da-DK" dirty="0"/>
          </a:p>
        </p:txBody>
      </p:sp>
      <p:sp>
        <p:nvSpPr>
          <p:cNvPr id="29" name="Tekstfelt 35"/>
          <p:cNvSpPr txBox="1"/>
          <p:nvPr/>
        </p:nvSpPr>
        <p:spPr>
          <a:xfrm>
            <a:off x="6711219" y="350647"/>
            <a:ext cx="397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 smtClean="0"/>
              <a:t>Gray-scale Synovial Hypertrophy (b)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3730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1638300" y="0"/>
            <a:ext cx="9144000" cy="53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PIP</a:t>
            </a:r>
            <a:endParaRPr lang="es-ES" dirty="0"/>
          </a:p>
        </p:txBody>
      </p:sp>
      <p:sp>
        <p:nvSpPr>
          <p:cNvPr id="7" name="Tekstfelt 4"/>
          <p:cNvSpPr txBox="1"/>
          <p:nvPr/>
        </p:nvSpPr>
        <p:spPr>
          <a:xfrm>
            <a:off x="79031" y="1259232"/>
            <a:ext cx="107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Grade 0</a:t>
            </a:r>
            <a:endParaRPr lang="da-DK" b="1" dirty="0"/>
          </a:p>
        </p:txBody>
      </p:sp>
      <p:sp>
        <p:nvSpPr>
          <p:cNvPr id="8" name="Tekstfelt 1"/>
          <p:cNvSpPr txBox="1"/>
          <p:nvPr/>
        </p:nvSpPr>
        <p:spPr>
          <a:xfrm>
            <a:off x="79031" y="2474968"/>
            <a:ext cx="107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Grade 1</a:t>
            </a:r>
            <a:endParaRPr lang="da-DK" b="1" dirty="0"/>
          </a:p>
        </p:txBody>
      </p:sp>
      <p:sp>
        <p:nvSpPr>
          <p:cNvPr id="9" name="Tekstfelt 2"/>
          <p:cNvSpPr txBox="1"/>
          <p:nvPr/>
        </p:nvSpPr>
        <p:spPr>
          <a:xfrm>
            <a:off x="34983" y="3815039"/>
            <a:ext cx="107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Grade 2</a:t>
            </a:r>
            <a:endParaRPr lang="da-DK" b="1" dirty="0"/>
          </a:p>
        </p:txBody>
      </p:sp>
      <p:sp>
        <p:nvSpPr>
          <p:cNvPr id="10" name="Tekstfelt 3"/>
          <p:cNvSpPr txBox="1"/>
          <p:nvPr/>
        </p:nvSpPr>
        <p:spPr>
          <a:xfrm>
            <a:off x="79031" y="4996498"/>
            <a:ext cx="107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Grade 3</a:t>
            </a:r>
            <a:endParaRPr lang="da-DK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5" t="20856" r="4738" b="39572"/>
          <a:stretch/>
        </p:blipFill>
        <p:spPr bwMode="auto">
          <a:xfrm flipH="1">
            <a:off x="7277217" y="2122287"/>
            <a:ext cx="3177432" cy="137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3" t="21596" r="4606" b="44960"/>
          <a:stretch/>
        </p:blipFill>
        <p:spPr bwMode="auto">
          <a:xfrm flipH="1">
            <a:off x="7275911" y="884126"/>
            <a:ext cx="3177433" cy="116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 descr="D:\MyLab Twice Archiv\Hand\Finger\FRANKE_EDWIN_20130923140358_1404230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1" t="32807" r="5733" b="28744"/>
          <a:stretch/>
        </p:blipFill>
        <p:spPr bwMode="auto">
          <a:xfrm>
            <a:off x="1189322" y="3742476"/>
            <a:ext cx="3164945" cy="13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D:\MyLab 70 XVG\Hand\Finger\BINDEL_CHRISTA_20100920084657_0849230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3" t="23452" b="29184"/>
          <a:stretch/>
        </p:blipFill>
        <p:spPr bwMode="auto">
          <a:xfrm>
            <a:off x="7275913" y="3586151"/>
            <a:ext cx="3177432" cy="150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D:\MyLab 70 XVG\Hand\Finger\BINDEL_CHRISTA_20100920084657_0849430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4" t="21589" r="3389" b="42217"/>
          <a:stretch/>
        </p:blipFill>
        <p:spPr bwMode="auto">
          <a:xfrm>
            <a:off x="7275912" y="5135881"/>
            <a:ext cx="3170820" cy="158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 descr="D:\MyLab 70 XVG\Hand\Finger\GOTHOW_UTA_20090CD Düsseldorf Imaging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2" t="25012" r="15529" b="38980"/>
          <a:stretch/>
        </p:blipFill>
        <p:spPr bwMode="auto">
          <a:xfrm>
            <a:off x="1189322" y="5163069"/>
            <a:ext cx="3164945" cy="157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D:\MyLab Twice Archiv\Hand\Finger\SCHAPPLER_JOERG_20131126122106_1221380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9" t="21588" b="39206"/>
          <a:stretch/>
        </p:blipFill>
        <p:spPr bwMode="auto">
          <a:xfrm>
            <a:off x="1186923" y="863412"/>
            <a:ext cx="3167344" cy="122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D:\MyLab 70 XVG\Hand\Finger\HAUPT_ALTRAQUT_20101214115155_1204050.jpe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4" t="22269" r="5220" b="37262"/>
          <a:stretch/>
        </p:blipFill>
        <p:spPr bwMode="auto">
          <a:xfrm>
            <a:off x="1189322" y="2140507"/>
            <a:ext cx="3167346" cy="150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felt 6"/>
          <p:cNvSpPr txBox="1"/>
          <p:nvPr/>
        </p:nvSpPr>
        <p:spPr>
          <a:xfrm>
            <a:off x="664029" y="329591"/>
            <a:ext cx="432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 smtClean="0"/>
              <a:t>OMERACT-EULAR Combined PDUS score (a)</a:t>
            </a:r>
            <a:endParaRPr lang="da-DK" dirty="0"/>
          </a:p>
        </p:txBody>
      </p:sp>
      <p:sp>
        <p:nvSpPr>
          <p:cNvPr id="23" name="Tekstfelt 35"/>
          <p:cNvSpPr txBox="1"/>
          <p:nvPr/>
        </p:nvSpPr>
        <p:spPr>
          <a:xfrm>
            <a:off x="6711219" y="350647"/>
            <a:ext cx="397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 smtClean="0"/>
              <a:t>Gray-scale Synovial Hypertrophy (b)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425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1638300" y="0"/>
            <a:ext cx="9144000" cy="53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/>
              <a:t>Knee</a:t>
            </a:r>
            <a:endParaRPr lang="es-ES" dirty="0"/>
          </a:p>
        </p:txBody>
      </p:sp>
      <p:sp>
        <p:nvSpPr>
          <p:cNvPr id="7" name="Tekstfelt 4"/>
          <p:cNvSpPr txBox="1"/>
          <p:nvPr/>
        </p:nvSpPr>
        <p:spPr>
          <a:xfrm>
            <a:off x="79031" y="1259232"/>
            <a:ext cx="107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Grade 0</a:t>
            </a:r>
            <a:endParaRPr lang="da-DK" b="1" dirty="0"/>
          </a:p>
        </p:txBody>
      </p:sp>
      <p:sp>
        <p:nvSpPr>
          <p:cNvPr id="8" name="Tekstfelt 1"/>
          <p:cNvSpPr txBox="1"/>
          <p:nvPr/>
        </p:nvSpPr>
        <p:spPr>
          <a:xfrm>
            <a:off x="79031" y="2474968"/>
            <a:ext cx="107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Grade 1</a:t>
            </a:r>
            <a:endParaRPr lang="da-DK" b="1" dirty="0"/>
          </a:p>
        </p:txBody>
      </p:sp>
      <p:sp>
        <p:nvSpPr>
          <p:cNvPr id="9" name="Tekstfelt 2"/>
          <p:cNvSpPr txBox="1"/>
          <p:nvPr/>
        </p:nvSpPr>
        <p:spPr>
          <a:xfrm>
            <a:off x="34983" y="4162772"/>
            <a:ext cx="107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Grade 2</a:t>
            </a:r>
            <a:endParaRPr lang="da-DK" b="1" dirty="0"/>
          </a:p>
        </p:txBody>
      </p:sp>
      <p:sp>
        <p:nvSpPr>
          <p:cNvPr id="10" name="Tekstfelt 3"/>
          <p:cNvSpPr txBox="1"/>
          <p:nvPr/>
        </p:nvSpPr>
        <p:spPr>
          <a:xfrm>
            <a:off x="79031" y="5666206"/>
            <a:ext cx="107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Grade 3</a:t>
            </a:r>
            <a:endParaRPr lang="da-DK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lum brigh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21269" r="8661" b="26752"/>
          <a:stretch/>
        </p:blipFill>
        <p:spPr>
          <a:xfrm>
            <a:off x="2087910" y="2474968"/>
            <a:ext cx="2309919" cy="131871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5" t="21707" r="10829" b="11398"/>
          <a:stretch/>
        </p:blipFill>
        <p:spPr>
          <a:xfrm>
            <a:off x="2087910" y="914684"/>
            <a:ext cx="2309919" cy="153822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1" t="21488" r="11829" b="17540"/>
          <a:stretch/>
        </p:blipFill>
        <p:spPr>
          <a:xfrm>
            <a:off x="2073291" y="5349465"/>
            <a:ext cx="2324538" cy="1372146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6" t="20856" r="7059" b="21539"/>
          <a:stretch/>
        </p:blipFill>
        <p:spPr bwMode="auto">
          <a:xfrm>
            <a:off x="7768572" y="937170"/>
            <a:ext cx="1946998" cy="134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8" t="21050" r="11453" b="29924"/>
          <a:stretch/>
        </p:blipFill>
        <p:spPr bwMode="auto">
          <a:xfrm>
            <a:off x="7768573" y="2350855"/>
            <a:ext cx="1946998" cy="123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3" t="21062" r="6891" b="14405"/>
          <a:stretch/>
        </p:blipFill>
        <p:spPr bwMode="auto">
          <a:xfrm>
            <a:off x="7768574" y="3677361"/>
            <a:ext cx="1946997" cy="151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n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5" t="20831" r="6660" b="37993"/>
          <a:stretch/>
        </p:blipFill>
        <p:spPr>
          <a:xfrm>
            <a:off x="2073291" y="3887458"/>
            <a:ext cx="2324538" cy="1255269"/>
          </a:xfrm>
          <a:prstGeom prst="rect">
            <a:avLst/>
          </a:prstGeom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574" y="5292180"/>
            <a:ext cx="1946997" cy="155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kstfelt 6"/>
          <p:cNvSpPr txBox="1"/>
          <p:nvPr/>
        </p:nvSpPr>
        <p:spPr>
          <a:xfrm>
            <a:off x="664029" y="329591"/>
            <a:ext cx="432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 smtClean="0"/>
              <a:t>OMERACT-EULAR Combined PDUS score (a)</a:t>
            </a:r>
            <a:endParaRPr lang="da-DK" dirty="0"/>
          </a:p>
        </p:txBody>
      </p:sp>
      <p:sp>
        <p:nvSpPr>
          <p:cNvPr id="23" name="Tekstfelt 35"/>
          <p:cNvSpPr txBox="1"/>
          <p:nvPr/>
        </p:nvSpPr>
        <p:spPr>
          <a:xfrm>
            <a:off x="6711219" y="350647"/>
            <a:ext cx="397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 smtClean="0"/>
              <a:t>Gray-scale Synovial Hypertrophy (b)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7933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1638300" y="0"/>
            <a:ext cx="9144000" cy="53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MTP</a:t>
            </a:r>
            <a:endParaRPr lang="es-ES" dirty="0"/>
          </a:p>
        </p:txBody>
      </p:sp>
      <p:sp>
        <p:nvSpPr>
          <p:cNvPr id="7" name="Tekstfelt 4"/>
          <p:cNvSpPr txBox="1"/>
          <p:nvPr/>
        </p:nvSpPr>
        <p:spPr>
          <a:xfrm>
            <a:off x="117668" y="1259232"/>
            <a:ext cx="107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Grade 0</a:t>
            </a:r>
            <a:endParaRPr lang="da-DK" b="1" dirty="0"/>
          </a:p>
        </p:txBody>
      </p:sp>
      <p:sp>
        <p:nvSpPr>
          <p:cNvPr id="8" name="Tekstfelt 1"/>
          <p:cNvSpPr txBox="1"/>
          <p:nvPr/>
        </p:nvSpPr>
        <p:spPr>
          <a:xfrm>
            <a:off x="117668" y="2633090"/>
            <a:ext cx="107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Grade 1</a:t>
            </a:r>
            <a:endParaRPr lang="da-DK" b="1" dirty="0"/>
          </a:p>
        </p:txBody>
      </p:sp>
      <p:sp>
        <p:nvSpPr>
          <p:cNvPr id="9" name="Tekstfelt 2"/>
          <p:cNvSpPr txBox="1"/>
          <p:nvPr/>
        </p:nvSpPr>
        <p:spPr>
          <a:xfrm>
            <a:off x="73620" y="4006948"/>
            <a:ext cx="107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Grade 2</a:t>
            </a:r>
            <a:endParaRPr lang="da-DK" b="1" dirty="0"/>
          </a:p>
        </p:txBody>
      </p:sp>
      <p:sp>
        <p:nvSpPr>
          <p:cNvPr id="10" name="Tekstfelt 3"/>
          <p:cNvSpPr txBox="1"/>
          <p:nvPr/>
        </p:nvSpPr>
        <p:spPr>
          <a:xfrm>
            <a:off x="117668" y="5380806"/>
            <a:ext cx="107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Grade 3</a:t>
            </a:r>
            <a:endParaRPr lang="da-DK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4" t="20856" b="43340"/>
          <a:stretch/>
        </p:blipFill>
        <p:spPr bwMode="auto">
          <a:xfrm>
            <a:off x="1516973" y="889772"/>
            <a:ext cx="3116690" cy="110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3" t="20856" b="39572"/>
          <a:stretch/>
        </p:blipFill>
        <p:spPr bwMode="auto">
          <a:xfrm>
            <a:off x="1516973" y="3825636"/>
            <a:ext cx="3116689" cy="121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1" t="22438" r="4311" b="31330"/>
          <a:stretch/>
        </p:blipFill>
        <p:spPr bwMode="auto">
          <a:xfrm>
            <a:off x="1516973" y="2125906"/>
            <a:ext cx="3116689" cy="148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2" t="20856" b="37210"/>
          <a:stretch/>
        </p:blipFill>
        <p:spPr bwMode="auto">
          <a:xfrm>
            <a:off x="7126676" y="775125"/>
            <a:ext cx="3271414" cy="135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2" t="20856" b="43340"/>
          <a:stretch/>
        </p:blipFill>
        <p:spPr bwMode="auto">
          <a:xfrm>
            <a:off x="7121076" y="2257950"/>
            <a:ext cx="3271414" cy="116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9" t="19249" b="35904"/>
          <a:stretch/>
        </p:blipFill>
        <p:spPr bwMode="auto">
          <a:xfrm>
            <a:off x="7126676" y="3556615"/>
            <a:ext cx="3258355" cy="144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 descr="D:\MyLab Twice Archiv\Fuß\Zehen\BRUEGGERT_KERSTIN_20131106111716_1121150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9" t="22197" b="27337"/>
          <a:stretch/>
        </p:blipFill>
        <p:spPr bwMode="auto">
          <a:xfrm>
            <a:off x="7118495" y="5147870"/>
            <a:ext cx="3266536" cy="162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1" descr="D:\MyLab Twice Archiv\Fuß\Zehen\SCHMIDT_WALTER_20150727111640_1127420.bmp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2" t="21901" b="30819"/>
          <a:stretch/>
        </p:blipFill>
        <p:spPr bwMode="auto">
          <a:xfrm>
            <a:off x="1522121" y="5191592"/>
            <a:ext cx="3111542" cy="146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felt 6"/>
          <p:cNvSpPr txBox="1"/>
          <p:nvPr/>
        </p:nvSpPr>
        <p:spPr>
          <a:xfrm>
            <a:off x="664029" y="329591"/>
            <a:ext cx="432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 smtClean="0"/>
              <a:t>OMERACT-EULAR Combined PDUS score (a)</a:t>
            </a:r>
            <a:endParaRPr lang="da-DK" dirty="0"/>
          </a:p>
        </p:txBody>
      </p:sp>
      <p:sp>
        <p:nvSpPr>
          <p:cNvPr id="22" name="Tekstfelt 35"/>
          <p:cNvSpPr txBox="1"/>
          <p:nvPr/>
        </p:nvSpPr>
        <p:spPr>
          <a:xfrm>
            <a:off x="6711219" y="350647"/>
            <a:ext cx="397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 smtClean="0"/>
              <a:t>Gray-scale Synovial Hypertrophy (b)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40874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119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Kim Lake</cp:lastModifiedBy>
  <cp:revision>50</cp:revision>
  <dcterms:created xsi:type="dcterms:W3CDTF">2015-10-25T13:35:16Z</dcterms:created>
  <dcterms:modified xsi:type="dcterms:W3CDTF">2017-06-22T12:21:11Z</dcterms:modified>
</cp:coreProperties>
</file>