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9830-E0BA-4DCE-88FF-D2B9DF6BE28F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72DE3-785C-4308-AECB-839DB3BDEF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57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31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16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77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864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074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678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64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0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67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3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242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5C5E-4AEE-4045-929C-A50F34D42F45}" type="datetimeFigureOut">
              <a:rPr lang="da-DK" smtClean="0"/>
              <a:t>22-06-2017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7005-4CB8-45F3-A4BA-E34AF03CF1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8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102393" y="2180405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1</a:t>
            </a:r>
            <a:endParaRPr lang="da-DK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t="12027" b="44581"/>
          <a:stretch/>
        </p:blipFill>
        <p:spPr>
          <a:xfrm>
            <a:off x="1071564" y="732731"/>
            <a:ext cx="2387733" cy="60708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-858" t="12945" r="858" b="43002"/>
          <a:stretch/>
        </p:blipFill>
        <p:spPr>
          <a:xfrm>
            <a:off x="1062039" y="2008367"/>
            <a:ext cx="2396314" cy="66870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t="10974" b="42862"/>
          <a:stretch/>
        </p:blipFill>
        <p:spPr>
          <a:xfrm>
            <a:off x="1118546" y="3286616"/>
            <a:ext cx="2340406" cy="77732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/>
          <a:srcRect t="3593" b="33477"/>
          <a:stretch/>
        </p:blipFill>
        <p:spPr>
          <a:xfrm>
            <a:off x="1147121" y="4582114"/>
            <a:ext cx="2193965" cy="933043"/>
          </a:xfrm>
          <a:prstGeom prst="rect">
            <a:avLst/>
          </a:prstGeom>
        </p:spPr>
      </p:pic>
      <p:sp>
        <p:nvSpPr>
          <p:cNvPr id="25" name="Tekstfelt 24"/>
          <p:cNvSpPr txBox="1"/>
          <p:nvPr/>
        </p:nvSpPr>
        <p:spPr>
          <a:xfrm>
            <a:off x="102393" y="3520674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2</a:t>
            </a:r>
            <a:endParaRPr lang="da-DK" b="1" dirty="0"/>
          </a:p>
        </p:txBody>
      </p:sp>
      <p:sp>
        <p:nvSpPr>
          <p:cNvPr id="26" name="Tekstfelt 25"/>
          <p:cNvSpPr txBox="1"/>
          <p:nvPr/>
        </p:nvSpPr>
        <p:spPr>
          <a:xfrm>
            <a:off x="102393" y="4956193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3</a:t>
            </a:r>
            <a:endParaRPr lang="da-DK" b="1" dirty="0"/>
          </a:p>
        </p:txBody>
      </p:sp>
      <p:sp>
        <p:nvSpPr>
          <p:cNvPr id="27" name="Tekstfelt 26"/>
          <p:cNvSpPr txBox="1"/>
          <p:nvPr/>
        </p:nvSpPr>
        <p:spPr>
          <a:xfrm>
            <a:off x="102393" y="849661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0</a:t>
            </a:r>
            <a:endParaRPr lang="da-DK" b="1" dirty="0"/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5"/>
          <a:srcRect l="-236" t="4806" r="236" b="32813"/>
          <a:stretch/>
        </p:blipFill>
        <p:spPr>
          <a:xfrm>
            <a:off x="6573296" y="754913"/>
            <a:ext cx="2081954" cy="79019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/>
        </p:nvPicPr>
        <p:blipFill rotWithShape="1">
          <a:blip r:embed="rId6"/>
          <a:srcRect t="3152" b="31675"/>
          <a:stretch/>
        </p:blipFill>
        <p:spPr>
          <a:xfrm>
            <a:off x="6558757" y="3271079"/>
            <a:ext cx="2162175" cy="869455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/>
        </p:nvPicPr>
        <p:blipFill rotWithShape="1">
          <a:blip r:embed="rId7"/>
          <a:srcRect t="8527" b="35292"/>
          <a:stretch/>
        </p:blipFill>
        <p:spPr>
          <a:xfrm>
            <a:off x="6430425" y="4637345"/>
            <a:ext cx="2413578" cy="91177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034" y="1857521"/>
            <a:ext cx="2173708" cy="1014836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423555" y="181099"/>
            <a:ext cx="397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Grey-</a:t>
            </a:r>
            <a:r>
              <a:rPr lang="da-DK" dirty="0" err="1" smtClean="0"/>
              <a:t>scale</a:t>
            </a:r>
            <a:r>
              <a:rPr lang="da-DK" dirty="0" smtClean="0"/>
              <a:t> (a)</a:t>
            </a:r>
            <a:endParaRPr lang="da-DK" dirty="0"/>
          </a:p>
        </p:txBody>
      </p:sp>
      <p:sp>
        <p:nvSpPr>
          <p:cNvPr id="36" name="Tekstfelt 35"/>
          <p:cNvSpPr txBox="1"/>
          <p:nvPr/>
        </p:nvSpPr>
        <p:spPr>
          <a:xfrm>
            <a:off x="6633712" y="189276"/>
            <a:ext cx="397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Doppler</a:t>
            </a:r>
            <a:r>
              <a:rPr lang="da-DK" dirty="0" smtClean="0"/>
              <a:t> (b)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76" y="4651346"/>
            <a:ext cx="2628751" cy="123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76" y="3239500"/>
            <a:ext cx="2628752" cy="11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26" y="4380640"/>
            <a:ext cx="2684943" cy="14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28" y="2964593"/>
            <a:ext cx="2684942" cy="12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18" y="1981411"/>
            <a:ext cx="2634709" cy="11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27" y="583487"/>
            <a:ext cx="2634900" cy="128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"/>
          <a:stretch/>
        </p:blipFill>
        <p:spPr bwMode="auto">
          <a:xfrm>
            <a:off x="3564335" y="732731"/>
            <a:ext cx="2694631" cy="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/>
        </p:blipFill>
        <p:spPr bwMode="auto">
          <a:xfrm>
            <a:off x="3574028" y="1742916"/>
            <a:ext cx="2684943" cy="105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9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4031672" y="238990"/>
            <a:ext cx="450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Combined OMERACT-EULAR PDUS score (c)</a:t>
            </a:r>
            <a:endParaRPr lang="da-DK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 bwMode="auto">
          <a:xfrm>
            <a:off x="1101258" y="4741252"/>
            <a:ext cx="2684943" cy="130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60" y="3325205"/>
            <a:ext cx="2684942" cy="122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felt 8"/>
          <p:cNvSpPr txBox="1"/>
          <p:nvPr/>
        </p:nvSpPr>
        <p:spPr>
          <a:xfrm>
            <a:off x="102393" y="2360711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1</a:t>
            </a:r>
            <a:endParaRPr lang="da-DK" b="1" dirty="0"/>
          </a:p>
        </p:txBody>
      </p:sp>
      <p:sp>
        <p:nvSpPr>
          <p:cNvPr id="27" name="Tekstfelt 24"/>
          <p:cNvSpPr txBox="1"/>
          <p:nvPr/>
        </p:nvSpPr>
        <p:spPr>
          <a:xfrm>
            <a:off x="102393" y="3739617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2</a:t>
            </a:r>
            <a:endParaRPr lang="da-DK" b="1" dirty="0"/>
          </a:p>
        </p:txBody>
      </p:sp>
      <p:sp>
        <p:nvSpPr>
          <p:cNvPr id="28" name="Tekstfelt 25"/>
          <p:cNvSpPr txBox="1"/>
          <p:nvPr/>
        </p:nvSpPr>
        <p:spPr>
          <a:xfrm>
            <a:off x="102393" y="5303926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3</a:t>
            </a:r>
            <a:endParaRPr lang="da-DK" b="1" dirty="0"/>
          </a:p>
        </p:txBody>
      </p:sp>
      <p:sp>
        <p:nvSpPr>
          <p:cNvPr id="29" name="Tekstfelt 26"/>
          <p:cNvSpPr txBox="1"/>
          <p:nvPr/>
        </p:nvSpPr>
        <p:spPr>
          <a:xfrm>
            <a:off x="102393" y="1145878"/>
            <a:ext cx="10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Grade 0</a:t>
            </a:r>
            <a:endParaRPr lang="da-DK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45" y="2023497"/>
            <a:ext cx="2634709" cy="11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45" y="908474"/>
            <a:ext cx="2616939" cy="106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26" y="4772303"/>
            <a:ext cx="2668678" cy="127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-7473" r="-394" b="19156"/>
          <a:stretch/>
        </p:blipFill>
        <p:spPr bwMode="auto">
          <a:xfrm>
            <a:off x="3876005" y="4676131"/>
            <a:ext cx="2634709" cy="135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6"/>
          <a:stretch/>
        </p:blipFill>
        <p:spPr bwMode="auto">
          <a:xfrm>
            <a:off x="6648134" y="3380375"/>
            <a:ext cx="2668678" cy="116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616" y="4795966"/>
            <a:ext cx="2495651" cy="123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/>
        </p:blipFill>
        <p:spPr bwMode="auto">
          <a:xfrm>
            <a:off x="1101257" y="2050418"/>
            <a:ext cx="2684943" cy="105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89" y="3372341"/>
            <a:ext cx="2628752" cy="11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5"/>
          <a:stretch/>
        </p:blipFill>
        <p:spPr bwMode="auto">
          <a:xfrm>
            <a:off x="1101260" y="1044897"/>
            <a:ext cx="2694631" cy="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96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</dc:creator>
  <cp:lastModifiedBy>Kim Lake</cp:lastModifiedBy>
  <cp:revision>34</cp:revision>
  <dcterms:created xsi:type="dcterms:W3CDTF">2014-06-17T19:01:23Z</dcterms:created>
  <dcterms:modified xsi:type="dcterms:W3CDTF">2017-06-22T12:24:26Z</dcterms:modified>
</cp:coreProperties>
</file>