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091" autoAdjust="0"/>
    <p:restoredTop sz="94660"/>
  </p:normalViewPr>
  <p:slideViewPr>
    <p:cSldViewPr snapToGrid="0">
      <p:cViewPr varScale="1">
        <p:scale>
          <a:sx n="92" d="100"/>
          <a:sy n="92" d="100"/>
        </p:scale>
        <p:origin x="7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0559F68-5E3A-4A03-88EB-93ECA0E3C62F}" type="doc">
      <dgm:prSet loTypeId="urn:microsoft.com/office/officeart/2005/8/layout/orgChart1" loCatId="hierarchy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7B1C695A-C82F-4AFA-94FA-14347FF886B7}">
      <dgm:prSet phldrT="[Texte]" custT="1"/>
      <dgm:spPr>
        <a:ln>
          <a:solidFill>
            <a:srgbClr val="FFFF00"/>
          </a:solidFill>
        </a:ln>
      </dgm:spPr>
      <dgm:t>
        <a:bodyPr/>
        <a:lstStyle/>
        <a:p>
          <a:r>
            <a:rPr lang="en-US" sz="1400" b="1" dirty="0" smtClean="0"/>
            <a:t>Minimal Synovitis </a:t>
          </a:r>
          <a:endParaRPr lang="en-US" sz="1400" b="1" dirty="0"/>
        </a:p>
      </dgm:t>
    </dgm:pt>
    <dgm:pt modelId="{878BC08F-D30C-44EB-BB13-C0457316CC7D}" type="parTrans" cxnId="{726201DB-AE31-48EC-AB99-9FD6F1992B2A}">
      <dgm:prSet/>
      <dgm:spPr/>
      <dgm:t>
        <a:bodyPr/>
        <a:lstStyle/>
        <a:p>
          <a:endParaRPr lang="en-US"/>
        </a:p>
      </dgm:t>
    </dgm:pt>
    <dgm:pt modelId="{A168CC45-F3A7-4956-AF84-267629BC0843}" type="sibTrans" cxnId="{726201DB-AE31-48EC-AB99-9FD6F1992B2A}">
      <dgm:prSet/>
      <dgm:spPr/>
      <dgm:t>
        <a:bodyPr/>
        <a:lstStyle/>
        <a:p>
          <a:endParaRPr lang="en-US"/>
        </a:p>
      </dgm:t>
    </dgm:pt>
    <dgm:pt modelId="{61EB9A0B-F362-4942-8486-C669C2A1D2D5}">
      <dgm:prSet phldrT="[Texte]" custT="1"/>
      <dgm:spPr/>
      <dgm:t>
        <a:bodyPr/>
        <a:lstStyle/>
        <a:p>
          <a:r>
            <a:rPr lang="en-US" sz="1400" b="1" dirty="0" smtClean="0"/>
            <a:t>SH 0</a:t>
          </a:r>
          <a:endParaRPr lang="en-US" sz="1400" b="1" dirty="0"/>
        </a:p>
      </dgm:t>
    </dgm:pt>
    <dgm:pt modelId="{A86C58AE-09FF-47EB-B0D3-B19E03940822}" type="parTrans" cxnId="{C27B14C6-EE20-4C6E-8AAD-4783AABBE272}">
      <dgm:prSet/>
      <dgm:spPr/>
      <dgm:t>
        <a:bodyPr/>
        <a:lstStyle/>
        <a:p>
          <a:endParaRPr lang="en-US"/>
        </a:p>
      </dgm:t>
    </dgm:pt>
    <dgm:pt modelId="{5E9E8CC4-566A-486B-96E9-D3A48E09E495}" type="sibTrans" cxnId="{C27B14C6-EE20-4C6E-8AAD-4783AABBE272}">
      <dgm:prSet/>
      <dgm:spPr/>
      <dgm:t>
        <a:bodyPr/>
        <a:lstStyle/>
        <a:p>
          <a:endParaRPr lang="en-US"/>
        </a:p>
      </dgm:t>
    </dgm:pt>
    <dgm:pt modelId="{BDBC2E26-7D10-48EB-9809-76727E1A1AB2}">
      <dgm:prSet phldrT="[Texte]" custT="1"/>
      <dgm:spPr>
        <a:ln>
          <a:solidFill>
            <a:srgbClr val="FFFF00"/>
          </a:solidFill>
        </a:ln>
      </dgm:spPr>
      <dgm:t>
        <a:bodyPr/>
        <a:lstStyle/>
        <a:p>
          <a:r>
            <a:rPr lang="en-US" sz="1400" b="1" dirty="0" smtClean="0"/>
            <a:t>SH 1</a:t>
          </a:r>
          <a:endParaRPr lang="en-US" sz="1400" b="1" dirty="0"/>
        </a:p>
      </dgm:t>
    </dgm:pt>
    <dgm:pt modelId="{8A918044-FC72-4B58-9040-2F25FE04B761}" type="parTrans" cxnId="{7E2CA8DF-7603-4417-91C5-C8594EB29D8C}">
      <dgm:prSet/>
      <dgm:spPr/>
      <dgm:t>
        <a:bodyPr/>
        <a:lstStyle/>
        <a:p>
          <a:endParaRPr lang="en-US"/>
        </a:p>
      </dgm:t>
    </dgm:pt>
    <dgm:pt modelId="{6CD9B6DE-98AC-4653-9037-82A2534DB130}" type="sibTrans" cxnId="{7E2CA8DF-7603-4417-91C5-C8594EB29D8C}">
      <dgm:prSet/>
      <dgm:spPr/>
      <dgm:t>
        <a:bodyPr/>
        <a:lstStyle/>
        <a:p>
          <a:endParaRPr lang="en-US"/>
        </a:p>
      </dgm:t>
    </dgm:pt>
    <dgm:pt modelId="{CCF50B1C-2D09-4A1E-94BA-C4624D3C0289}">
      <dgm:prSet phldrT="[Texte]" custT="1"/>
      <dgm:spPr/>
      <dgm:t>
        <a:bodyPr/>
        <a:lstStyle/>
        <a:p>
          <a:r>
            <a:rPr lang="en-US" sz="1400" b="1" dirty="0" smtClean="0"/>
            <a:t>SH 2</a:t>
          </a:r>
          <a:endParaRPr lang="en-US" sz="1400" b="1" dirty="0"/>
        </a:p>
      </dgm:t>
    </dgm:pt>
    <dgm:pt modelId="{63A4611C-FBF1-405E-A5D9-96CC5DB886AD}" type="parTrans" cxnId="{6E2FC357-14FA-427F-A335-B7F62EDC62EB}">
      <dgm:prSet/>
      <dgm:spPr/>
      <dgm:t>
        <a:bodyPr/>
        <a:lstStyle/>
        <a:p>
          <a:endParaRPr lang="en-US"/>
        </a:p>
      </dgm:t>
    </dgm:pt>
    <dgm:pt modelId="{269A1A80-9301-43D9-A1C1-1449A32D0DD4}" type="sibTrans" cxnId="{6E2FC357-14FA-427F-A335-B7F62EDC62EB}">
      <dgm:prSet/>
      <dgm:spPr/>
      <dgm:t>
        <a:bodyPr/>
        <a:lstStyle/>
        <a:p>
          <a:endParaRPr lang="en-US"/>
        </a:p>
      </dgm:t>
    </dgm:pt>
    <dgm:pt modelId="{4BCE7798-0687-49EE-95D4-C80EAFDDB8F9}">
      <dgm:prSet custT="1"/>
      <dgm:spPr/>
      <dgm:t>
        <a:bodyPr/>
        <a:lstStyle/>
        <a:p>
          <a:r>
            <a:rPr lang="en-US" sz="1400" b="1" dirty="0" smtClean="0"/>
            <a:t>SH 3</a:t>
          </a:r>
          <a:endParaRPr lang="en-US" sz="1400" b="1" dirty="0"/>
        </a:p>
      </dgm:t>
    </dgm:pt>
    <dgm:pt modelId="{649A742F-961A-453F-A986-2938D279D32E}" type="parTrans" cxnId="{F56F5739-0636-436A-A77A-3A429699FD2E}">
      <dgm:prSet/>
      <dgm:spPr/>
      <dgm:t>
        <a:bodyPr/>
        <a:lstStyle/>
        <a:p>
          <a:endParaRPr lang="en-US"/>
        </a:p>
      </dgm:t>
    </dgm:pt>
    <dgm:pt modelId="{CFF19CA9-619C-4B9E-989F-0A06253B0088}" type="sibTrans" cxnId="{F56F5739-0636-436A-A77A-3A429699FD2E}">
      <dgm:prSet/>
      <dgm:spPr/>
      <dgm:t>
        <a:bodyPr/>
        <a:lstStyle/>
        <a:p>
          <a:endParaRPr lang="en-US"/>
        </a:p>
      </dgm:t>
    </dgm:pt>
    <dgm:pt modelId="{730B0C31-95F6-44FF-A348-3F1DC2FA997E}">
      <dgm:prSet custT="1"/>
      <dgm:spPr>
        <a:ln>
          <a:solidFill>
            <a:srgbClr val="FFFF00"/>
          </a:solidFill>
        </a:ln>
      </dgm:spPr>
      <dgm:t>
        <a:bodyPr/>
        <a:lstStyle/>
        <a:p>
          <a:r>
            <a:rPr lang="en-US" sz="1200" b="1" dirty="0" smtClean="0"/>
            <a:t>PD 0</a:t>
          </a:r>
          <a:endParaRPr lang="en-US" sz="1200" b="1" dirty="0"/>
        </a:p>
      </dgm:t>
    </dgm:pt>
    <dgm:pt modelId="{BB10C1FB-46BE-4DA7-B561-D44AEF3ABCDF}" type="parTrans" cxnId="{DACCC257-8A6A-43CE-9219-69489E612E7C}">
      <dgm:prSet/>
      <dgm:spPr/>
      <dgm:t>
        <a:bodyPr/>
        <a:lstStyle/>
        <a:p>
          <a:endParaRPr lang="en-US"/>
        </a:p>
      </dgm:t>
    </dgm:pt>
    <dgm:pt modelId="{353AC158-95E0-4B26-B1E8-95C6FD8F5721}" type="sibTrans" cxnId="{DACCC257-8A6A-43CE-9219-69489E612E7C}">
      <dgm:prSet/>
      <dgm:spPr/>
      <dgm:t>
        <a:bodyPr/>
        <a:lstStyle/>
        <a:p>
          <a:endParaRPr lang="en-US"/>
        </a:p>
      </dgm:t>
    </dgm:pt>
    <dgm:pt modelId="{F7058E4C-BE5D-430F-8C08-CB7A3B35716F}">
      <dgm:prSet custT="1"/>
      <dgm:spPr/>
      <dgm:t>
        <a:bodyPr/>
        <a:lstStyle/>
        <a:p>
          <a:r>
            <a:rPr lang="en-US" sz="1200" b="1" dirty="0" smtClean="0"/>
            <a:t>PD 2</a:t>
          </a:r>
          <a:endParaRPr lang="en-US" sz="1200" b="1" dirty="0"/>
        </a:p>
      </dgm:t>
    </dgm:pt>
    <dgm:pt modelId="{5002CABC-5805-4A6E-BC2F-AC03DBB5372C}" type="parTrans" cxnId="{3B019470-8D48-4469-BC68-AC409E795825}">
      <dgm:prSet/>
      <dgm:spPr/>
      <dgm:t>
        <a:bodyPr/>
        <a:lstStyle/>
        <a:p>
          <a:endParaRPr lang="en-US"/>
        </a:p>
      </dgm:t>
    </dgm:pt>
    <dgm:pt modelId="{0CD8D20F-8BFF-43FB-99D6-0C5E196BF6B8}" type="sibTrans" cxnId="{3B019470-8D48-4469-BC68-AC409E795825}">
      <dgm:prSet/>
      <dgm:spPr/>
      <dgm:t>
        <a:bodyPr/>
        <a:lstStyle/>
        <a:p>
          <a:endParaRPr lang="en-US"/>
        </a:p>
      </dgm:t>
    </dgm:pt>
    <dgm:pt modelId="{98645636-E366-4556-92AA-C67782AF2297}">
      <dgm:prSet custT="1"/>
      <dgm:spPr/>
      <dgm:t>
        <a:bodyPr/>
        <a:lstStyle/>
        <a:p>
          <a:r>
            <a:rPr lang="en-US" sz="1200" b="1" dirty="0" smtClean="0"/>
            <a:t>PD 3</a:t>
          </a:r>
          <a:endParaRPr lang="en-US" sz="1200" b="1" dirty="0"/>
        </a:p>
      </dgm:t>
    </dgm:pt>
    <dgm:pt modelId="{F0E28E0E-35A6-44AD-B71F-266A5209BD44}" type="parTrans" cxnId="{48201D0A-B0EC-4C57-B6FF-85871DB5FD01}">
      <dgm:prSet/>
      <dgm:spPr/>
      <dgm:t>
        <a:bodyPr/>
        <a:lstStyle/>
        <a:p>
          <a:endParaRPr lang="en-US"/>
        </a:p>
      </dgm:t>
    </dgm:pt>
    <dgm:pt modelId="{57DCA625-12CD-443B-BBFC-F79DEA444722}" type="sibTrans" cxnId="{48201D0A-B0EC-4C57-B6FF-85871DB5FD01}">
      <dgm:prSet/>
      <dgm:spPr/>
      <dgm:t>
        <a:bodyPr/>
        <a:lstStyle/>
        <a:p>
          <a:endParaRPr lang="en-US"/>
        </a:p>
      </dgm:t>
    </dgm:pt>
    <dgm:pt modelId="{1F8D0E59-0963-43CE-BF3B-9289EE2DD2EC}">
      <dgm:prSet custT="1"/>
      <dgm:spPr>
        <a:ln>
          <a:solidFill>
            <a:srgbClr val="FFFF00"/>
          </a:solidFill>
        </a:ln>
      </dgm:spPr>
      <dgm:t>
        <a:bodyPr/>
        <a:lstStyle/>
        <a:p>
          <a:r>
            <a:rPr lang="en-US" sz="1200" b="1" dirty="0" smtClean="0"/>
            <a:t>PD 1</a:t>
          </a:r>
          <a:endParaRPr lang="en-US" sz="1200" b="1" dirty="0"/>
        </a:p>
      </dgm:t>
    </dgm:pt>
    <dgm:pt modelId="{32360692-076B-4D85-825A-539D0691072A}" type="parTrans" cxnId="{FFF1E29E-BBE8-47CC-AB91-C5E48F0A178F}">
      <dgm:prSet/>
      <dgm:spPr/>
      <dgm:t>
        <a:bodyPr/>
        <a:lstStyle/>
        <a:p>
          <a:endParaRPr lang="en-US"/>
        </a:p>
      </dgm:t>
    </dgm:pt>
    <dgm:pt modelId="{12F6E3B9-DD29-4116-8B80-05AD2B88C458}" type="sibTrans" cxnId="{FFF1E29E-BBE8-47CC-AB91-C5E48F0A178F}">
      <dgm:prSet/>
      <dgm:spPr/>
      <dgm:t>
        <a:bodyPr/>
        <a:lstStyle/>
        <a:p>
          <a:endParaRPr lang="en-US"/>
        </a:p>
      </dgm:t>
    </dgm:pt>
    <dgm:pt modelId="{8100E407-3683-4336-A846-4525ECA5790A}">
      <dgm:prSet custT="1"/>
      <dgm:spPr/>
      <dgm:t>
        <a:bodyPr/>
        <a:lstStyle/>
        <a:p>
          <a:r>
            <a:rPr lang="en-US" sz="1200" b="1" dirty="0" smtClean="0"/>
            <a:t>PD 0</a:t>
          </a:r>
          <a:endParaRPr lang="en-US" sz="1200" b="1" dirty="0"/>
        </a:p>
      </dgm:t>
    </dgm:pt>
    <dgm:pt modelId="{C6C415A9-D1FB-49F4-9859-13041EBEB08F}" type="parTrans" cxnId="{FDAF592A-C2A5-456C-B8DE-876F05F6D768}">
      <dgm:prSet/>
      <dgm:spPr/>
      <dgm:t>
        <a:bodyPr/>
        <a:lstStyle/>
        <a:p>
          <a:endParaRPr lang="en-US"/>
        </a:p>
      </dgm:t>
    </dgm:pt>
    <dgm:pt modelId="{C5A95923-414A-48DC-AE4D-857B4E3B3FC0}" type="sibTrans" cxnId="{FDAF592A-C2A5-456C-B8DE-876F05F6D768}">
      <dgm:prSet/>
      <dgm:spPr/>
      <dgm:t>
        <a:bodyPr/>
        <a:lstStyle/>
        <a:p>
          <a:endParaRPr lang="en-US"/>
        </a:p>
      </dgm:t>
    </dgm:pt>
    <dgm:pt modelId="{93AFEBA3-10AB-432E-A9FC-65D55FB1C07D}">
      <dgm:prSet custT="1"/>
      <dgm:spPr/>
      <dgm:t>
        <a:bodyPr/>
        <a:lstStyle/>
        <a:p>
          <a:r>
            <a:rPr lang="en-US" sz="1200" b="1" dirty="0" smtClean="0"/>
            <a:t>PD 1</a:t>
          </a:r>
          <a:endParaRPr lang="en-US" sz="1200" b="1" dirty="0"/>
        </a:p>
      </dgm:t>
    </dgm:pt>
    <dgm:pt modelId="{F0C0FDC3-5D81-492C-9705-C7B07E0FEADF}" type="parTrans" cxnId="{1F2087AE-A0BA-44C6-94DA-20A5805641A2}">
      <dgm:prSet/>
      <dgm:spPr/>
      <dgm:t>
        <a:bodyPr/>
        <a:lstStyle/>
        <a:p>
          <a:endParaRPr lang="en-US"/>
        </a:p>
      </dgm:t>
    </dgm:pt>
    <dgm:pt modelId="{CE462495-D2C7-4B7B-ABB3-6CEE2E06A4EF}" type="sibTrans" cxnId="{1F2087AE-A0BA-44C6-94DA-20A5805641A2}">
      <dgm:prSet/>
      <dgm:spPr/>
      <dgm:t>
        <a:bodyPr/>
        <a:lstStyle/>
        <a:p>
          <a:endParaRPr lang="en-US"/>
        </a:p>
      </dgm:t>
    </dgm:pt>
    <dgm:pt modelId="{36A735D9-EDEA-4425-80A8-4D8C9CA21CE7}">
      <dgm:prSet custT="1"/>
      <dgm:spPr/>
      <dgm:t>
        <a:bodyPr/>
        <a:lstStyle/>
        <a:p>
          <a:r>
            <a:rPr lang="en-US" sz="1200" b="1" dirty="0" smtClean="0"/>
            <a:t>PD 2</a:t>
          </a:r>
          <a:endParaRPr lang="en-US" sz="1200" b="1" dirty="0"/>
        </a:p>
      </dgm:t>
    </dgm:pt>
    <dgm:pt modelId="{492AA766-297F-47BD-B550-FE0C554387BB}" type="parTrans" cxnId="{E6565A77-93B6-48E6-BB6A-487738376185}">
      <dgm:prSet/>
      <dgm:spPr/>
      <dgm:t>
        <a:bodyPr/>
        <a:lstStyle/>
        <a:p>
          <a:endParaRPr lang="en-US"/>
        </a:p>
      </dgm:t>
    </dgm:pt>
    <dgm:pt modelId="{D684A809-01A2-4896-8CDE-6630ECA64C51}" type="sibTrans" cxnId="{E6565A77-93B6-48E6-BB6A-487738376185}">
      <dgm:prSet/>
      <dgm:spPr/>
      <dgm:t>
        <a:bodyPr/>
        <a:lstStyle/>
        <a:p>
          <a:endParaRPr lang="en-US"/>
        </a:p>
      </dgm:t>
    </dgm:pt>
    <dgm:pt modelId="{00B016EF-EA42-4A31-932E-02B30B75E200}">
      <dgm:prSet custT="1"/>
      <dgm:spPr/>
      <dgm:t>
        <a:bodyPr/>
        <a:lstStyle/>
        <a:p>
          <a:r>
            <a:rPr lang="en-US" sz="1200" b="1" dirty="0" smtClean="0"/>
            <a:t>PD 3</a:t>
          </a:r>
          <a:endParaRPr lang="en-US" sz="1200" b="1" dirty="0"/>
        </a:p>
      </dgm:t>
    </dgm:pt>
    <dgm:pt modelId="{E7A3122B-DD6A-4D5A-B84B-1AFF10B08C75}" type="parTrans" cxnId="{94AF311E-16EC-44A7-8D67-7ECE52E6CEA2}">
      <dgm:prSet/>
      <dgm:spPr/>
      <dgm:t>
        <a:bodyPr/>
        <a:lstStyle/>
        <a:p>
          <a:endParaRPr lang="en-US"/>
        </a:p>
      </dgm:t>
    </dgm:pt>
    <dgm:pt modelId="{22F36327-190E-4A2D-A5AA-507F56CC061F}" type="sibTrans" cxnId="{94AF311E-16EC-44A7-8D67-7ECE52E6CEA2}">
      <dgm:prSet/>
      <dgm:spPr/>
      <dgm:t>
        <a:bodyPr/>
        <a:lstStyle/>
        <a:p>
          <a:endParaRPr lang="en-US"/>
        </a:p>
      </dgm:t>
    </dgm:pt>
    <dgm:pt modelId="{FB8A4865-6912-4ED0-8560-F5FD33BEAAF5}">
      <dgm:prSet custT="1"/>
      <dgm:spPr/>
      <dgm:t>
        <a:bodyPr/>
        <a:lstStyle/>
        <a:p>
          <a:r>
            <a:rPr lang="en-US" sz="1200" b="1" dirty="0" smtClean="0"/>
            <a:t>PD 0</a:t>
          </a:r>
          <a:endParaRPr lang="en-US" sz="1200" b="1" dirty="0"/>
        </a:p>
      </dgm:t>
    </dgm:pt>
    <dgm:pt modelId="{A3C60738-FF7A-479C-8ED7-9AE9BC2B24F7}" type="parTrans" cxnId="{13EF2960-E2AD-4703-BFC3-2ADB3E6C55F8}">
      <dgm:prSet/>
      <dgm:spPr/>
      <dgm:t>
        <a:bodyPr/>
        <a:lstStyle/>
        <a:p>
          <a:endParaRPr lang="en-US"/>
        </a:p>
      </dgm:t>
    </dgm:pt>
    <dgm:pt modelId="{5E30CA28-7DDA-4134-AC81-F606723FAF4A}" type="sibTrans" cxnId="{13EF2960-E2AD-4703-BFC3-2ADB3E6C55F8}">
      <dgm:prSet/>
      <dgm:spPr/>
      <dgm:t>
        <a:bodyPr/>
        <a:lstStyle/>
        <a:p>
          <a:endParaRPr lang="en-US"/>
        </a:p>
      </dgm:t>
    </dgm:pt>
    <dgm:pt modelId="{6759EC49-B29F-4379-B1AB-5E2EAFC7454D}">
      <dgm:prSet custT="1"/>
      <dgm:spPr/>
      <dgm:t>
        <a:bodyPr/>
        <a:lstStyle/>
        <a:p>
          <a:r>
            <a:rPr lang="en-US" sz="1200" b="1" dirty="0" smtClean="0"/>
            <a:t>PD 1</a:t>
          </a:r>
          <a:endParaRPr lang="en-US" sz="1200" b="1" dirty="0"/>
        </a:p>
      </dgm:t>
    </dgm:pt>
    <dgm:pt modelId="{7878A924-C2DC-4486-9977-85EFD6594F79}" type="parTrans" cxnId="{7B8C1B62-4771-42DB-84C0-225630168DF7}">
      <dgm:prSet/>
      <dgm:spPr/>
      <dgm:t>
        <a:bodyPr/>
        <a:lstStyle/>
        <a:p>
          <a:endParaRPr lang="en-US"/>
        </a:p>
      </dgm:t>
    </dgm:pt>
    <dgm:pt modelId="{9BF3E5DA-CB8E-464C-9DA0-491A3693BDEA}" type="sibTrans" cxnId="{7B8C1B62-4771-42DB-84C0-225630168DF7}">
      <dgm:prSet/>
      <dgm:spPr/>
      <dgm:t>
        <a:bodyPr/>
        <a:lstStyle/>
        <a:p>
          <a:endParaRPr lang="en-US"/>
        </a:p>
      </dgm:t>
    </dgm:pt>
    <dgm:pt modelId="{A8F34595-2EBC-492C-A86E-9BCC50A9820A}">
      <dgm:prSet custT="1"/>
      <dgm:spPr/>
      <dgm:t>
        <a:bodyPr/>
        <a:lstStyle/>
        <a:p>
          <a:r>
            <a:rPr lang="en-US" sz="1200" b="1" dirty="0" smtClean="0"/>
            <a:t>PD 2</a:t>
          </a:r>
          <a:endParaRPr lang="en-US" sz="1200" b="1" dirty="0"/>
        </a:p>
      </dgm:t>
    </dgm:pt>
    <dgm:pt modelId="{5EC6F3EA-82A1-44F3-9F3C-66082F1C5D4B}" type="parTrans" cxnId="{B59D401D-4896-40B9-90B2-1CF9CE3FFB45}">
      <dgm:prSet/>
      <dgm:spPr/>
      <dgm:t>
        <a:bodyPr/>
        <a:lstStyle/>
        <a:p>
          <a:endParaRPr lang="en-US"/>
        </a:p>
      </dgm:t>
    </dgm:pt>
    <dgm:pt modelId="{0211221F-5F27-4903-BEDB-1A8D36BC5B6F}" type="sibTrans" cxnId="{B59D401D-4896-40B9-90B2-1CF9CE3FFB45}">
      <dgm:prSet/>
      <dgm:spPr/>
      <dgm:t>
        <a:bodyPr/>
        <a:lstStyle/>
        <a:p>
          <a:endParaRPr lang="en-US"/>
        </a:p>
      </dgm:t>
    </dgm:pt>
    <dgm:pt modelId="{54C8F067-2DFC-4DD6-9F22-FE31D92EC136}">
      <dgm:prSet custT="1"/>
      <dgm:spPr/>
      <dgm:t>
        <a:bodyPr/>
        <a:lstStyle/>
        <a:p>
          <a:r>
            <a:rPr lang="en-US" sz="1200" b="1" dirty="0" smtClean="0"/>
            <a:t>PD 3</a:t>
          </a:r>
          <a:endParaRPr lang="en-US" sz="1200" b="1" dirty="0"/>
        </a:p>
      </dgm:t>
    </dgm:pt>
    <dgm:pt modelId="{67763273-3FDD-4E4B-A44A-4A27FD9D7942}" type="parTrans" cxnId="{7813654B-2368-4CCF-BDC9-F1DF64E6BD5F}">
      <dgm:prSet/>
      <dgm:spPr/>
      <dgm:t>
        <a:bodyPr/>
        <a:lstStyle/>
        <a:p>
          <a:endParaRPr lang="en-US"/>
        </a:p>
      </dgm:t>
    </dgm:pt>
    <dgm:pt modelId="{B12AD665-2CE0-4BF2-AB54-E3A52313EC80}" type="sibTrans" cxnId="{7813654B-2368-4CCF-BDC9-F1DF64E6BD5F}">
      <dgm:prSet/>
      <dgm:spPr/>
      <dgm:t>
        <a:bodyPr/>
        <a:lstStyle/>
        <a:p>
          <a:endParaRPr lang="en-US"/>
        </a:p>
      </dgm:t>
    </dgm:pt>
    <dgm:pt modelId="{996F217D-4F8D-4C53-B792-F7C7A60708BF}">
      <dgm:prSet custT="1"/>
      <dgm:spPr/>
      <dgm:t>
        <a:bodyPr/>
        <a:lstStyle/>
        <a:p>
          <a:r>
            <a:rPr lang="en-US" sz="1200" b="1" dirty="0" smtClean="0"/>
            <a:t>PD 0</a:t>
          </a:r>
          <a:endParaRPr lang="en-US" sz="1200" b="1" dirty="0"/>
        </a:p>
      </dgm:t>
    </dgm:pt>
    <dgm:pt modelId="{21215D21-2833-43BF-80DA-E6171648BD99}" type="parTrans" cxnId="{88A3BAC8-BBA6-4FA6-80F6-57976F255D27}">
      <dgm:prSet/>
      <dgm:spPr/>
      <dgm:t>
        <a:bodyPr/>
        <a:lstStyle/>
        <a:p>
          <a:endParaRPr lang="en-US"/>
        </a:p>
      </dgm:t>
    </dgm:pt>
    <dgm:pt modelId="{D44E29AE-851A-4454-A169-ED7390ED3F6C}" type="sibTrans" cxnId="{88A3BAC8-BBA6-4FA6-80F6-57976F255D27}">
      <dgm:prSet/>
      <dgm:spPr/>
      <dgm:t>
        <a:bodyPr/>
        <a:lstStyle/>
        <a:p>
          <a:endParaRPr lang="en-US"/>
        </a:p>
      </dgm:t>
    </dgm:pt>
    <dgm:pt modelId="{2B5666DC-F43B-458B-B295-71DF2930E1FC}">
      <dgm:prSet custT="1"/>
      <dgm:spPr/>
      <dgm:t>
        <a:bodyPr/>
        <a:lstStyle/>
        <a:p>
          <a:r>
            <a:rPr lang="en-US" sz="1200" b="1" dirty="0" smtClean="0"/>
            <a:t>PD 1</a:t>
          </a:r>
          <a:endParaRPr lang="en-US" sz="1200" b="1" dirty="0"/>
        </a:p>
      </dgm:t>
    </dgm:pt>
    <dgm:pt modelId="{6B18AA0D-70E5-4D71-BDF8-71966FC9A1D9}" type="parTrans" cxnId="{071FC82F-A205-4542-9495-770BF2D6868A}">
      <dgm:prSet/>
      <dgm:spPr/>
      <dgm:t>
        <a:bodyPr/>
        <a:lstStyle/>
        <a:p>
          <a:endParaRPr lang="en-US"/>
        </a:p>
      </dgm:t>
    </dgm:pt>
    <dgm:pt modelId="{2E3D0711-4BE5-4221-9D6B-9C12D14AC068}" type="sibTrans" cxnId="{071FC82F-A205-4542-9495-770BF2D6868A}">
      <dgm:prSet/>
      <dgm:spPr/>
      <dgm:t>
        <a:bodyPr/>
        <a:lstStyle/>
        <a:p>
          <a:endParaRPr lang="en-US"/>
        </a:p>
      </dgm:t>
    </dgm:pt>
    <dgm:pt modelId="{2398AA94-FE42-45B3-A2C3-13A6A0DE8DE2}">
      <dgm:prSet custT="1"/>
      <dgm:spPr/>
      <dgm:t>
        <a:bodyPr/>
        <a:lstStyle/>
        <a:p>
          <a:r>
            <a:rPr lang="en-US" sz="1200" b="1" dirty="0" smtClean="0"/>
            <a:t>PD 2</a:t>
          </a:r>
          <a:endParaRPr lang="en-US" sz="1200" b="1" dirty="0"/>
        </a:p>
      </dgm:t>
    </dgm:pt>
    <dgm:pt modelId="{641C4471-905E-47D9-8D32-5D8F4B09F279}" type="parTrans" cxnId="{E5AAB76A-2AAC-43B4-B8D5-860FA150BC34}">
      <dgm:prSet/>
      <dgm:spPr/>
      <dgm:t>
        <a:bodyPr/>
        <a:lstStyle/>
        <a:p>
          <a:endParaRPr lang="en-US"/>
        </a:p>
      </dgm:t>
    </dgm:pt>
    <dgm:pt modelId="{012C9822-56DC-47D1-B3DF-559AC910376D}" type="sibTrans" cxnId="{E5AAB76A-2AAC-43B4-B8D5-860FA150BC34}">
      <dgm:prSet/>
      <dgm:spPr/>
      <dgm:t>
        <a:bodyPr/>
        <a:lstStyle/>
        <a:p>
          <a:endParaRPr lang="en-US"/>
        </a:p>
      </dgm:t>
    </dgm:pt>
    <dgm:pt modelId="{9375A22C-1EEC-4188-9939-D657C47FA43C}">
      <dgm:prSet custT="1"/>
      <dgm:spPr/>
      <dgm:t>
        <a:bodyPr/>
        <a:lstStyle/>
        <a:p>
          <a:r>
            <a:rPr lang="en-US" sz="1200" b="1" dirty="0" smtClean="0"/>
            <a:t>PD 3</a:t>
          </a:r>
          <a:endParaRPr lang="en-US" sz="1200" b="1" dirty="0"/>
        </a:p>
      </dgm:t>
    </dgm:pt>
    <dgm:pt modelId="{9056C953-812E-4421-A0B7-7D0F78CBB00B}" type="parTrans" cxnId="{4AF9B509-F0ED-43EB-A8D4-4C25817AEDC9}">
      <dgm:prSet/>
      <dgm:spPr/>
      <dgm:t>
        <a:bodyPr/>
        <a:lstStyle/>
        <a:p>
          <a:endParaRPr lang="en-US"/>
        </a:p>
      </dgm:t>
    </dgm:pt>
    <dgm:pt modelId="{D15B0FF7-1917-4668-B6B4-37865EB09031}" type="sibTrans" cxnId="{4AF9B509-F0ED-43EB-A8D4-4C25817AEDC9}">
      <dgm:prSet/>
      <dgm:spPr/>
      <dgm:t>
        <a:bodyPr/>
        <a:lstStyle/>
        <a:p>
          <a:endParaRPr lang="en-US"/>
        </a:p>
      </dgm:t>
    </dgm:pt>
    <dgm:pt modelId="{EB834412-431A-4B6B-817D-F81E3FED3DE7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sz="1050" b="1" dirty="0" smtClean="0"/>
            <a:t>21%</a:t>
          </a:r>
          <a:endParaRPr lang="en-US" sz="1050" b="1" dirty="0"/>
        </a:p>
      </dgm:t>
    </dgm:pt>
    <dgm:pt modelId="{FDC12F9A-E683-4B44-88EC-F25383B692E4}" type="parTrans" cxnId="{F8B193F7-7CB7-4EE9-89F3-7E63A25F17DD}">
      <dgm:prSet/>
      <dgm:spPr/>
      <dgm:t>
        <a:bodyPr/>
        <a:lstStyle/>
        <a:p>
          <a:endParaRPr lang="en-US"/>
        </a:p>
      </dgm:t>
    </dgm:pt>
    <dgm:pt modelId="{BF820F0E-37B1-4073-BF67-379DDBDFAD0F}" type="sibTrans" cxnId="{F8B193F7-7CB7-4EE9-89F3-7E63A25F17DD}">
      <dgm:prSet/>
      <dgm:spPr/>
      <dgm:t>
        <a:bodyPr/>
        <a:lstStyle/>
        <a:p>
          <a:endParaRPr lang="en-US"/>
        </a:p>
      </dgm:t>
    </dgm:pt>
    <dgm:pt modelId="{322BB354-76CA-41C6-BA30-12E6ACEA7A57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sz="1050" b="1" dirty="0" smtClean="0"/>
            <a:t>14%</a:t>
          </a:r>
          <a:endParaRPr lang="en-US" sz="1050" b="1" dirty="0"/>
        </a:p>
      </dgm:t>
    </dgm:pt>
    <dgm:pt modelId="{120DC461-D2FD-4F62-B783-59F73872659B}" type="parTrans" cxnId="{D4C7701A-44EE-4D7E-8D3C-214A6883E42A}">
      <dgm:prSet/>
      <dgm:spPr/>
      <dgm:t>
        <a:bodyPr/>
        <a:lstStyle/>
        <a:p>
          <a:endParaRPr lang="en-US"/>
        </a:p>
      </dgm:t>
    </dgm:pt>
    <dgm:pt modelId="{48BA5B00-8FE6-4885-BC26-3E22E0DBEE76}" type="sibTrans" cxnId="{D4C7701A-44EE-4D7E-8D3C-214A6883E42A}">
      <dgm:prSet/>
      <dgm:spPr/>
      <dgm:t>
        <a:bodyPr/>
        <a:lstStyle/>
        <a:p>
          <a:endParaRPr lang="en-US"/>
        </a:p>
      </dgm:t>
    </dgm:pt>
    <dgm:pt modelId="{6968551A-6149-49D9-91F4-6CF3ED4F3261}">
      <dgm:prSet custT="1"/>
      <dgm:spPr>
        <a:solidFill>
          <a:srgbClr val="FF0000"/>
        </a:solidFill>
      </dgm:spPr>
      <dgm:t>
        <a:bodyPr/>
        <a:lstStyle/>
        <a:p>
          <a:r>
            <a:rPr lang="en-US" sz="1050" b="1" dirty="0" smtClean="0"/>
            <a:t>0%</a:t>
          </a:r>
          <a:endParaRPr lang="en-US" sz="1050" b="1" dirty="0"/>
        </a:p>
      </dgm:t>
    </dgm:pt>
    <dgm:pt modelId="{396FB0A6-7B53-4C3F-A83F-742829AA5BDA}" type="parTrans" cxnId="{38372441-1CE7-4AC1-B201-C5A425CB8540}">
      <dgm:prSet/>
      <dgm:spPr/>
      <dgm:t>
        <a:bodyPr/>
        <a:lstStyle/>
        <a:p>
          <a:endParaRPr lang="en-US"/>
        </a:p>
      </dgm:t>
    </dgm:pt>
    <dgm:pt modelId="{B9CCC27B-4C84-463F-8B08-A517D96BED34}" type="sibTrans" cxnId="{38372441-1CE7-4AC1-B201-C5A425CB8540}">
      <dgm:prSet/>
      <dgm:spPr/>
      <dgm:t>
        <a:bodyPr/>
        <a:lstStyle/>
        <a:p>
          <a:endParaRPr lang="en-US"/>
        </a:p>
      </dgm:t>
    </dgm:pt>
    <dgm:pt modelId="{EC0B491A-7813-45AF-8C77-DEE79CF4F544}">
      <dgm:prSet custT="1"/>
      <dgm:spPr>
        <a:solidFill>
          <a:srgbClr val="FF0000"/>
        </a:solidFill>
      </dgm:spPr>
      <dgm:t>
        <a:bodyPr/>
        <a:lstStyle/>
        <a:p>
          <a:r>
            <a:rPr lang="en-US" sz="1050" b="1" dirty="0" smtClean="0"/>
            <a:t>0%</a:t>
          </a:r>
          <a:endParaRPr lang="en-US" sz="1050" b="1" dirty="0"/>
        </a:p>
      </dgm:t>
    </dgm:pt>
    <dgm:pt modelId="{DEAB0CBE-8FC6-45C0-B389-B15BB4A76987}" type="parTrans" cxnId="{FBCCD355-57F3-4896-A886-6FA653C75578}">
      <dgm:prSet/>
      <dgm:spPr/>
      <dgm:t>
        <a:bodyPr/>
        <a:lstStyle/>
        <a:p>
          <a:endParaRPr lang="en-US"/>
        </a:p>
      </dgm:t>
    </dgm:pt>
    <dgm:pt modelId="{42C8D799-B61C-4B35-AE37-249E5F0C3AD3}" type="sibTrans" cxnId="{FBCCD355-57F3-4896-A886-6FA653C75578}">
      <dgm:prSet/>
      <dgm:spPr/>
      <dgm:t>
        <a:bodyPr/>
        <a:lstStyle/>
        <a:p>
          <a:endParaRPr lang="en-US"/>
        </a:p>
      </dgm:t>
    </dgm:pt>
    <dgm:pt modelId="{563CA007-FDBD-44D0-96E9-84FDCE1453BD}">
      <dgm:prSet custT="1"/>
      <dgm:spPr>
        <a:solidFill>
          <a:schemeClr val="accent4"/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400" b="1" dirty="0" smtClean="0"/>
            <a:t>70%</a:t>
          </a:r>
          <a:endParaRPr lang="en-US" sz="1400" b="1" dirty="0"/>
        </a:p>
      </dgm:t>
    </dgm:pt>
    <dgm:pt modelId="{774B4DAF-8D37-4939-8CAA-A85EFE374EE5}" type="parTrans" cxnId="{38307FA7-E8DE-4376-A5BA-7905578AA43E}">
      <dgm:prSet/>
      <dgm:spPr/>
      <dgm:t>
        <a:bodyPr/>
        <a:lstStyle/>
        <a:p>
          <a:endParaRPr lang="en-US"/>
        </a:p>
      </dgm:t>
    </dgm:pt>
    <dgm:pt modelId="{1A831282-8612-40BD-BB0E-5E7F10A838E8}" type="sibTrans" cxnId="{38307FA7-E8DE-4376-A5BA-7905578AA43E}">
      <dgm:prSet/>
      <dgm:spPr/>
      <dgm:t>
        <a:bodyPr/>
        <a:lstStyle/>
        <a:p>
          <a:endParaRPr lang="en-US"/>
        </a:p>
      </dgm:t>
    </dgm:pt>
    <dgm:pt modelId="{7D106D9B-181F-4D67-8A1B-6BD6C3E28AC1}">
      <dgm:prSet custT="1"/>
      <dgm:spPr>
        <a:solidFill>
          <a:schemeClr val="accent4"/>
        </a:solidFill>
        <a:ln>
          <a:solidFill>
            <a:srgbClr val="FFFF00"/>
          </a:solidFill>
        </a:ln>
      </dgm:spPr>
      <dgm:t>
        <a:bodyPr/>
        <a:lstStyle/>
        <a:p>
          <a:r>
            <a:rPr lang="en-US" sz="1400" b="1" dirty="0" smtClean="0"/>
            <a:t>78%</a:t>
          </a:r>
          <a:endParaRPr lang="en-US" sz="1400" b="1" dirty="0"/>
        </a:p>
      </dgm:t>
    </dgm:pt>
    <dgm:pt modelId="{1EFD8F20-D43C-4B96-9E7B-99710C25748B}" type="parTrans" cxnId="{D39C3FE8-DE27-42AB-B171-3D174A554059}">
      <dgm:prSet/>
      <dgm:spPr/>
      <dgm:t>
        <a:bodyPr/>
        <a:lstStyle/>
        <a:p>
          <a:endParaRPr lang="en-US"/>
        </a:p>
      </dgm:t>
    </dgm:pt>
    <dgm:pt modelId="{BA1C0BE6-F78C-4C87-A0A8-52CBA476A3D9}" type="sibTrans" cxnId="{D39C3FE8-DE27-42AB-B171-3D174A554059}">
      <dgm:prSet/>
      <dgm:spPr/>
      <dgm:t>
        <a:bodyPr/>
        <a:lstStyle/>
        <a:p>
          <a:endParaRPr lang="en-US"/>
        </a:p>
      </dgm:t>
    </dgm:pt>
    <dgm:pt modelId="{15791B02-623E-47A8-9930-43900437FEF2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sz="1050" b="1" dirty="0" smtClean="0"/>
            <a:t>7%</a:t>
          </a:r>
          <a:endParaRPr lang="en-US" sz="1050" b="1" dirty="0"/>
        </a:p>
      </dgm:t>
    </dgm:pt>
    <dgm:pt modelId="{EC2373FE-938B-482F-B34E-AB5F02086002}" type="parTrans" cxnId="{5174FC63-A780-4287-BAFA-001D9575E333}">
      <dgm:prSet/>
      <dgm:spPr/>
      <dgm:t>
        <a:bodyPr/>
        <a:lstStyle/>
        <a:p>
          <a:endParaRPr lang="en-US"/>
        </a:p>
      </dgm:t>
    </dgm:pt>
    <dgm:pt modelId="{2E7DCE7C-FA6B-4A9C-9498-F87A3E4CE84E}" type="sibTrans" cxnId="{5174FC63-A780-4287-BAFA-001D9575E333}">
      <dgm:prSet/>
      <dgm:spPr/>
      <dgm:t>
        <a:bodyPr/>
        <a:lstStyle/>
        <a:p>
          <a:endParaRPr lang="en-US"/>
        </a:p>
      </dgm:t>
    </dgm:pt>
    <dgm:pt modelId="{7A9AB997-53C5-4B20-8BB9-BB1E8B891497}">
      <dgm:prSet custT="1"/>
      <dgm:spPr>
        <a:solidFill>
          <a:srgbClr val="FF0000"/>
        </a:solidFill>
      </dgm:spPr>
      <dgm:t>
        <a:bodyPr/>
        <a:lstStyle/>
        <a:p>
          <a:r>
            <a:rPr lang="en-US" sz="1050" b="1" dirty="0" smtClean="0"/>
            <a:t>0%</a:t>
          </a:r>
          <a:endParaRPr lang="en-US" sz="1050" b="1" dirty="0"/>
        </a:p>
      </dgm:t>
    </dgm:pt>
    <dgm:pt modelId="{DA29D75C-1B88-4150-9698-FDEC446A2048}" type="parTrans" cxnId="{19BEF501-1F80-490C-99AF-044E3213C4B6}">
      <dgm:prSet/>
      <dgm:spPr/>
      <dgm:t>
        <a:bodyPr/>
        <a:lstStyle/>
        <a:p>
          <a:endParaRPr lang="en-US"/>
        </a:p>
      </dgm:t>
    </dgm:pt>
    <dgm:pt modelId="{7EDD1453-1FB7-49C2-9CA8-32808542D771}" type="sibTrans" cxnId="{19BEF501-1F80-490C-99AF-044E3213C4B6}">
      <dgm:prSet/>
      <dgm:spPr/>
      <dgm:t>
        <a:bodyPr/>
        <a:lstStyle/>
        <a:p>
          <a:endParaRPr lang="en-US"/>
        </a:p>
      </dgm:t>
    </dgm:pt>
    <dgm:pt modelId="{C8BAD4C3-6AAC-4A54-B329-A88DBC51425F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sz="1050" b="1" dirty="0" smtClean="0"/>
            <a:t>7%</a:t>
          </a:r>
          <a:endParaRPr lang="en-US" sz="1050" b="1" dirty="0"/>
        </a:p>
      </dgm:t>
    </dgm:pt>
    <dgm:pt modelId="{73C4E974-73EE-43F8-A17C-C7D3BC123020}" type="parTrans" cxnId="{B62665D5-55F7-43F1-BE14-C75EF49CEEC0}">
      <dgm:prSet/>
      <dgm:spPr/>
      <dgm:t>
        <a:bodyPr/>
        <a:lstStyle/>
        <a:p>
          <a:endParaRPr lang="en-US"/>
        </a:p>
      </dgm:t>
    </dgm:pt>
    <dgm:pt modelId="{E7B9F2CA-AA68-4881-800E-4A384E41E839}" type="sibTrans" cxnId="{B62665D5-55F7-43F1-BE14-C75EF49CEEC0}">
      <dgm:prSet/>
      <dgm:spPr/>
      <dgm:t>
        <a:bodyPr/>
        <a:lstStyle/>
        <a:p>
          <a:endParaRPr lang="en-US"/>
        </a:p>
      </dgm:t>
    </dgm:pt>
    <dgm:pt modelId="{2C45ED0C-53AC-4791-9CC3-8B06B4660BC4}">
      <dgm:prSet custT="1"/>
      <dgm:spPr>
        <a:solidFill>
          <a:schemeClr val="tx2">
            <a:lumMod val="40000"/>
            <a:lumOff val="60000"/>
          </a:schemeClr>
        </a:solidFill>
      </dgm:spPr>
      <dgm:t>
        <a:bodyPr/>
        <a:lstStyle/>
        <a:p>
          <a:r>
            <a:rPr lang="en-US" sz="1050" b="1" dirty="0" smtClean="0"/>
            <a:t>14%</a:t>
          </a:r>
          <a:endParaRPr lang="en-US" sz="1050" b="1" dirty="0"/>
        </a:p>
      </dgm:t>
    </dgm:pt>
    <dgm:pt modelId="{3AFF2CB7-F8E4-460B-B759-601CF50441C3}" type="parTrans" cxnId="{37DEE448-8BD8-4430-BC08-E744301F4E46}">
      <dgm:prSet/>
      <dgm:spPr/>
      <dgm:t>
        <a:bodyPr/>
        <a:lstStyle/>
        <a:p>
          <a:endParaRPr lang="en-US"/>
        </a:p>
      </dgm:t>
    </dgm:pt>
    <dgm:pt modelId="{71CE94DE-115C-4F0F-80E5-A1A57E46A832}" type="sibTrans" cxnId="{37DEE448-8BD8-4430-BC08-E744301F4E46}">
      <dgm:prSet/>
      <dgm:spPr/>
      <dgm:t>
        <a:bodyPr/>
        <a:lstStyle/>
        <a:p>
          <a:endParaRPr lang="en-US"/>
        </a:p>
      </dgm:t>
    </dgm:pt>
    <dgm:pt modelId="{154CF91A-3ED8-4F91-AA10-605BE184F200}">
      <dgm:prSet custT="1"/>
      <dgm:spPr>
        <a:solidFill>
          <a:srgbClr val="FF0000"/>
        </a:solidFill>
      </dgm:spPr>
      <dgm:t>
        <a:bodyPr/>
        <a:lstStyle/>
        <a:p>
          <a:r>
            <a:rPr lang="en-US" sz="1050" b="1" dirty="0" smtClean="0"/>
            <a:t>0%</a:t>
          </a:r>
          <a:endParaRPr lang="en-US" sz="1050" b="1" dirty="0"/>
        </a:p>
      </dgm:t>
    </dgm:pt>
    <dgm:pt modelId="{5B8855A3-4C3C-4254-BA5E-731A61CED5A4}" type="parTrans" cxnId="{EE8C1CD9-C8C9-4CC0-8D48-735A9D56085B}">
      <dgm:prSet/>
      <dgm:spPr/>
      <dgm:t>
        <a:bodyPr/>
        <a:lstStyle/>
        <a:p>
          <a:endParaRPr lang="en-US"/>
        </a:p>
      </dgm:t>
    </dgm:pt>
    <dgm:pt modelId="{60987835-F860-4670-BA0A-B0B9C88862B9}" type="sibTrans" cxnId="{EE8C1CD9-C8C9-4CC0-8D48-735A9D56085B}">
      <dgm:prSet/>
      <dgm:spPr/>
      <dgm:t>
        <a:bodyPr/>
        <a:lstStyle/>
        <a:p>
          <a:endParaRPr lang="en-US"/>
        </a:p>
      </dgm:t>
    </dgm:pt>
    <dgm:pt modelId="{43A82323-6FA6-4666-B0B3-1B4404FD3AF1}">
      <dgm:prSet custT="1"/>
      <dgm:spPr>
        <a:solidFill>
          <a:srgbClr val="FF0000"/>
        </a:solidFill>
      </dgm:spPr>
      <dgm:t>
        <a:bodyPr/>
        <a:lstStyle/>
        <a:p>
          <a:r>
            <a:rPr lang="en-US" sz="1050" b="1" dirty="0" smtClean="0"/>
            <a:t>0%</a:t>
          </a:r>
          <a:endParaRPr lang="en-US" sz="1050" b="1" dirty="0"/>
        </a:p>
      </dgm:t>
    </dgm:pt>
    <dgm:pt modelId="{197A6EBA-FE50-483C-AFB4-352E2301A7EA}" type="parTrans" cxnId="{B82D2FB4-B70F-4210-A07D-5691E9F03BC7}">
      <dgm:prSet/>
      <dgm:spPr/>
      <dgm:t>
        <a:bodyPr/>
        <a:lstStyle/>
        <a:p>
          <a:endParaRPr lang="en-US"/>
        </a:p>
      </dgm:t>
    </dgm:pt>
    <dgm:pt modelId="{4C486043-ACAE-4D7C-950A-B4AF7E5C65F1}" type="sibTrans" cxnId="{B82D2FB4-B70F-4210-A07D-5691E9F03BC7}">
      <dgm:prSet/>
      <dgm:spPr/>
      <dgm:t>
        <a:bodyPr/>
        <a:lstStyle/>
        <a:p>
          <a:endParaRPr lang="en-US"/>
        </a:p>
      </dgm:t>
    </dgm:pt>
    <dgm:pt modelId="{37160998-41A5-41E1-B2CA-C14B3095CA93}">
      <dgm:prSet custT="1"/>
      <dgm:spPr>
        <a:solidFill>
          <a:srgbClr val="FF0000"/>
        </a:solidFill>
      </dgm:spPr>
      <dgm:t>
        <a:bodyPr/>
        <a:lstStyle/>
        <a:p>
          <a:r>
            <a:rPr lang="en-US" sz="1050" b="1" dirty="0" smtClean="0"/>
            <a:t>0%</a:t>
          </a:r>
          <a:endParaRPr lang="en-US" sz="1050" b="1" dirty="0"/>
        </a:p>
      </dgm:t>
    </dgm:pt>
    <dgm:pt modelId="{E5D4E172-F371-4D2D-A64A-1CEB5DE6FB23}" type="parTrans" cxnId="{5B53C053-7155-4768-98B8-EC87BF4C66B1}">
      <dgm:prSet/>
      <dgm:spPr/>
      <dgm:t>
        <a:bodyPr/>
        <a:lstStyle/>
        <a:p>
          <a:endParaRPr lang="en-US"/>
        </a:p>
      </dgm:t>
    </dgm:pt>
    <dgm:pt modelId="{46524C22-3DEF-423B-832F-2308B594CDF8}" type="sibTrans" cxnId="{5B53C053-7155-4768-98B8-EC87BF4C66B1}">
      <dgm:prSet/>
      <dgm:spPr/>
      <dgm:t>
        <a:bodyPr/>
        <a:lstStyle/>
        <a:p>
          <a:endParaRPr lang="en-US"/>
        </a:p>
      </dgm:t>
    </dgm:pt>
    <dgm:pt modelId="{B877B028-90B6-4A83-B489-52F0CAE8BA86}">
      <dgm:prSet custT="1"/>
      <dgm:spPr>
        <a:solidFill>
          <a:srgbClr val="FF0000"/>
        </a:solidFill>
      </dgm:spPr>
      <dgm:t>
        <a:bodyPr/>
        <a:lstStyle/>
        <a:p>
          <a:r>
            <a:rPr lang="en-US" sz="1050" b="1" dirty="0" smtClean="0"/>
            <a:t>0%</a:t>
          </a:r>
          <a:endParaRPr lang="en-US" sz="1050" b="1" dirty="0"/>
        </a:p>
      </dgm:t>
    </dgm:pt>
    <dgm:pt modelId="{30D0479B-FA06-4EC8-9944-DD5C42E9B38B}" type="parTrans" cxnId="{2DE8FC73-FD63-46D9-84A0-4466498BDA49}">
      <dgm:prSet/>
      <dgm:spPr/>
      <dgm:t>
        <a:bodyPr/>
        <a:lstStyle/>
        <a:p>
          <a:endParaRPr lang="en-US"/>
        </a:p>
      </dgm:t>
    </dgm:pt>
    <dgm:pt modelId="{36EFFE5D-C37D-429C-95BD-8F244535C115}" type="sibTrans" cxnId="{2DE8FC73-FD63-46D9-84A0-4466498BDA49}">
      <dgm:prSet/>
      <dgm:spPr/>
      <dgm:t>
        <a:bodyPr/>
        <a:lstStyle/>
        <a:p>
          <a:endParaRPr lang="en-US"/>
        </a:p>
      </dgm:t>
    </dgm:pt>
    <dgm:pt modelId="{59262AD1-D231-44B7-AE2F-39C9C508F8D3}">
      <dgm:prSet custT="1"/>
      <dgm:spPr>
        <a:solidFill>
          <a:srgbClr val="FF0000"/>
        </a:solidFill>
      </dgm:spPr>
      <dgm:t>
        <a:bodyPr/>
        <a:lstStyle/>
        <a:p>
          <a:r>
            <a:rPr lang="en-US" sz="1050" b="1" dirty="0" smtClean="0"/>
            <a:t>0%</a:t>
          </a:r>
          <a:endParaRPr lang="en-US" sz="1050" b="1" dirty="0"/>
        </a:p>
      </dgm:t>
    </dgm:pt>
    <dgm:pt modelId="{2CAA6924-7CDF-4BC3-8B96-36965867820B}" type="parTrans" cxnId="{9F9DE3FB-7FF7-4AD2-A241-CBD3458273A5}">
      <dgm:prSet/>
      <dgm:spPr/>
      <dgm:t>
        <a:bodyPr/>
        <a:lstStyle/>
        <a:p>
          <a:endParaRPr lang="en-US"/>
        </a:p>
      </dgm:t>
    </dgm:pt>
    <dgm:pt modelId="{F8331094-D5EC-487A-9356-0B2ACB434472}" type="sibTrans" cxnId="{9F9DE3FB-7FF7-4AD2-A241-CBD3458273A5}">
      <dgm:prSet/>
      <dgm:spPr/>
      <dgm:t>
        <a:bodyPr/>
        <a:lstStyle/>
        <a:p>
          <a:endParaRPr lang="en-US"/>
        </a:p>
      </dgm:t>
    </dgm:pt>
    <dgm:pt modelId="{325A466E-9C3A-45B2-B129-EE4F48241E25}">
      <dgm:prSet custT="1"/>
      <dgm:spPr>
        <a:solidFill>
          <a:srgbClr val="FF0000"/>
        </a:solidFill>
      </dgm:spPr>
      <dgm:t>
        <a:bodyPr/>
        <a:lstStyle/>
        <a:p>
          <a:r>
            <a:rPr lang="en-US" sz="1050" b="1" dirty="0" smtClean="0"/>
            <a:t>0%</a:t>
          </a:r>
          <a:endParaRPr lang="en-US" sz="1050" b="1" dirty="0"/>
        </a:p>
      </dgm:t>
    </dgm:pt>
    <dgm:pt modelId="{391F5797-F01E-40D0-AE31-2D559422B420}" type="parTrans" cxnId="{76402B24-30C6-4B97-BBC3-EA715BF3E567}">
      <dgm:prSet/>
      <dgm:spPr/>
      <dgm:t>
        <a:bodyPr/>
        <a:lstStyle/>
        <a:p>
          <a:endParaRPr lang="en-US"/>
        </a:p>
      </dgm:t>
    </dgm:pt>
    <dgm:pt modelId="{5B95349E-35BD-49F2-853F-43AFD2C14C31}" type="sibTrans" cxnId="{76402B24-30C6-4B97-BBC3-EA715BF3E567}">
      <dgm:prSet/>
      <dgm:spPr/>
      <dgm:t>
        <a:bodyPr/>
        <a:lstStyle/>
        <a:p>
          <a:endParaRPr lang="en-US"/>
        </a:p>
      </dgm:t>
    </dgm:pt>
    <dgm:pt modelId="{9082BB60-DA2A-4E13-B925-2E7BD57E3943}" type="pres">
      <dgm:prSet presAssocID="{B0559F68-5E3A-4A03-88EB-93ECA0E3C62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da-DK"/>
        </a:p>
      </dgm:t>
    </dgm:pt>
    <dgm:pt modelId="{C1738689-F1E9-4DF8-B768-FB8282DE6E0C}" type="pres">
      <dgm:prSet presAssocID="{7B1C695A-C82F-4AFA-94FA-14347FF886B7}" presName="hierRoot1" presStyleCnt="0">
        <dgm:presLayoutVars>
          <dgm:hierBranch/>
        </dgm:presLayoutVars>
      </dgm:prSet>
      <dgm:spPr/>
    </dgm:pt>
    <dgm:pt modelId="{ED25B460-FEE7-472A-BA38-05907B239D06}" type="pres">
      <dgm:prSet presAssocID="{7B1C695A-C82F-4AFA-94FA-14347FF886B7}" presName="rootComposite1" presStyleCnt="0"/>
      <dgm:spPr/>
    </dgm:pt>
    <dgm:pt modelId="{4B7783ED-3284-45DA-B186-E351395D3805}" type="pres">
      <dgm:prSet presAssocID="{7B1C695A-C82F-4AFA-94FA-14347FF886B7}" presName="rootText1" presStyleLbl="node0" presStyleIdx="0" presStyleCnt="1" custScaleX="68303" custScaleY="68303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4B956F4F-21A1-46FB-B7B8-8EBC314AC084}" type="pres">
      <dgm:prSet presAssocID="{7B1C695A-C82F-4AFA-94FA-14347FF886B7}" presName="rootConnector1" presStyleLbl="node1" presStyleIdx="0" presStyleCnt="0"/>
      <dgm:spPr/>
      <dgm:t>
        <a:bodyPr/>
        <a:lstStyle/>
        <a:p>
          <a:endParaRPr lang="da-DK"/>
        </a:p>
      </dgm:t>
    </dgm:pt>
    <dgm:pt modelId="{ADBFA5AD-AD56-4D74-B61E-06796DAA0416}" type="pres">
      <dgm:prSet presAssocID="{7B1C695A-C82F-4AFA-94FA-14347FF886B7}" presName="hierChild2" presStyleCnt="0"/>
      <dgm:spPr/>
    </dgm:pt>
    <dgm:pt modelId="{DEC3CD91-B2FD-41AA-A7B0-CEB7A35FD0D1}" type="pres">
      <dgm:prSet presAssocID="{A86C58AE-09FF-47EB-B0D3-B19E03940822}" presName="Name35" presStyleLbl="parChTrans1D2" presStyleIdx="0" presStyleCnt="4"/>
      <dgm:spPr/>
      <dgm:t>
        <a:bodyPr/>
        <a:lstStyle/>
        <a:p>
          <a:endParaRPr lang="da-DK"/>
        </a:p>
      </dgm:t>
    </dgm:pt>
    <dgm:pt modelId="{4F277157-C104-4DD0-AB92-A19C4A6AC6C4}" type="pres">
      <dgm:prSet presAssocID="{61EB9A0B-F362-4942-8486-C669C2A1D2D5}" presName="hierRoot2" presStyleCnt="0">
        <dgm:presLayoutVars>
          <dgm:hierBranch/>
        </dgm:presLayoutVars>
      </dgm:prSet>
      <dgm:spPr/>
    </dgm:pt>
    <dgm:pt modelId="{C3065097-A4C1-4EE6-A7D7-923134FF7C16}" type="pres">
      <dgm:prSet presAssocID="{61EB9A0B-F362-4942-8486-C669C2A1D2D5}" presName="rootComposite" presStyleCnt="0"/>
      <dgm:spPr/>
    </dgm:pt>
    <dgm:pt modelId="{92869F3D-D7E8-4456-AAC6-4C2FA0A171EA}" type="pres">
      <dgm:prSet presAssocID="{61EB9A0B-F362-4942-8486-C669C2A1D2D5}" presName="rootText" presStyleLbl="node2" presStyleIdx="0" presStyleCnt="4" custScaleX="35050" custScaleY="35050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A2F6FDA-5641-49B1-BB1E-4E8A9935DC7A}" type="pres">
      <dgm:prSet presAssocID="{61EB9A0B-F362-4942-8486-C669C2A1D2D5}" presName="rootConnector" presStyleLbl="node2" presStyleIdx="0" presStyleCnt="4"/>
      <dgm:spPr/>
      <dgm:t>
        <a:bodyPr/>
        <a:lstStyle/>
        <a:p>
          <a:endParaRPr lang="da-DK"/>
        </a:p>
      </dgm:t>
    </dgm:pt>
    <dgm:pt modelId="{15DA7C69-9F36-4B42-B6A7-FDE20FBF2C0F}" type="pres">
      <dgm:prSet presAssocID="{61EB9A0B-F362-4942-8486-C669C2A1D2D5}" presName="hierChild4" presStyleCnt="0"/>
      <dgm:spPr/>
    </dgm:pt>
    <dgm:pt modelId="{D107AABA-9896-4476-BC08-731872AE802E}" type="pres">
      <dgm:prSet presAssocID="{C6C415A9-D1FB-49F4-9859-13041EBEB08F}" presName="Name35" presStyleLbl="parChTrans1D3" presStyleIdx="0" presStyleCnt="16"/>
      <dgm:spPr/>
      <dgm:t>
        <a:bodyPr/>
        <a:lstStyle/>
        <a:p>
          <a:endParaRPr lang="da-DK"/>
        </a:p>
      </dgm:t>
    </dgm:pt>
    <dgm:pt modelId="{13D2E18A-D5D2-43C3-BB87-6F6293E6961F}" type="pres">
      <dgm:prSet presAssocID="{8100E407-3683-4336-A846-4525ECA5790A}" presName="hierRoot2" presStyleCnt="0">
        <dgm:presLayoutVars>
          <dgm:hierBranch/>
        </dgm:presLayoutVars>
      </dgm:prSet>
      <dgm:spPr/>
    </dgm:pt>
    <dgm:pt modelId="{1155ADDD-6DBD-4D8D-8480-DCE32C10F6B5}" type="pres">
      <dgm:prSet presAssocID="{8100E407-3683-4336-A846-4525ECA5790A}" presName="rootComposite" presStyleCnt="0"/>
      <dgm:spPr/>
    </dgm:pt>
    <dgm:pt modelId="{D820BC54-1AC3-45F4-807E-A0EAF0372685}" type="pres">
      <dgm:prSet presAssocID="{8100E407-3683-4336-A846-4525ECA5790A}" presName="rootText" presStyleLbl="node3" presStyleIdx="0" presStyleCnt="16" custScaleX="35054" custScaleY="3505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414F72A-B475-4106-8E88-A14E737CD320}" type="pres">
      <dgm:prSet presAssocID="{8100E407-3683-4336-A846-4525ECA5790A}" presName="rootConnector" presStyleLbl="node3" presStyleIdx="0" presStyleCnt="16"/>
      <dgm:spPr/>
      <dgm:t>
        <a:bodyPr/>
        <a:lstStyle/>
        <a:p>
          <a:endParaRPr lang="da-DK"/>
        </a:p>
      </dgm:t>
    </dgm:pt>
    <dgm:pt modelId="{71E6E64C-1769-4C76-BF7F-F269E5C1CCD3}" type="pres">
      <dgm:prSet presAssocID="{8100E407-3683-4336-A846-4525ECA5790A}" presName="hierChild4" presStyleCnt="0"/>
      <dgm:spPr/>
    </dgm:pt>
    <dgm:pt modelId="{8F3C8BBD-0F57-4A09-AD7B-A22E1700BD0F}" type="pres">
      <dgm:prSet presAssocID="{FDC12F9A-E683-4B44-88EC-F25383B692E4}" presName="Name35" presStyleLbl="parChTrans1D4" presStyleIdx="0" presStyleCnt="16"/>
      <dgm:spPr/>
      <dgm:t>
        <a:bodyPr/>
        <a:lstStyle/>
        <a:p>
          <a:endParaRPr lang="da-DK"/>
        </a:p>
      </dgm:t>
    </dgm:pt>
    <dgm:pt modelId="{E84A2FBA-A466-487C-8037-F2A9CFA739FF}" type="pres">
      <dgm:prSet presAssocID="{EB834412-431A-4B6B-817D-F81E3FED3DE7}" presName="hierRoot2" presStyleCnt="0">
        <dgm:presLayoutVars>
          <dgm:hierBranch/>
        </dgm:presLayoutVars>
      </dgm:prSet>
      <dgm:spPr/>
    </dgm:pt>
    <dgm:pt modelId="{FD4CDC33-581F-4967-95C0-2BCDE64111E2}" type="pres">
      <dgm:prSet presAssocID="{EB834412-431A-4B6B-817D-F81E3FED3DE7}" presName="rootComposite" presStyleCnt="0"/>
      <dgm:spPr/>
    </dgm:pt>
    <dgm:pt modelId="{BDE27E31-9491-451F-A872-B41E1B37C21C}" type="pres">
      <dgm:prSet presAssocID="{EB834412-431A-4B6B-817D-F81E3FED3DE7}" presName="rootText" presStyleLbl="node4" presStyleIdx="0" presStyleCnt="16" custScaleX="26334" custScaleY="2633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96EE5805-CAF3-43CA-BCAF-2AF2474ADA7B}" type="pres">
      <dgm:prSet presAssocID="{EB834412-431A-4B6B-817D-F81E3FED3DE7}" presName="rootConnector" presStyleLbl="node4" presStyleIdx="0" presStyleCnt="16"/>
      <dgm:spPr/>
      <dgm:t>
        <a:bodyPr/>
        <a:lstStyle/>
        <a:p>
          <a:endParaRPr lang="da-DK"/>
        </a:p>
      </dgm:t>
    </dgm:pt>
    <dgm:pt modelId="{CF4883AC-7F2A-48C6-A36E-4071C239F949}" type="pres">
      <dgm:prSet presAssocID="{EB834412-431A-4B6B-817D-F81E3FED3DE7}" presName="hierChild4" presStyleCnt="0"/>
      <dgm:spPr/>
    </dgm:pt>
    <dgm:pt modelId="{F3EE0376-8FCD-40C4-9C61-167BD3482FEA}" type="pres">
      <dgm:prSet presAssocID="{EB834412-431A-4B6B-817D-F81E3FED3DE7}" presName="hierChild5" presStyleCnt="0"/>
      <dgm:spPr/>
    </dgm:pt>
    <dgm:pt modelId="{C499EC0E-A9F3-4B8B-B7EA-83DEBDA0DF2F}" type="pres">
      <dgm:prSet presAssocID="{8100E407-3683-4336-A846-4525ECA5790A}" presName="hierChild5" presStyleCnt="0"/>
      <dgm:spPr/>
    </dgm:pt>
    <dgm:pt modelId="{6168B1DB-7148-4432-8071-DAF9B9E41127}" type="pres">
      <dgm:prSet presAssocID="{F0C0FDC3-5D81-492C-9705-C7B07E0FEADF}" presName="Name35" presStyleLbl="parChTrans1D3" presStyleIdx="1" presStyleCnt="16"/>
      <dgm:spPr/>
      <dgm:t>
        <a:bodyPr/>
        <a:lstStyle/>
        <a:p>
          <a:endParaRPr lang="da-DK"/>
        </a:p>
      </dgm:t>
    </dgm:pt>
    <dgm:pt modelId="{CA860DE8-8C09-47AC-BAAA-0FDA3856B928}" type="pres">
      <dgm:prSet presAssocID="{93AFEBA3-10AB-432E-A9FC-65D55FB1C07D}" presName="hierRoot2" presStyleCnt="0">
        <dgm:presLayoutVars>
          <dgm:hierBranch/>
        </dgm:presLayoutVars>
      </dgm:prSet>
      <dgm:spPr/>
    </dgm:pt>
    <dgm:pt modelId="{962999C7-01C9-4332-880C-D9E779522E46}" type="pres">
      <dgm:prSet presAssocID="{93AFEBA3-10AB-432E-A9FC-65D55FB1C07D}" presName="rootComposite" presStyleCnt="0"/>
      <dgm:spPr/>
    </dgm:pt>
    <dgm:pt modelId="{07CACE13-0ADF-4E2F-907E-61EAD7AA1FEB}" type="pres">
      <dgm:prSet presAssocID="{93AFEBA3-10AB-432E-A9FC-65D55FB1C07D}" presName="rootText" presStyleLbl="node3" presStyleIdx="1" presStyleCnt="16" custScaleX="35054" custScaleY="3505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6028AC22-6DDF-4FE7-A858-7A53A39554CC}" type="pres">
      <dgm:prSet presAssocID="{93AFEBA3-10AB-432E-A9FC-65D55FB1C07D}" presName="rootConnector" presStyleLbl="node3" presStyleIdx="1" presStyleCnt="16"/>
      <dgm:spPr/>
      <dgm:t>
        <a:bodyPr/>
        <a:lstStyle/>
        <a:p>
          <a:endParaRPr lang="da-DK"/>
        </a:p>
      </dgm:t>
    </dgm:pt>
    <dgm:pt modelId="{48A18B22-1C8C-49F3-97A6-F9E01834692D}" type="pres">
      <dgm:prSet presAssocID="{93AFEBA3-10AB-432E-A9FC-65D55FB1C07D}" presName="hierChild4" presStyleCnt="0"/>
      <dgm:spPr/>
    </dgm:pt>
    <dgm:pt modelId="{A95C03E8-0A67-423B-8C6B-35BEF7835155}" type="pres">
      <dgm:prSet presAssocID="{120DC461-D2FD-4F62-B783-59F73872659B}" presName="Name35" presStyleLbl="parChTrans1D4" presStyleIdx="1" presStyleCnt="16"/>
      <dgm:spPr/>
      <dgm:t>
        <a:bodyPr/>
        <a:lstStyle/>
        <a:p>
          <a:endParaRPr lang="da-DK"/>
        </a:p>
      </dgm:t>
    </dgm:pt>
    <dgm:pt modelId="{67C34EB8-5909-4368-91DA-97D744D52B8A}" type="pres">
      <dgm:prSet presAssocID="{322BB354-76CA-41C6-BA30-12E6ACEA7A57}" presName="hierRoot2" presStyleCnt="0">
        <dgm:presLayoutVars>
          <dgm:hierBranch val="init"/>
        </dgm:presLayoutVars>
      </dgm:prSet>
      <dgm:spPr/>
    </dgm:pt>
    <dgm:pt modelId="{BAD64D75-6DC9-4A67-9A33-506B759A0F96}" type="pres">
      <dgm:prSet presAssocID="{322BB354-76CA-41C6-BA30-12E6ACEA7A57}" presName="rootComposite" presStyleCnt="0"/>
      <dgm:spPr/>
    </dgm:pt>
    <dgm:pt modelId="{9A083D69-C759-4F79-8C21-85E7FBA00597}" type="pres">
      <dgm:prSet presAssocID="{322BB354-76CA-41C6-BA30-12E6ACEA7A57}" presName="rootText" presStyleLbl="node4" presStyleIdx="1" presStyleCnt="16" custScaleX="26334" custScaleY="2633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ED47D1F8-5A66-4CEF-8E4B-208E6EB7B7B8}" type="pres">
      <dgm:prSet presAssocID="{322BB354-76CA-41C6-BA30-12E6ACEA7A57}" presName="rootConnector" presStyleLbl="node4" presStyleIdx="1" presStyleCnt="16"/>
      <dgm:spPr/>
      <dgm:t>
        <a:bodyPr/>
        <a:lstStyle/>
        <a:p>
          <a:endParaRPr lang="da-DK"/>
        </a:p>
      </dgm:t>
    </dgm:pt>
    <dgm:pt modelId="{275F6C5C-CC04-48FA-8CF4-1519A4061DED}" type="pres">
      <dgm:prSet presAssocID="{322BB354-76CA-41C6-BA30-12E6ACEA7A57}" presName="hierChild4" presStyleCnt="0"/>
      <dgm:spPr/>
    </dgm:pt>
    <dgm:pt modelId="{5F311CE1-62F9-45DD-82B2-0460A62A64BC}" type="pres">
      <dgm:prSet presAssocID="{322BB354-76CA-41C6-BA30-12E6ACEA7A57}" presName="hierChild5" presStyleCnt="0"/>
      <dgm:spPr/>
    </dgm:pt>
    <dgm:pt modelId="{E584459C-736A-4A57-B867-8CCD92C5B5BB}" type="pres">
      <dgm:prSet presAssocID="{93AFEBA3-10AB-432E-A9FC-65D55FB1C07D}" presName="hierChild5" presStyleCnt="0"/>
      <dgm:spPr/>
    </dgm:pt>
    <dgm:pt modelId="{3913BAE6-56FA-4D43-B9F9-3C75FEF34A5D}" type="pres">
      <dgm:prSet presAssocID="{492AA766-297F-47BD-B550-FE0C554387BB}" presName="Name35" presStyleLbl="parChTrans1D3" presStyleIdx="2" presStyleCnt="16"/>
      <dgm:spPr/>
      <dgm:t>
        <a:bodyPr/>
        <a:lstStyle/>
        <a:p>
          <a:endParaRPr lang="da-DK"/>
        </a:p>
      </dgm:t>
    </dgm:pt>
    <dgm:pt modelId="{1BC2C9AE-CA1B-42AE-BF8D-B3D656D47570}" type="pres">
      <dgm:prSet presAssocID="{36A735D9-EDEA-4425-80A8-4D8C9CA21CE7}" presName="hierRoot2" presStyleCnt="0">
        <dgm:presLayoutVars>
          <dgm:hierBranch/>
        </dgm:presLayoutVars>
      </dgm:prSet>
      <dgm:spPr/>
    </dgm:pt>
    <dgm:pt modelId="{0ABA251B-7621-41E3-8AAB-B4B6F5DEFBBE}" type="pres">
      <dgm:prSet presAssocID="{36A735D9-EDEA-4425-80A8-4D8C9CA21CE7}" presName="rootComposite" presStyleCnt="0"/>
      <dgm:spPr/>
    </dgm:pt>
    <dgm:pt modelId="{0CF492F2-AADD-4CFE-A1C2-DBBA89EFC5A1}" type="pres">
      <dgm:prSet presAssocID="{36A735D9-EDEA-4425-80A8-4D8C9CA21CE7}" presName="rootText" presStyleLbl="node3" presStyleIdx="2" presStyleCnt="16" custScaleX="35054" custScaleY="3505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161B9C7D-F053-44EC-9C9B-F347B67C1396}" type="pres">
      <dgm:prSet presAssocID="{36A735D9-EDEA-4425-80A8-4D8C9CA21CE7}" presName="rootConnector" presStyleLbl="node3" presStyleIdx="2" presStyleCnt="16"/>
      <dgm:spPr/>
      <dgm:t>
        <a:bodyPr/>
        <a:lstStyle/>
        <a:p>
          <a:endParaRPr lang="da-DK"/>
        </a:p>
      </dgm:t>
    </dgm:pt>
    <dgm:pt modelId="{C37C772F-B98A-4E8A-A147-E1F63D426123}" type="pres">
      <dgm:prSet presAssocID="{36A735D9-EDEA-4425-80A8-4D8C9CA21CE7}" presName="hierChild4" presStyleCnt="0"/>
      <dgm:spPr/>
    </dgm:pt>
    <dgm:pt modelId="{79B53C0E-9B0C-44D4-8442-0502FC5BF19A}" type="pres">
      <dgm:prSet presAssocID="{396FB0A6-7B53-4C3F-A83F-742829AA5BDA}" presName="Name35" presStyleLbl="parChTrans1D4" presStyleIdx="2" presStyleCnt="16"/>
      <dgm:spPr/>
      <dgm:t>
        <a:bodyPr/>
        <a:lstStyle/>
        <a:p>
          <a:endParaRPr lang="da-DK"/>
        </a:p>
      </dgm:t>
    </dgm:pt>
    <dgm:pt modelId="{4167B74F-CD20-4C2A-8DDB-3784586604C3}" type="pres">
      <dgm:prSet presAssocID="{6968551A-6149-49D9-91F4-6CF3ED4F3261}" presName="hierRoot2" presStyleCnt="0">
        <dgm:presLayoutVars>
          <dgm:hierBranch val="init"/>
        </dgm:presLayoutVars>
      </dgm:prSet>
      <dgm:spPr/>
    </dgm:pt>
    <dgm:pt modelId="{8282E098-5F5D-4993-AD1A-F5C4FF733244}" type="pres">
      <dgm:prSet presAssocID="{6968551A-6149-49D9-91F4-6CF3ED4F3261}" presName="rootComposite" presStyleCnt="0"/>
      <dgm:spPr/>
    </dgm:pt>
    <dgm:pt modelId="{669510DF-9A4F-4AD5-BAD7-E508857FAD0E}" type="pres">
      <dgm:prSet presAssocID="{6968551A-6149-49D9-91F4-6CF3ED4F3261}" presName="rootText" presStyleLbl="node4" presStyleIdx="2" presStyleCnt="16" custScaleX="19785" custScaleY="1978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1A519AA7-E355-431D-9868-59803E17F004}" type="pres">
      <dgm:prSet presAssocID="{6968551A-6149-49D9-91F4-6CF3ED4F3261}" presName="rootConnector" presStyleLbl="node4" presStyleIdx="2" presStyleCnt="16"/>
      <dgm:spPr/>
      <dgm:t>
        <a:bodyPr/>
        <a:lstStyle/>
        <a:p>
          <a:endParaRPr lang="da-DK"/>
        </a:p>
      </dgm:t>
    </dgm:pt>
    <dgm:pt modelId="{69F61976-216C-4926-A2A2-3A882D8830B7}" type="pres">
      <dgm:prSet presAssocID="{6968551A-6149-49D9-91F4-6CF3ED4F3261}" presName="hierChild4" presStyleCnt="0"/>
      <dgm:spPr/>
    </dgm:pt>
    <dgm:pt modelId="{B4308514-B966-4F8E-85FA-A52B4FEB86B0}" type="pres">
      <dgm:prSet presAssocID="{6968551A-6149-49D9-91F4-6CF3ED4F3261}" presName="hierChild5" presStyleCnt="0"/>
      <dgm:spPr/>
    </dgm:pt>
    <dgm:pt modelId="{854C8DD6-8C00-4CBA-BDAD-57E8503B8A29}" type="pres">
      <dgm:prSet presAssocID="{36A735D9-EDEA-4425-80A8-4D8C9CA21CE7}" presName="hierChild5" presStyleCnt="0"/>
      <dgm:spPr/>
    </dgm:pt>
    <dgm:pt modelId="{4842BC75-88BA-481B-BE90-2C97BE4E39FF}" type="pres">
      <dgm:prSet presAssocID="{E7A3122B-DD6A-4D5A-B84B-1AFF10B08C75}" presName="Name35" presStyleLbl="parChTrans1D3" presStyleIdx="3" presStyleCnt="16"/>
      <dgm:spPr/>
      <dgm:t>
        <a:bodyPr/>
        <a:lstStyle/>
        <a:p>
          <a:endParaRPr lang="da-DK"/>
        </a:p>
      </dgm:t>
    </dgm:pt>
    <dgm:pt modelId="{0C1D9526-2F28-4D1B-96AA-692E4F1426E5}" type="pres">
      <dgm:prSet presAssocID="{00B016EF-EA42-4A31-932E-02B30B75E200}" presName="hierRoot2" presStyleCnt="0">
        <dgm:presLayoutVars>
          <dgm:hierBranch/>
        </dgm:presLayoutVars>
      </dgm:prSet>
      <dgm:spPr/>
    </dgm:pt>
    <dgm:pt modelId="{17C36947-6F53-4745-97F4-FE590DDDDC66}" type="pres">
      <dgm:prSet presAssocID="{00B016EF-EA42-4A31-932E-02B30B75E200}" presName="rootComposite" presStyleCnt="0"/>
      <dgm:spPr/>
    </dgm:pt>
    <dgm:pt modelId="{6C1F478B-32D2-406B-B214-A57CC79ED26C}" type="pres">
      <dgm:prSet presAssocID="{00B016EF-EA42-4A31-932E-02B30B75E200}" presName="rootText" presStyleLbl="node3" presStyleIdx="3" presStyleCnt="16" custScaleX="35054" custScaleY="3505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AB667497-0C4F-4D7A-B6B7-76BD71563723}" type="pres">
      <dgm:prSet presAssocID="{00B016EF-EA42-4A31-932E-02B30B75E200}" presName="rootConnector" presStyleLbl="node3" presStyleIdx="3" presStyleCnt="16"/>
      <dgm:spPr/>
      <dgm:t>
        <a:bodyPr/>
        <a:lstStyle/>
        <a:p>
          <a:endParaRPr lang="da-DK"/>
        </a:p>
      </dgm:t>
    </dgm:pt>
    <dgm:pt modelId="{F1D16D00-7E58-4B9D-A9C7-39608CE025E6}" type="pres">
      <dgm:prSet presAssocID="{00B016EF-EA42-4A31-932E-02B30B75E200}" presName="hierChild4" presStyleCnt="0"/>
      <dgm:spPr/>
    </dgm:pt>
    <dgm:pt modelId="{26F70343-7363-4F3E-88F1-7CF3881AC3DF}" type="pres">
      <dgm:prSet presAssocID="{DEAB0CBE-8FC6-45C0-B389-B15BB4A76987}" presName="Name35" presStyleLbl="parChTrans1D4" presStyleIdx="3" presStyleCnt="16"/>
      <dgm:spPr/>
      <dgm:t>
        <a:bodyPr/>
        <a:lstStyle/>
        <a:p>
          <a:endParaRPr lang="da-DK"/>
        </a:p>
      </dgm:t>
    </dgm:pt>
    <dgm:pt modelId="{00DAFB79-2CA2-42D4-92D2-D321B58BF7DF}" type="pres">
      <dgm:prSet presAssocID="{EC0B491A-7813-45AF-8C77-DEE79CF4F544}" presName="hierRoot2" presStyleCnt="0">
        <dgm:presLayoutVars>
          <dgm:hierBranch val="init"/>
        </dgm:presLayoutVars>
      </dgm:prSet>
      <dgm:spPr/>
    </dgm:pt>
    <dgm:pt modelId="{80DB4ACC-B45F-4925-923A-745E0596F712}" type="pres">
      <dgm:prSet presAssocID="{EC0B491A-7813-45AF-8C77-DEE79CF4F544}" presName="rootComposite" presStyleCnt="0"/>
      <dgm:spPr/>
    </dgm:pt>
    <dgm:pt modelId="{B2DACB03-784E-4317-977F-5BE6D3F8B450}" type="pres">
      <dgm:prSet presAssocID="{EC0B491A-7813-45AF-8C77-DEE79CF4F544}" presName="rootText" presStyleLbl="node4" presStyleIdx="3" presStyleCnt="16" custScaleX="19785" custScaleY="1978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1A562172-6589-4979-ACD5-24BF3EA0512A}" type="pres">
      <dgm:prSet presAssocID="{EC0B491A-7813-45AF-8C77-DEE79CF4F544}" presName="rootConnector" presStyleLbl="node4" presStyleIdx="3" presStyleCnt="16"/>
      <dgm:spPr/>
      <dgm:t>
        <a:bodyPr/>
        <a:lstStyle/>
        <a:p>
          <a:endParaRPr lang="da-DK"/>
        </a:p>
      </dgm:t>
    </dgm:pt>
    <dgm:pt modelId="{C21B474B-2424-4B9A-ADB6-4558513AFC9C}" type="pres">
      <dgm:prSet presAssocID="{EC0B491A-7813-45AF-8C77-DEE79CF4F544}" presName="hierChild4" presStyleCnt="0"/>
      <dgm:spPr/>
    </dgm:pt>
    <dgm:pt modelId="{A8F23C28-7768-4EBB-992A-335A2437560B}" type="pres">
      <dgm:prSet presAssocID="{EC0B491A-7813-45AF-8C77-DEE79CF4F544}" presName="hierChild5" presStyleCnt="0"/>
      <dgm:spPr/>
    </dgm:pt>
    <dgm:pt modelId="{FBE95548-3507-473A-851A-323E12F42A8D}" type="pres">
      <dgm:prSet presAssocID="{00B016EF-EA42-4A31-932E-02B30B75E200}" presName="hierChild5" presStyleCnt="0"/>
      <dgm:spPr/>
    </dgm:pt>
    <dgm:pt modelId="{B3707CA3-8959-440D-8C70-B53C4D7AD449}" type="pres">
      <dgm:prSet presAssocID="{61EB9A0B-F362-4942-8486-C669C2A1D2D5}" presName="hierChild5" presStyleCnt="0"/>
      <dgm:spPr/>
    </dgm:pt>
    <dgm:pt modelId="{D2027AFF-949B-499E-A6D6-B7E1C704E4FF}" type="pres">
      <dgm:prSet presAssocID="{8A918044-FC72-4B58-9040-2F25FE04B761}" presName="Name35" presStyleLbl="parChTrans1D2" presStyleIdx="1" presStyleCnt="4"/>
      <dgm:spPr/>
      <dgm:t>
        <a:bodyPr/>
        <a:lstStyle/>
        <a:p>
          <a:endParaRPr lang="da-DK"/>
        </a:p>
      </dgm:t>
    </dgm:pt>
    <dgm:pt modelId="{490A3CC7-2A63-4777-9F50-53F1B2CCEE4B}" type="pres">
      <dgm:prSet presAssocID="{BDBC2E26-7D10-48EB-9809-76727E1A1AB2}" presName="hierRoot2" presStyleCnt="0">
        <dgm:presLayoutVars>
          <dgm:hierBranch/>
        </dgm:presLayoutVars>
      </dgm:prSet>
      <dgm:spPr/>
    </dgm:pt>
    <dgm:pt modelId="{BBCA430E-D388-4D8A-AF42-7889599B9F2B}" type="pres">
      <dgm:prSet presAssocID="{BDBC2E26-7D10-48EB-9809-76727E1A1AB2}" presName="rootComposite" presStyleCnt="0"/>
      <dgm:spPr/>
    </dgm:pt>
    <dgm:pt modelId="{43F98B8C-E82D-455A-8595-4356F6576416}" type="pres">
      <dgm:prSet presAssocID="{BDBC2E26-7D10-48EB-9809-76727E1A1AB2}" presName="rootText" presStyleLbl="node2" presStyleIdx="1" presStyleCnt="4" custScaleX="35050" custScaleY="35050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C1D735D8-8CB1-49A5-B76A-11BF313DE44B}" type="pres">
      <dgm:prSet presAssocID="{BDBC2E26-7D10-48EB-9809-76727E1A1AB2}" presName="rootConnector" presStyleLbl="node2" presStyleIdx="1" presStyleCnt="4"/>
      <dgm:spPr/>
      <dgm:t>
        <a:bodyPr/>
        <a:lstStyle/>
        <a:p>
          <a:endParaRPr lang="da-DK"/>
        </a:p>
      </dgm:t>
    </dgm:pt>
    <dgm:pt modelId="{BA3A4DED-4FAC-4D13-A64D-367FEF018D1D}" type="pres">
      <dgm:prSet presAssocID="{BDBC2E26-7D10-48EB-9809-76727E1A1AB2}" presName="hierChild4" presStyleCnt="0"/>
      <dgm:spPr/>
    </dgm:pt>
    <dgm:pt modelId="{054F13D9-7986-4707-B19A-A85589C9C124}" type="pres">
      <dgm:prSet presAssocID="{BB10C1FB-46BE-4DA7-B561-D44AEF3ABCDF}" presName="Name35" presStyleLbl="parChTrans1D3" presStyleIdx="4" presStyleCnt="16"/>
      <dgm:spPr/>
      <dgm:t>
        <a:bodyPr/>
        <a:lstStyle/>
        <a:p>
          <a:endParaRPr lang="da-DK"/>
        </a:p>
      </dgm:t>
    </dgm:pt>
    <dgm:pt modelId="{A041003B-06C5-4ACE-B2AC-06F7C4625398}" type="pres">
      <dgm:prSet presAssocID="{730B0C31-95F6-44FF-A348-3F1DC2FA997E}" presName="hierRoot2" presStyleCnt="0">
        <dgm:presLayoutVars>
          <dgm:hierBranch/>
        </dgm:presLayoutVars>
      </dgm:prSet>
      <dgm:spPr/>
    </dgm:pt>
    <dgm:pt modelId="{519BC9B2-433F-48BA-8FFE-AB16BF179E6B}" type="pres">
      <dgm:prSet presAssocID="{730B0C31-95F6-44FF-A348-3F1DC2FA997E}" presName="rootComposite" presStyleCnt="0"/>
      <dgm:spPr/>
    </dgm:pt>
    <dgm:pt modelId="{1122CA1F-5EB1-4FAA-A5ED-0646FCCB7977}" type="pres">
      <dgm:prSet presAssocID="{730B0C31-95F6-44FF-A348-3F1DC2FA997E}" presName="rootText" presStyleLbl="node3" presStyleIdx="4" presStyleCnt="16" custScaleX="35054" custScaleY="3505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AE780921-621C-4884-8E38-72D8069C75EB}" type="pres">
      <dgm:prSet presAssocID="{730B0C31-95F6-44FF-A348-3F1DC2FA997E}" presName="rootConnector" presStyleLbl="node3" presStyleIdx="4" presStyleCnt="16"/>
      <dgm:spPr/>
      <dgm:t>
        <a:bodyPr/>
        <a:lstStyle/>
        <a:p>
          <a:endParaRPr lang="da-DK"/>
        </a:p>
      </dgm:t>
    </dgm:pt>
    <dgm:pt modelId="{465B00B7-0A77-4FFE-B2B2-26833FE20A52}" type="pres">
      <dgm:prSet presAssocID="{730B0C31-95F6-44FF-A348-3F1DC2FA997E}" presName="hierChild4" presStyleCnt="0"/>
      <dgm:spPr/>
    </dgm:pt>
    <dgm:pt modelId="{552D57FF-0086-4EEE-B863-AB8B38DA1288}" type="pres">
      <dgm:prSet presAssocID="{774B4DAF-8D37-4939-8CAA-A85EFE374EE5}" presName="Name35" presStyleLbl="parChTrans1D4" presStyleIdx="4" presStyleCnt="16"/>
      <dgm:spPr/>
      <dgm:t>
        <a:bodyPr/>
        <a:lstStyle/>
        <a:p>
          <a:endParaRPr lang="da-DK"/>
        </a:p>
      </dgm:t>
    </dgm:pt>
    <dgm:pt modelId="{C9F21112-AC29-4439-ADCB-8BC0CCC4DE38}" type="pres">
      <dgm:prSet presAssocID="{563CA007-FDBD-44D0-96E9-84FDCE1453BD}" presName="hierRoot2" presStyleCnt="0">
        <dgm:presLayoutVars>
          <dgm:hierBranch val="init"/>
        </dgm:presLayoutVars>
      </dgm:prSet>
      <dgm:spPr/>
    </dgm:pt>
    <dgm:pt modelId="{C3B1AF60-FF09-4BEA-8706-B9540D6E2D9A}" type="pres">
      <dgm:prSet presAssocID="{563CA007-FDBD-44D0-96E9-84FDCE1453BD}" presName="rootComposite" presStyleCnt="0"/>
      <dgm:spPr/>
    </dgm:pt>
    <dgm:pt modelId="{4A75101B-8D91-4D74-859A-0DEB592D3BE3}" type="pres">
      <dgm:prSet presAssocID="{563CA007-FDBD-44D0-96E9-84FDCE1453BD}" presName="rootText" presStyleLbl="node4" presStyleIdx="4" presStyleCnt="16" custScaleX="42411" custScaleY="4241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A58FEB7-EEA1-40CE-8504-65D0EA8DFC3A}" type="pres">
      <dgm:prSet presAssocID="{563CA007-FDBD-44D0-96E9-84FDCE1453BD}" presName="rootConnector" presStyleLbl="node4" presStyleIdx="4" presStyleCnt="16"/>
      <dgm:spPr/>
      <dgm:t>
        <a:bodyPr/>
        <a:lstStyle/>
        <a:p>
          <a:endParaRPr lang="da-DK"/>
        </a:p>
      </dgm:t>
    </dgm:pt>
    <dgm:pt modelId="{78B41FC8-5ECA-4254-88BF-635088390CAA}" type="pres">
      <dgm:prSet presAssocID="{563CA007-FDBD-44D0-96E9-84FDCE1453BD}" presName="hierChild4" presStyleCnt="0"/>
      <dgm:spPr/>
    </dgm:pt>
    <dgm:pt modelId="{B2D09C50-126B-4F75-AA20-C9983F7EE82E}" type="pres">
      <dgm:prSet presAssocID="{563CA007-FDBD-44D0-96E9-84FDCE1453BD}" presName="hierChild5" presStyleCnt="0"/>
      <dgm:spPr/>
    </dgm:pt>
    <dgm:pt modelId="{BA0C96D8-9C13-43BF-84E6-1C324563DD78}" type="pres">
      <dgm:prSet presAssocID="{730B0C31-95F6-44FF-A348-3F1DC2FA997E}" presName="hierChild5" presStyleCnt="0"/>
      <dgm:spPr/>
    </dgm:pt>
    <dgm:pt modelId="{D7631D95-D1AA-407E-B9FF-BC4848B198C4}" type="pres">
      <dgm:prSet presAssocID="{32360692-076B-4D85-825A-539D0691072A}" presName="Name35" presStyleLbl="parChTrans1D3" presStyleIdx="5" presStyleCnt="16"/>
      <dgm:spPr/>
      <dgm:t>
        <a:bodyPr/>
        <a:lstStyle/>
        <a:p>
          <a:endParaRPr lang="da-DK"/>
        </a:p>
      </dgm:t>
    </dgm:pt>
    <dgm:pt modelId="{9BBA81CA-11EC-4FFE-B0F5-8586A0E5BC13}" type="pres">
      <dgm:prSet presAssocID="{1F8D0E59-0963-43CE-BF3B-9289EE2DD2EC}" presName="hierRoot2" presStyleCnt="0">
        <dgm:presLayoutVars>
          <dgm:hierBranch/>
        </dgm:presLayoutVars>
      </dgm:prSet>
      <dgm:spPr/>
    </dgm:pt>
    <dgm:pt modelId="{5C46DAC4-E7B8-48FC-BE45-59C57CE24F4C}" type="pres">
      <dgm:prSet presAssocID="{1F8D0E59-0963-43CE-BF3B-9289EE2DD2EC}" presName="rootComposite" presStyleCnt="0"/>
      <dgm:spPr/>
    </dgm:pt>
    <dgm:pt modelId="{0832972E-E33D-4588-81AB-B23C2BD8471B}" type="pres">
      <dgm:prSet presAssocID="{1F8D0E59-0963-43CE-BF3B-9289EE2DD2EC}" presName="rootText" presStyleLbl="node3" presStyleIdx="5" presStyleCnt="16" custScaleX="35054" custScaleY="3505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C4316F7F-533D-4059-827B-914AE26BEDF7}" type="pres">
      <dgm:prSet presAssocID="{1F8D0E59-0963-43CE-BF3B-9289EE2DD2EC}" presName="rootConnector" presStyleLbl="node3" presStyleIdx="5" presStyleCnt="16"/>
      <dgm:spPr/>
      <dgm:t>
        <a:bodyPr/>
        <a:lstStyle/>
        <a:p>
          <a:endParaRPr lang="da-DK"/>
        </a:p>
      </dgm:t>
    </dgm:pt>
    <dgm:pt modelId="{25FB66AF-1623-4E33-9682-65A763850D0C}" type="pres">
      <dgm:prSet presAssocID="{1F8D0E59-0963-43CE-BF3B-9289EE2DD2EC}" presName="hierChild4" presStyleCnt="0"/>
      <dgm:spPr/>
    </dgm:pt>
    <dgm:pt modelId="{89E3280D-06FC-4010-ADD2-680F163D4C43}" type="pres">
      <dgm:prSet presAssocID="{1EFD8F20-D43C-4B96-9E7B-99710C25748B}" presName="Name35" presStyleLbl="parChTrans1D4" presStyleIdx="5" presStyleCnt="16"/>
      <dgm:spPr/>
      <dgm:t>
        <a:bodyPr/>
        <a:lstStyle/>
        <a:p>
          <a:endParaRPr lang="da-DK"/>
        </a:p>
      </dgm:t>
    </dgm:pt>
    <dgm:pt modelId="{1B374F14-32F1-4B74-ABB8-5152FAA7FE96}" type="pres">
      <dgm:prSet presAssocID="{7D106D9B-181F-4D67-8A1B-6BD6C3E28AC1}" presName="hierRoot2" presStyleCnt="0">
        <dgm:presLayoutVars>
          <dgm:hierBranch val="init"/>
        </dgm:presLayoutVars>
      </dgm:prSet>
      <dgm:spPr/>
    </dgm:pt>
    <dgm:pt modelId="{FC4E4E02-FACD-45CF-AF6E-01538CB4B953}" type="pres">
      <dgm:prSet presAssocID="{7D106D9B-181F-4D67-8A1B-6BD6C3E28AC1}" presName="rootComposite" presStyleCnt="0"/>
      <dgm:spPr/>
    </dgm:pt>
    <dgm:pt modelId="{45C0C6EB-CC94-4610-B2AE-CC8EA81B8048}" type="pres">
      <dgm:prSet presAssocID="{7D106D9B-181F-4D67-8A1B-6BD6C3E28AC1}" presName="rootText" presStyleLbl="node4" presStyleIdx="5" presStyleCnt="16" custScaleX="42411" custScaleY="42411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240934B0-A6AD-42DA-81CC-5DF1E94D72ED}" type="pres">
      <dgm:prSet presAssocID="{7D106D9B-181F-4D67-8A1B-6BD6C3E28AC1}" presName="rootConnector" presStyleLbl="node4" presStyleIdx="5" presStyleCnt="16"/>
      <dgm:spPr/>
      <dgm:t>
        <a:bodyPr/>
        <a:lstStyle/>
        <a:p>
          <a:endParaRPr lang="da-DK"/>
        </a:p>
      </dgm:t>
    </dgm:pt>
    <dgm:pt modelId="{FF84CD61-34BC-4926-A111-5208D52A981D}" type="pres">
      <dgm:prSet presAssocID="{7D106D9B-181F-4D67-8A1B-6BD6C3E28AC1}" presName="hierChild4" presStyleCnt="0"/>
      <dgm:spPr/>
    </dgm:pt>
    <dgm:pt modelId="{D16BDDA6-8977-408E-807F-A14758E1332A}" type="pres">
      <dgm:prSet presAssocID="{7D106D9B-181F-4D67-8A1B-6BD6C3E28AC1}" presName="hierChild5" presStyleCnt="0"/>
      <dgm:spPr/>
    </dgm:pt>
    <dgm:pt modelId="{780D3ABE-B25C-4004-B491-F874F5BF0AE6}" type="pres">
      <dgm:prSet presAssocID="{1F8D0E59-0963-43CE-BF3B-9289EE2DD2EC}" presName="hierChild5" presStyleCnt="0"/>
      <dgm:spPr/>
    </dgm:pt>
    <dgm:pt modelId="{00E2B2A9-21C3-4F96-8CE1-99CFE7754E5B}" type="pres">
      <dgm:prSet presAssocID="{5002CABC-5805-4A6E-BC2F-AC03DBB5372C}" presName="Name35" presStyleLbl="parChTrans1D3" presStyleIdx="6" presStyleCnt="16"/>
      <dgm:spPr/>
      <dgm:t>
        <a:bodyPr/>
        <a:lstStyle/>
        <a:p>
          <a:endParaRPr lang="da-DK"/>
        </a:p>
      </dgm:t>
    </dgm:pt>
    <dgm:pt modelId="{82236067-9B09-4F1D-8C08-3EA9FECCBD15}" type="pres">
      <dgm:prSet presAssocID="{F7058E4C-BE5D-430F-8C08-CB7A3B35716F}" presName="hierRoot2" presStyleCnt="0">
        <dgm:presLayoutVars>
          <dgm:hierBranch/>
        </dgm:presLayoutVars>
      </dgm:prSet>
      <dgm:spPr/>
    </dgm:pt>
    <dgm:pt modelId="{463FD234-C834-4E12-9EC2-84B02E4EB93E}" type="pres">
      <dgm:prSet presAssocID="{F7058E4C-BE5D-430F-8C08-CB7A3B35716F}" presName="rootComposite" presStyleCnt="0"/>
      <dgm:spPr/>
    </dgm:pt>
    <dgm:pt modelId="{E4492B70-8E1A-4DD1-B918-7DA832A447F2}" type="pres">
      <dgm:prSet presAssocID="{F7058E4C-BE5D-430F-8C08-CB7A3B35716F}" presName="rootText" presStyleLbl="node3" presStyleIdx="6" presStyleCnt="16" custScaleX="35054" custScaleY="3505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0EFEA478-0658-4563-A6B0-13836A3B5BDB}" type="pres">
      <dgm:prSet presAssocID="{F7058E4C-BE5D-430F-8C08-CB7A3B35716F}" presName="rootConnector" presStyleLbl="node3" presStyleIdx="6" presStyleCnt="16"/>
      <dgm:spPr/>
      <dgm:t>
        <a:bodyPr/>
        <a:lstStyle/>
        <a:p>
          <a:endParaRPr lang="da-DK"/>
        </a:p>
      </dgm:t>
    </dgm:pt>
    <dgm:pt modelId="{CBA7F21A-091E-47F0-8306-8EFF407D0FF1}" type="pres">
      <dgm:prSet presAssocID="{F7058E4C-BE5D-430F-8C08-CB7A3B35716F}" presName="hierChild4" presStyleCnt="0"/>
      <dgm:spPr/>
    </dgm:pt>
    <dgm:pt modelId="{3E778431-6EDF-4EA9-8996-16C4D689565E}" type="pres">
      <dgm:prSet presAssocID="{EC2373FE-938B-482F-B34E-AB5F02086002}" presName="Name35" presStyleLbl="parChTrans1D4" presStyleIdx="6" presStyleCnt="16"/>
      <dgm:spPr/>
      <dgm:t>
        <a:bodyPr/>
        <a:lstStyle/>
        <a:p>
          <a:endParaRPr lang="da-DK"/>
        </a:p>
      </dgm:t>
    </dgm:pt>
    <dgm:pt modelId="{1A7C771B-316B-49DF-A30B-161F529D9E98}" type="pres">
      <dgm:prSet presAssocID="{15791B02-623E-47A8-9930-43900437FEF2}" presName="hierRoot2" presStyleCnt="0">
        <dgm:presLayoutVars>
          <dgm:hierBranch val="init"/>
        </dgm:presLayoutVars>
      </dgm:prSet>
      <dgm:spPr/>
    </dgm:pt>
    <dgm:pt modelId="{5DEF6313-D6E6-4210-A004-0132E0BA10FD}" type="pres">
      <dgm:prSet presAssocID="{15791B02-623E-47A8-9930-43900437FEF2}" presName="rootComposite" presStyleCnt="0"/>
      <dgm:spPr/>
    </dgm:pt>
    <dgm:pt modelId="{F1C8B2D1-C824-4C3C-A403-E5F64D8F295C}" type="pres">
      <dgm:prSet presAssocID="{15791B02-623E-47A8-9930-43900437FEF2}" presName="rootText" presStyleLbl="node4" presStyleIdx="6" presStyleCnt="16" custScaleX="26334" custScaleY="2633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FA2134A0-7BD7-4F18-92EF-21AE18F3571D}" type="pres">
      <dgm:prSet presAssocID="{15791B02-623E-47A8-9930-43900437FEF2}" presName="rootConnector" presStyleLbl="node4" presStyleIdx="6" presStyleCnt="16"/>
      <dgm:spPr/>
      <dgm:t>
        <a:bodyPr/>
        <a:lstStyle/>
        <a:p>
          <a:endParaRPr lang="da-DK"/>
        </a:p>
      </dgm:t>
    </dgm:pt>
    <dgm:pt modelId="{E7A29394-291E-440C-949A-9416AFF87FA2}" type="pres">
      <dgm:prSet presAssocID="{15791B02-623E-47A8-9930-43900437FEF2}" presName="hierChild4" presStyleCnt="0"/>
      <dgm:spPr/>
    </dgm:pt>
    <dgm:pt modelId="{BADEB136-2CAB-4E09-B706-BAEC8ACD3769}" type="pres">
      <dgm:prSet presAssocID="{15791B02-623E-47A8-9930-43900437FEF2}" presName="hierChild5" presStyleCnt="0"/>
      <dgm:spPr/>
    </dgm:pt>
    <dgm:pt modelId="{4E4A5BA4-0AD0-440C-AA77-CFB3264E8E1A}" type="pres">
      <dgm:prSet presAssocID="{F7058E4C-BE5D-430F-8C08-CB7A3B35716F}" presName="hierChild5" presStyleCnt="0"/>
      <dgm:spPr/>
    </dgm:pt>
    <dgm:pt modelId="{3FBEA1FC-D2DF-499E-86E3-866A8F51F2E8}" type="pres">
      <dgm:prSet presAssocID="{F0E28E0E-35A6-44AD-B71F-266A5209BD44}" presName="Name35" presStyleLbl="parChTrans1D3" presStyleIdx="7" presStyleCnt="16"/>
      <dgm:spPr/>
      <dgm:t>
        <a:bodyPr/>
        <a:lstStyle/>
        <a:p>
          <a:endParaRPr lang="da-DK"/>
        </a:p>
      </dgm:t>
    </dgm:pt>
    <dgm:pt modelId="{D184DAB6-53BD-447E-8721-6B11EEAE968D}" type="pres">
      <dgm:prSet presAssocID="{98645636-E366-4556-92AA-C67782AF2297}" presName="hierRoot2" presStyleCnt="0">
        <dgm:presLayoutVars>
          <dgm:hierBranch/>
        </dgm:presLayoutVars>
      </dgm:prSet>
      <dgm:spPr/>
    </dgm:pt>
    <dgm:pt modelId="{9480558E-908F-4546-A434-64F7C98360B4}" type="pres">
      <dgm:prSet presAssocID="{98645636-E366-4556-92AA-C67782AF2297}" presName="rootComposite" presStyleCnt="0"/>
      <dgm:spPr/>
    </dgm:pt>
    <dgm:pt modelId="{599D5406-9142-4B51-8C0E-4A30B9A29FC0}" type="pres">
      <dgm:prSet presAssocID="{98645636-E366-4556-92AA-C67782AF2297}" presName="rootText" presStyleLbl="node3" presStyleIdx="7" presStyleCnt="16" custScaleX="35054" custScaleY="3505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28AD7E8-B7CA-4FB9-B31A-9D37FAA2D1A8}" type="pres">
      <dgm:prSet presAssocID="{98645636-E366-4556-92AA-C67782AF2297}" presName="rootConnector" presStyleLbl="node3" presStyleIdx="7" presStyleCnt="16"/>
      <dgm:spPr/>
      <dgm:t>
        <a:bodyPr/>
        <a:lstStyle/>
        <a:p>
          <a:endParaRPr lang="da-DK"/>
        </a:p>
      </dgm:t>
    </dgm:pt>
    <dgm:pt modelId="{8D654983-3F4E-48B7-AE05-E3819034C1E0}" type="pres">
      <dgm:prSet presAssocID="{98645636-E366-4556-92AA-C67782AF2297}" presName="hierChild4" presStyleCnt="0"/>
      <dgm:spPr/>
    </dgm:pt>
    <dgm:pt modelId="{4DDB8988-2EBA-409B-95DF-6ABB4AA14B33}" type="pres">
      <dgm:prSet presAssocID="{DA29D75C-1B88-4150-9698-FDEC446A2048}" presName="Name35" presStyleLbl="parChTrans1D4" presStyleIdx="7" presStyleCnt="16"/>
      <dgm:spPr/>
      <dgm:t>
        <a:bodyPr/>
        <a:lstStyle/>
        <a:p>
          <a:endParaRPr lang="da-DK"/>
        </a:p>
      </dgm:t>
    </dgm:pt>
    <dgm:pt modelId="{51F6EB1B-3E01-429A-BC98-DA3C2A54F0EE}" type="pres">
      <dgm:prSet presAssocID="{7A9AB997-53C5-4B20-8BB9-BB1E8B891497}" presName="hierRoot2" presStyleCnt="0">
        <dgm:presLayoutVars>
          <dgm:hierBranch val="init"/>
        </dgm:presLayoutVars>
      </dgm:prSet>
      <dgm:spPr/>
    </dgm:pt>
    <dgm:pt modelId="{A49BFDEE-8BDD-4AD2-874E-ED78076D548D}" type="pres">
      <dgm:prSet presAssocID="{7A9AB997-53C5-4B20-8BB9-BB1E8B891497}" presName="rootComposite" presStyleCnt="0"/>
      <dgm:spPr/>
    </dgm:pt>
    <dgm:pt modelId="{B82A6B83-7F55-4C93-BC39-B8C577A639FE}" type="pres">
      <dgm:prSet presAssocID="{7A9AB997-53C5-4B20-8BB9-BB1E8B891497}" presName="rootText" presStyleLbl="node4" presStyleIdx="7" presStyleCnt="16" custScaleX="19785" custScaleY="1978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2A987CF8-B9D3-4321-BF68-D32C867EECF1}" type="pres">
      <dgm:prSet presAssocID="{7A9AB997-53C5-4B20-8BB9-BB1E8B891497}" presName="rootConnector" presStyleLbl="node4" presStyleIdx="7" presStyleCnt="16"/>
      <dgm:spPr/>
      <dgm:t>
        <a:bodyPr/>
        <a:lstStyle/>
        <a:p>
          <a:endParaRPr lang="da-DK"/>
        </a:p>
      </dgm:t>
    </dgm:pt>
    <dgm:pt modelId="{470CB96D-4567-4AE8-B5EE-268725C7B234}" type="pres">
      <dgm:prSet presAssocID="{7A9AB997-53C5-4B20-8BB9-BB1E8B891497}" presName="hierChild4" presStyleCnt="0"/>
      <dgm:spPr/>
    </dgm:pt>
    <dgm:pt modelId="{785870A9-C49B-4BC7-BF47-AB2FBB9B9A03}" type="pres">
      <dgm:prSet presAssocID="{7A9AB997-53C5-4B20-8BB9-BB1E8B891497}" presName="hierChild5" presStyleCnt="0"/>
      <dgm:spPr/>
    </dgm:pt>
    <dgm:pt modelId="{8D334B57-53DC-4F81-B5DE-F1CDF89BEEDD}" type="pres">
      <dgm:prSet presAssocID="{98645636-E366-4556-92AA-C67782AF2297}" presName="hierChild5" presStyleCnt="0"/>
      <dgm:spPr/>
    </dgm:pt>
    <dgm:pt modelId="{D3B1B359-26D8-4105-98AF-AB79DA001D2F}" type="pres">
      <dgm:prSet presAssocID="{BDBC2E26-7D10-48EB-9809-76727E1A1AB2}" presName="hierChild5" presStyleCnt="0"/>
      <dgm:spPr/>
    </dgm:pt>
    <dgm:pt modelId="{01531E12-749F-4D42-B9DD-6F8041B5F965}" type="pres">
      <dgm:prSet presAssocID="{63A4611C-FBF1-405E-A5D9-96CC5DB886AD}" presName="Name35" presStyleLbl="parChTrans1D2" presStyleIdx="2" presStyleCnt="4"/>
      <dgm:spPr/>
      <dgm:t>
        <a:bodyPr/>
        <a:lstStyle/>
        <a:p>
          <a:endParaRPr lang="da-DK"/>
        </a:p>
      </dgm:t>
    </dgm:pt>
    <dgm:pt modelId="{796CB838-5092-4EC6-8DE3-6232B9977F01}" type="pres">
      <dgm:prSet presAssocID="{CCF50B1C-2D09-4A1E-94BA-C4624D3C0289}" presName="hierRoot2" presStyleCnt="0">
        <dgm:presLayoutVars>
          <dgm:hierBranch/>
        </dgm:presLayoutVars>
      </dgm:prSet>
      <dgm:spPr/>
    </dgm:pt>
    <dgm:pt modelId="{B0A443FA-3B19-4437-ADDB-DFF1BA70AD4D}" type="pres">
      <dgm:prSet presAssocID="{CCF50B1C-2D09-4A1E-94BA-C4624D3C0289}" presName="rootComposite" presStyleCnt="0"/>
      <dgm:spPr/>
    </dgm:pt>
    <dgm:pt modelId="{BC30684C-872E-4B59-9D6C-0221C83243E3}" type="pres">
      <dgm:prSet presAssocID="{CCF50B1C-2D09-4A1E-94BA-C4624D3C0289}" presName="rootText" presStyleLbl="node2" presStyleIdx="2" presStyleCnt="4" custScaleX="35050" custScaleY="350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65A3E8-C9DA-4804-9AE1-E2B594FCF138}" type="pres">
      <dgm:prSet presAssocID="{CCF50B1C-2D09-4A1E-94BA-C4624D3C0289}" presName="rootConnector" presStyleLbl="node2" presStyleIdx="2" presStyleCnt="4"/>
      <dgm:spPr/>
      <dgm:t>
        <a:bodyPr/>
        <a:lstStyle/>
        <a:p>
          <a:endParaRPr lang="da-DK"/>
        </a:p>
      </dgm:t>
    </dgm:pt>
    <dgm:pt modelId="{ED2CD112-88B1-43BB-8584-ADEE59B9CAF0}" type="pres">
      <dgm:prSet presAssocID="{CCF50B1C-2D09-4A1E-94BA-C4624D3C0289}" presName="hierChild4" presStyleCnt="0"/>
      <dgm:spPr/>
    </dgm:pt>
    <dgm:pt modelId="{02E6E323-C36F-438C-B842-140F0A031228}" type="pres">
      <dgm:prSet presAssocID="{A3C60738-FF7A-479C-8ED7-9AE9BC2B24F7}" presName="Name35" presStyleLbl="parChTrans1D3" presStyleIdx="8" presStyleCnt="16"/>
      <dgm:spPr/>
      <dgm:t>
        <a:bodyPr/>
        <a:lstStyle/>
        <a:p>
          <a:endParaRPr lang="da-DK"/>
        </a:p>
      </dgm:t>
    </dgm:pt>
    <dgm:pt modelId="{DBE94A47-85C9-4290-B53C-991BAA20D612}" type="pres">
      <dgm:prSet presAssocID="{FB8A4865-6912-4ED0-8560-F5FD33BEAAF5}" presName="hierRoot2" presStyleCnt="0">
        <dgm:presLayoutVars>
          <dgm:hierBranch/>
        </dgm:presLayoutVars>
      </dgm:prSet>
      <dgm:spPr/>
    </dgm:pt>
    <dgm:pt modelId="{39D6EE9A-7C5E-4D44-9593-C2A5430AF4BB}" type="pres">
      <dgm:prSet presAssocID="{FB8A4865-6912-4ED0-8560-F5FD33BEAAF5}" presName="rootComposite" presStyleCnt="0"/>
      <dgm:spPr/>
    </dgm:pt>
    <dgm:pt modelId="{FAFBA3BC-9BBE-4FCD-9B3C-4E8C8D089561}" type="pres">
      <dgm:prSet presAssocID="{FB8A4865-6912-4ED0-8560-F5FD33BEAAF5}" presName="rootText" presStyleLbl="node3" presStyleIdx="8" presStyleCnt="16" custScaleX="35054" custScaleY="3505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B51CF240-5F29-4748-A364-B4532F1FA1B2}" type="pres">
      <dgm:prSet presAssocID="{FB8A4865-6912-4ED0-8560-F5FD33BEAAF5}" presName="rootConnector" presStyleLbl="node3" presStyleIdx="8" presStyleCnt="16"/>
      <dgm:spPr/>
      <dgm:t>
        <a:bodyPr/>
        <a:lstStyle/>
        <a:p>
          <a:endParaRPr lang="da-DK"/>
        </a:p>
      </dgm:t>
    </dgm:pt>
    <dgm:pt modelId="{843F9A38-A711-4694-919A-24A8CF005E7E}" type="pres">
      <dgm:prSet presAssocID="{FB8A4865-6912-4ED0-8560-F5FD33BEAAF5}" presName="hierChild4" presStyleCnt="0"/>
      <dgm:spPr/>
    </dgm:pt>
    <dgm:pt modelId="{6822A377-DEAF-45E4-AA77-3FC38A70093E}" type="pres">
      <dgm:prSet presAssocID="{73C4E974-73EE-43F8-A17C-C7D3BC123020}" presName="Name35" presStyleLbl="parChTrans1D4" presStyleIdx="8" presStyleCnt="16"/>
      <dgm:spPr/>
      <dgm:t>
        <a:bodyPr/>
        <a:lstStyle/>
        <a:p>
          <a:endParaRPr lang="da-DK"/>
        </a:p>
      </dgm:t>
    </dgm:pt>
    <dgm:pt modelId="{8255A08E-267E-4C97-8BCA-E1AAFDD38DFE}" type="pres">
      <dgm:prSet presAssocID="{C8BAD4C3-6AAC-4A54-B329-A88DBC51425F}" presName="hierRoot2" presStyleCnt="0">
        <dgm:presLayoutVars>
          <dgm:hierBranch val="init"/>
        </dgm:presLayoutVars>
      </dgm:prSet>
      <dgm:spPr/>
    </dgm:pt>
    <dgm:pt modelId="{5DE4C8D7-7911-4732-88D2-7D345E867852}" type="pres">
      <dgm:prSet presAssocID="{C8BAD4C3-6AAC-4A54-B329-A88DBC51425F}" presName="rootComposite" presStyleCnt="0"/>
      <dgm:spPr/>
    </dgm:pt>
    <dgm:pt modelId="{1AC171F3-FF74-4A42-96F2-67DAD773E0E6}" type="pres">
      <dgm:prSet presAssocID="{C8BAD4C3-6AAC-4A54-B329-A88DBC51425F}" presName="rootText" presStyleLbl="node4" presStyleIdx="8" presStyleCnt="16" custScaleX="26334" custScaleY="2633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495542-D963-4707-B2C3-E9E9D9D148F7}" type="pres">
      <dgm:prSet presAssocID="{C8BAD4C3-6AAC-4A54-B329-A88DBC51425F}" presName="rootConnector" presStyleLbl="node4" presStyleIdx="8" presStyleCnt="16"/>
      <dgm:spPr/>
      <dgm:t>
        <a:bodyPr/>
        <a:lstStyle/>
        <a:p>
          <a:endParaRPr lang="da-DK"/>
        </a:p>
      </dgm:t>
    </dgm:pt>
    <dgm:pt modelId="{0283FD3A-1FEC-4932-B24D-D8CCC59F2B81}" type="pres">
      <dgm:prSet presAssocID="{C8BAD4C3-6AAC-4A54-B329-A88DBC51425F}" presName="hierChild4" presStyleCnt="0"/>
      <dgm:spPr/>
    </dgm:pt>
    <dgm:pt modelId="{6113C062-77AF-4061-A0C1-4CFBBEB31AA6}" type="pres">
      <dgm:prSet presAssocID="{C8BAD4C3-6AAC-4A54-B329-A88DBC51425F}" presName="hierChild5" presStyleCnt="0"/>
      <dgm:spPr/>
    </dgm:pt>
    <dgm:pt modelId="{DA8B7A9B-A49F-4C27-B2E8-0D3C91E6A73D}" type="pres">
      <dgm:prSet presAssocID="{FB8A4865-6912-4ED0-8560-F5FD33BEAAF5}" presName="hierChild5" presStyleCnt="0"/>
      <dgm:spPr/>
    </dgm:pt>
    <dgm:pt modelId="{6BED1B54-C2EF-4A76-9EEC-0C3D6FA6C226}" type="pres">
      <dgm:prSet presAssocID="{7878A924-C2DC-4486-9977-85EFD6594F79}" presName="Name35" presStyleLbl="parChTrans1D3" presStyleIdx="9" presStyleCnt="16"/>
      <dgm:spPr/>
      <dgm:t>
        <a:bodyPr/>
        <a:lstStyle/>
        <a:p>
          <a:endParaRPr lang="da-DK"/>
        </a:p>
      </dgm:t>
    </dgm:pt>
    <dgm:pt modelId="{FDE2F518-9529-45FC-9091-428BE567E8D9}" type="pres">
      <dgm:prSet presAssocID="{6759EC49-B29F-4379-B1AB-5E2EAFC7454D}" presName="hierRoot2" presStyleCnt="0">
        <dgm:presLayoutVars>
          <dgm:hierBranch/>
        </dgm:presLayoutVars>
      </dgm:prSet>
      <dgm:spPr/>
    </dgm:pt>
    <dgm:pt modelId="{CFFB6693-0047-4789-BA9C-6A2E2DC23825}" type="pres">
      <dgm:prSet presAssocID="{6759EC49-B29F-4379-B1AB-5E2EAFC7454D}" presName="rootComposite" presStyleCnt="0"/>
      <dgm:spPr/>
    </dgm:pt>
    <dgm:pt modelId="{B8705129-089E-483D-AE8F-1E915FF8C81A}" type="pres">
      <dgm:prSet presAssocID="{6759EC49-B29F-4379-B1AB-5E2EAFC7454D}" presName="rootText" presStyleLbl="node3" presStyleIdx="9" presStyleCnt="16" custScaleX="35054" custScaleY="3505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DA59BB1E-8FC3-4A8A-9894-20FF60C613F4}" type="pres">
      <dgm:prSet presAssocID="{6759EC49-B29F-4379-B1AB-5E2EAFC7454D}" presName="rootConnector" presStyleLbl="node3" presStyleIdx="9" presStyleCnt="16"/>
      <dgm:spPr/>
      <dgm:t>
        <a:bodyPr/>
        <a:lstStyle/>
        <a:p>
          <a:endParaRPr lang="da-DK"/>
        </a:p>
      </dgm:t>
    </dgm:pt>
    <dgm:pt modelId="{B88BEBED-B575-49DB-B56F-2F1E9D6A0F78}" type="pres">
      <dgm:prSet presAssocID="{6759EC49-B29F-4379-B1AB-5E2EAFC7454D}" presName="hierChild4" presStyleCnt="0"/>
      <dgm:spPr/>
    </dgm:pt>
    <dgm:pt modelId="{97F58AD5-05BB-4C8C-8F0F-22C6391264EC}" type="pres">
      <dgm:prSet presAssocID="{3AFF2CB7-F8E4-460B-B759-601CF50441C3}" presName="Name35" presStyleLbl="parChTrans1D4" presStyleIdx="9" presStyleCnt="16"/>
      <dgm:spPr/>
      <dgm:t>
        <a:bodyPr/>
        <a:lstStyle/>
        <a:p>
          <a:endParaRPr lang="da-DK"/>
        </a:p>
      </dgm:t>
    </dgm:pt>
    <dgm:pt modelId="{5363D57C-C796-4767-9BE4-1097B679F92B}" type="pres">
      <dgm:prSet presAssocID="{2C45ED0C-53AC-4791-9CC3-8B06B4660BC4}" presName="hierRoot2" presStyleCnt="0">
        <dgm:presLayoutVars>
          <dgm:hierBranch val="init"/>
        </dgm:presLayoutVars>
      </dgm:prSet>
      <dgm:spPr/>
    </dgm:pt>
    <dgm:pt modelId="{CC7B7C9D-074F-4045-BF1B-73060DCE5FEC}" type="pres">
      <dgm:prSet presAssocID="{2C45ED0C-53AC-4791-9CC3-8B06B4660BC4}" presName="rootComposite" presStyleCnt="0"/>
      <dgm:spPr/>
    </dgm:pt>
    <dgm:pt modelId="{2B2AAAD5-AAA4-425D-9A1D-C38AD09E5E26}" type="pres">
      <dgm:prSet presAssocID="{2C45ED0C-53AC-4791-9CC3-8B06B4660BC4}" presName="rootText" presStyleLbl="node4" presStyleIdx="9" presStyleCnt="16" custScaleX="26334" custScaleY="2633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48DCF55E-52B1-4EB5-9990-B52BEA2D1DE5}" type="pres">
      <dgm:prSet presAssocID="{2C45ED0C-53AC-4791-9CC3-8B06B4660BC4}" presName="rootConnector" presStyleLbl="node4" presStyleIdx="9" presStyleCnt="16"/>
      <dgm:spPr/>
      <dgm:t>
        <a:bodyPr/>
        <a:lstStyle/>
        <a:p>
          <a:endParaRPr lang="da-DK"/>
        </a:p>
      </dgm:t>
    </dgm:pt>
    <dgm:pt modelId="{BC5161EA-AB17-4017-A15F-D34AA9B95374}" type="pres">
      <dgm:prSet presAssocID="{2C45ED0C-53AC-4791-9CC3-8B06B4660BC4}" presName="hierChild4" presStyleCnt="0"/>
      <dgm:spPr/>
    </dgm:pt>
    <dgm:pt modelId="{2CA6CC2E-76C2-4510-8573-476E6C7916BC}" type="pres">
      <dgm:prSet presAssocID="{2C45ED0C-53AC-4791-9CC3-8B06B4660BC4}" presName="hierChild5" presStyleCnt="0"/>
      <dgm:spPr/>
    </dgm:pt>
    <dgm:pt modelId="{C4BDB576-54DA-4487-AF3E-A7E1432BB97E}" type="pres">
      <dgm:prSet presAssocID="{6759EC49-B29F-4379-B1AB-5E2EAFC7454D}" presName="hierChild5" presStyleCnt="0"/>
      <dgm:spPr/>
    </dgm:pt>
    <dgm:pt modelId="{A5ABB5BC-238E-48D5-8B9E-677993CAB293}" type="pres">
      <dgm:prSet presAssocID="{5EC6F3EA-82A1-44F3-9F3C-66082F1C5D4B}" presName="Name35" presStyleLbl="parChTrans1D3" presStyleIdx="10" presStyleCnt="16"/>
      <dgm:spPr/>
      <dgm:t>
        <a:bodyPr/>
        <a:lstStyle/>
        <a:p>
          <a:endParaRPr lang="da-DK"/>
        </a:p>
      </dgm:t>
    </dgm:pt>
    <dgm:pt modelId="{92EFAE0C-A978-4CEB-A29E-820A4864B07D}" type="pres">
      <dgm:prSet presAssocID="{A8F34595-2EBC-492C-A86E-9BCC50A9820A}" presName="hierRoot2" presStyleCnt="0">
        <dgm:presLayoutVars>
          <dgm:hierBranch/>
        </dgm:presLayoutVars>
      </dgm:prSet>
      <dgm:spPr/>
    </dgm:pt>
    <dgm:pt modelId="{105D82A5-6D8A-4F4A-BF6B-75AE566E5E28}" type="pres">
      <dgm:prSet presAssocID="{A8F34595-2EBC-492C-A86E-9BCC50A9820A}" presName="rootComposite" presStyleCnt="0"/>
      <dgm:spPr/>
    </dgm:pt>
    <dgm:pt modelId="{2B9581BF-0D06-4DD4-AE92-6459115DF642}" type="pres">
      <dgm:prSet presAssocID="{A8F34595-2EBC-492C-A86E-9BCC50A9820A}" presName="rootText" presStyleLbl="node3" presStyleIdx="10" presStyleCnt="16" custScaleX="35054" custScaleY="3505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3F626AC2-9299-446A-BAC0-965C4491EB91}" type="pres">
      <dgm:prSet presAssocID="{A8F34595-2EBC-492C-A86E-9BCC50A9820A}" presName="rootConnector" presStyleLbl="node3" presStyleIdx="10" presStyleCnt="16"/>
      <dgm:spPr/>
      <dgm:t>
        <a:bodyPr/>
        <a:lstStyle/>
        <a:p>
          <a:endParaRPr lang="da-DK"/>
        </a:p>
      </dgm:t>
    </dgm:pt>
    <dgm:pt modelId="{9C7E3B7D-98D4-4409-A86B-C8CA975A8093}" type="pres">
      <dgm:prSet presAssocID="{A8F34595-2EBC-492C-A86E-9BCC50A9820A}" presName="hierChild4" presStyleCnt="0"/>
      <dgm:spPr/>
    </dgm:pt>
    <dgm:pt modelId="{86ED4535-FF00-4614-843A-E3E7E3F9D99B}" type="pres">
      <dgm:prSet presAssocID="{5B8855A3-4C3C-4254-BA5E-731A61CED5A4}" presName="Name35" presStyleLbl="parChTrans1D4" presStyleIdx="10" presStyleCnt="16"/>
      <dgm:spPr/>
      <dgm:t>
        <a:bodyPr/>
        <a:lstStyle/>
        <a:p>
          <a:endParaRPr lang="da-DK"/>
        </a:p>
      </dgm:t>
    </dgm:pt>
    <dgm:pt modelId="{0563DC07-9F40-4542-A8B4-D3832F4FFD3E}" type="pres">
      <dgm:prSet presAssocID="{154CF91A-3ED8-4F91-AA10-605BE184F200}" presName="hierRoot2" presStyleCnt="0">
        <dgm:presLayoutVars>
          <dgm:hierBranch val="init"/>
        </dgm:presLayoutVars>
      </dgm:prSet>
      <dgm:spPr/>
    </dgm:pt>
    <dgm:pt modelId="{782F6564-3266-434F-ABB5-D3D4CB094EC5}" type="pres">
      <dgm:prSet presAssocID="{154CF91A-3ED8-4F91-AA10-605BE184F200}" presName="rootComposite" presStyleCnt="0"/>
      <dgm:spPr/>
    </dgm:pt>
    <dgm:pt modelId="{6EC71086-D83B-4D7A-AE37-0E9337184621}" type="pres">
      <dgm:prSet presAssocID="{154CF91A-3ED8-4F91-AA10-605BE184F200}" presName="rootText" presStyleLbl="node4" presStyleIdx="10" presStyleCnt="16" custScaleX="19785" custScaleY="1978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92A844BC-96D8-4C87-9461-83F26EA496AA}" type="pres">
      <dgm:prSet presAssocID="{154CF91A-3ED8-4F91-AA10-605BE184F200}" presName="rootConnector" presStyleLbl="node4" presStyleIdx="10" presStyleCnt="16"/>
      <dgm:spPr/>
      <dgm:t>
        <a:bodyPr/>
        <a:lstStyle/>
        <a:p>
          <a:endParaRPr lang="da-DK"/>
        </a:p>
      </dgm:t>
    </dgm:pt>
    <dgm:pt modelId="{18B5C63C-E72C-479B-85FB-419B271250D6}" type="pres">
      <dgm:prSet presAssocID="{154CF91A-3ED8-4F91-AA10-605BE184F200}" presName="hierChild4" presStyleCnt="0"/>
      <dgm:spPr/>
    </dgm:pt>
    <dgm:pt modelId="{A276A051-F07E-4B2D-8124-4DD9B4DD6311}" type="pres">
      <dgm:prSet presAssocID="{154CF91A-3ED8-4F91-AA10-605BE184F200}" presName="hierChild5" presStyleCnt="0"/>
      <dgm:spPr/>
    </dgm:pt>
    <dgm:pt modelId="{D6E91C13-BF46-4546-835A-DEC75C522FAB}" type="pres">
      <dgm:prSet presAssocID="{A8F34595-2EBC-492C-A86E-9BCC50A9820A}" presName="hierChild5" presStyleCnt="0"/>
      <dgm:spPr/>
    </dgm:pt>
    <dgm:pt modelId="{D02B923B-3CC3-49C9-ABB6-0057E58AF904}" type="pres">
      <dgm:prSet presAssocID="{67763273-3FDD-4E4B-A44A-4A27FD9D7942}" presName="Name35" presStyleLbl="parChTrans1D3" presStyleIdx="11" presStyleCnt="16"/>
      <dgm:spPr/>
      <dgm:t>
        <a:bodyPr/>
        <a:lstStyle/>
        <a:p>
          <a:endParaRPr lang="da-DK"/>
        </a:p>
      </dgm:t>
    </dgm:pt>
    <dgm:pt modelId="{0D5F8F25-245C-4EB7-8632-9DAB1CEE53F1}" type="pres">
      <dgm:prSet presAssocID="{54C8F067-2DFC-4DD6-9F22-FE31D92EC136}" presName="hierRoot2" presStyleCnt="0">
        <dgm:presLayoutVars>
          <dgm:hierBranch/>
        </dgm:presLayoutVars>
      </dgm:prSet>
      <dgm:spPr/>
    </dgm:pt>
    <dgm:pt modelId="{8705E28E-4436-4787-8CD0-C09961597A17}" type="pres">
      <dgm:prSet presAssocID="{54C8F067-2DFC-4DD6-9F22-FE31D92EC136}" presName="rootComposite" presStyleCnt="0"/>
      <dgm:spPr/>
    </dgm:pt>
    <dgm:pt modelId="{31D24CA3-90A2-43D7-ACD1-0ADD43412FC5}" type="pres">
      <dgm:prSet presAssocID="{54C8F067-2DFC-4DD6-9F22-FE31D92EC136}" presName="rootText" presStyleLbl="node3" presStyleIdx="11" presStyleCnt="16" custScaleX="35054" custScaleY="3505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A84AB75C-282A-4B9D-827A-53E4D2E0FD03}" type="pres">
      <dgm:prSet presAssocID="{54C8F067-2DFC-4DD6-9F22-FE31D92EC136}" presName="rootConnector" presStyleLbl="node3" presStyleIdx="11" presStyleCnt="16"/>
      <dgm:spPr/>
      <dgm:t>
        <a:bodyPr/>
        <a:lstStyle/>
        <a:p>
          <a:endParaRPr lang="da-DK"/>
        </a:p>
      </dgm:t>
    </dgm:pt>
    <dgm:pt modelId="{4EDD6DAB-87DF-4A56-B0D6-3D9B6720769F}" type="pres">
      <dgm:prSet presAssocID="{54C8F067-2DFC-4DD6-9F22-FE31D92EC136}" presName="hierChild4" presStyleCnt="0"/>
      <dgm:spPr/>
    </dgm:pt>
    <dgm:pt modelId="{7B44DD5C-D9A5-41A6-81D1-4F053CD257ED}" type="pres">
      <dgm:prSet presAssocID="{197A6EBA-FE50-483C-AFB4-352E2301A7EA}" presName="Name35" presStyleLbl="parChTrans1D4" presStyleIdx="11" presStyleCnt="16"/>
      <dgm:spPr/>
      <dgm:t>
        <a:bodyPr/>
        <a:lstStyle/>
        <a:p>
          <a:endParaRPr lang="da-DK"/>
        </a:p>
      </dgm:t>
    </dgm:pt>
    <dgm:pt modelId="{4E4283C4-38EB-4030-936D-DF1B73931015}" type="pres">
      <dgm:prSet presAssocID="{43A82323-6FA6-4666-B0B3-1B4404FD3AF1}" presName="hierRoot2" presStyleCnt="0">
        <dgm:presLayoutVars>
          <dgm:hierBranch val="init"/>
        </dgm:presLayoutVars>
      </dgm:prSet>
      <dgm:spPr/>
    </dgm:pt>
    <dgm:pt modelId="{2BCB9008-4FD5-46BE-B204-A905CDE10914}" type="pres">
      <dgm:prSet presAssocID="{43A82323-6FA6-4666-B0B3-1B4404FD3AF1}" presName="rootComposite" presStyleCnt="0"/>
      <dgm:spPr/>
    </dgm:pt>
    <dgm:pt modelId="{74499C35-5431-44CC-89FD-88512459B0C9}" type="pres">
      <dgm:prSet presAssocID="{43A82323-6FA6-4666-B0B3-1B4404FD3AF1}" presName="rootText" presStyleLbl="node4" presStyleIdx="11" presStyleCnt="16" custScaleX="19785" custScaleY="1978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98FF4EF3-0734-42C4-9F13-4DB9A69E65FD}" type="pres">
      <dgm:prSet presAssocID="{43A82323-6FA6-4666-B0B3-1B4404FD3AF1}" presName="rootConnector" presStyleLbl="node4" presStyleIdx="11" presStyleCnt="16"/>
      <dgm:spPr/>
      <dgm:t>
        <a:bodyPr/>
        <a:lstStyle/>
        <a:p>
          <a:endParaRPr lang="da-DK"/>
        </a:p>
      </dgm:t>
    </dgm:pt>
    <dgm:pt modelId="{DF65AB9D-23EE-4042-9DE7-6B73755C448F}" type="pres">
      <dgm:prSet presAssocID="{43A82323-6FA6-4666-B0B3-1B4404FD3AF1}" presName="hierChild4" presStyleCnt="0"/>
      <dgm:spPr/>
    </dgm:pt>
    <dgm:pt modelId="{A4A23BE9-6B06-4C2A-AD60-98030DED80DE}" type="pres">
      <dgm:prSet presAssocID="{43A82323-6FA6-4666-B0B3-1B4404FD3AF1}" presName="hierChild5" presStyleCnt="0"/>
      <dgm:spPr/>
    </dgm:pt>
    <dgm:pt modelId="{E31AAA0A-943B-4489-818B-087199888C08}" type="pres">
      <dgm:prSet presAssocID="{54C8F067-2DFC-4DD6-9F22-FE31D92EC136}" presName="hierChild5" presStyleCnt="0"/>
      <dgm:spPr/>
    </dgm:pt>
    <dgm:pt modelId="{2C6DA11A-9271-4430-8B6E-E4ED065D6BCB}" type="pres">
      <dgm:prSet presAssocID="{CCF50B1C-2D09-4A1E-94BA-C4624D3C0289}" presName="hierChild5" presStyleCnt="0"/>
      <dgm:spPr/>
    </dgm:pt>
    <dgm:pt modelId="{5E7D79C9-5201-40AA-B851-ED99914C14F7}" type="pres">
      <dgm:prSet presAssocID="{649A742F-961A-453F-A986-2938D279D32E}" presName="Name35" presStyleLbl="parChTrans1D2" presStyleIdx="3" presStyleCnt="4"/>
      <dgm:spPr/>
      <dgm:t>
        <a:bodyPr/>
        <a:lstStyle/>
        <a:p>
          <a:endParaRPr lang="da-DK"/>
        </a:p>
      </dgm:t>
    </dgm:pt>
    <dgm:pt modelId="{E966B9DF-88CD-4022-8BB6-9A5CA8267CBE}" type="pres">
      <dgm:prSet presAssocID="{4BCE7798-0687-49EE-95D4-C80EAFDDB8F9}" presName="hierRoot2" presStyleCnt="0">
        <dgm:presLayoutVars>
          <dgm:hierBranch/>
        </dgm:presLayoutVars>
      </dgm:prSet>
      <dgm:spPr/>
    </dgm:pt>
    <dgm:pt modelId="{FDA6CCDB-5262-431A-B787-11718FF44850}" type="pres">
      <dgm:prSet presAssocID="{4BCE7798-0687-49EE-95D4-C80EAFDDB8F9}" presName="rootComposite" presStyleCnt="0"/>
      <dgm:spPr/>
    </dgm:pt>
    <dgm:pt modelId="{867C963D-D39D-4C88-BC53-AC68CCCE7070}" type="pres">
      <dgm:prSet presAssocID="{4BCE7798-0687-49EE-95D4-C80EAFDDB8F9}" presName="rootText" presStyleLbl="node2" presStyleIdx="3" presStyleCnt="4" custScaleX="35050" custScaleY="35050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C805520-2EF3-4AAB-91B1-FA3E1AE51A96}" type="pres">
      <dgm:prSet presAssocID="{4BCE7798-0687-49EE-95D4-C80EAFDDB8F9}" presName="rootConnector" presStyleLbl="node2" presStyleIdx="3" presStyleCnt="4"/>
      <dgm:spPr/>
      <dgm:t>
        <a:bodyPr/>
        <a:lstStyle/>
        <a:p>
          <a:endParaRPr lang="da-DK"/>
        </a:p>
      </dgm:t>
    </dgm:pt>
    <dgm:pt modelId="{E0969BFB-49AC-4FD5-9925-E2D39F4E78F3}" type="pres">
      <dgm:prSet presAssocID="{4BCE7798-0687-49EE-95D4-C80EAFDDB8F9}" presName="hierChild4" presStyleCnt="0"/>
      <dgm:spPr/>
    </dgm:pt>
    <dgm:pt modelId="{05535059-ABAC-420E-943B-5841753C5700}" type="pres">
      <dgm:prSet presAssocID="{21215D21-2833-43BF-80DA-E6171648BD99}" presName="Name35" presStyleLbl="parChTrans1D3" presStyleIdx="12" presStyleCnt="16"/>
      <dgm:spPr/>
      <dgm:t>
        <a:bodyPr/>
        <a:lstStyle/>
        <a:p>
          <a:endParaRPr lang="da-DK"/>
        </a:p>
      </dgm:t>
    </dgm:pt>
    <dgm:pt modelId="{77BF57A7-B252-4BDB-BDEB-A79D00E73507}" type="pres">
      <dgm:prSet presAssocID="{996F217D-4F8D-4C53-B792-F7C7A60708BF}" presName="hierRoot2" presStyleCnt="0">
        <dgm:presLayoutVars>
          <dgm:hierBranch/>
        </dgm:presLayoutVars>
      </dgm:prSet>
      <dgm:spPr/>
    </dgm:pt>
    <dgm:pt modelId="{713FF479-15C7-4004-8A5D-A2E0F918258B}" type="pres">
      <dgm:prSet presAssocID="{996F217D-4F8D-4C53-B792-F7C7A60708BF}" presName="rootComposite" presStyleCnt="0"/>
      <dgm:spPr/>
    </dgm:pt>
    <dgm:pt modelId="{5B17D212-F219-437B-B551-47440CF2F618}" type="pres">
      <dgm:prSet presAssocID="{996F217D-4F8D-4C53-B792-F7C7A60708BF}" presName="rootText" presStyleLbl="node3" presStyleIdx="12" presStyleCnt="16" custScaleX="35054" custScaleY="3505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CF5CDAA0-AAA4-4EB0-9548-CCFE141D6E74}" type="pres">
      <dgm:prSet presAssocID="{996F217D-4F8D-4C53-B792-F7C7A60708BF}" presName="rootConnector" presStyleLbl="node3" presStyleIdx="12" presStyleCnt="16"/>
      <dgm:spPr/>
      <dgm:t>
        <a:bodyPr/>
        <a:lstStyle/>
        <a:p>
          <a:endParaRPr lang="da-DK"/>
        </a:p>
      </dgm:t>
    </dgm:pt>
    <dgm:pt modelId="{CCCD266A-7098-4E01-B00B-E344913FC94D}" type="pres">
      <dgm:prSet presAssocID="{996F217D-4F8D-4C53-B792-F7C7A60708BF}" presName="hierChild4" presStyleCnt="0"/>
      <dgm:spPr/>
    </dgm:pt>
    <dgm:pt modelId="{B0EA0311-35E9-4B75-819F-9AD1327736BE}" type="pres">
      <dgm:prSet presAssocID="{E5D4E172-F371-4D2D-A64A-1CEB5DE6FB23}" presName="Name35" presStyleLbl="parChTrans1D4" presStyleIdx="12" presStyleCnt="16"/>
      <dgm:spPr/>
      <dgm:t>
        <a:bodyPr/>
        <a:lstStyle/>
        <a:p>
          <a:endParaRPr lang="da-DK"/>
        </a:p>
      </dgm:t>
    </dgm:pt>
    <dgm:pt modelId="{6D4A0108-9A3F-4252-8BB6-ECE60BF0FBB5}" type="pres">
      <dgm:prSet presAssocID="{37160998-41A5-41E1-B2CA-C14B3095CA93}" presName="hierRoot2" presStyleCnt="0">
        <dgm:presLayoutVars>
          <dgm:hierBranch val="init"/>
        </dgm:presLayoutVars>
      </dgm:prSet>
      <dgm:spPr/>
    </dgm:pt>
    <dgm:pt modelId="{F167D208-973E-4B18-81C5-4F49F8F18411}" type="pres">
      <dgm:prSet presAssocID="{37160998-41A5-41E1-B2CA-C14B3095CA93}" presName="rootComposite" presStyleCnt="0"/>
      <dgm:spPr/>
    </dgm:pt>
    <dgm:pt modelId="{E62B2158-B424-433C-8A05-0DBA9F03FE22}" type="pres">
      <dgm:prSet presAssocID="{37160998-41A5-41E1-B2CA-C14B3095CA93}" presName="rootText" presStyleLbl="node4" presStyleIdx="12" presStyleCnt="16" custScaleX="19785" custScaleY="1978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D6A5EE35-951D-47DB-8839-F2BB8D78831A}" type="pres">
      <dgm:prSet presAssocID="{37160998-41A5-41E1-B2CA-C14B3095CA93}" presName="rootConnector" presStyleLbl="node4" presStyleIdx="12" presStyleCnt="16"/>
      <dgm:spPr/>
      <dgm:t>
        <a:bodyPr/>
        <a:lstStyle/>
        <a:p>
          <a:endParaRPr lang="da-DK"/>
        </a:p>
      </dgm:t>
    </dgm:pt>
    <dgm:pt modelId="{5C9CF2CC-C5F4-4DE7-BF19-066FDB5895C7}" type="pres">
      <dgm:prSet presAssocID="{37160998-41A5-41E1-B2CA-C14B3095CA93}" presName="hierChild4" presStyleCnt="0"/>
      <dgm:spPr/>
    </dgm:pt>
    <dgm:pt modelId="{A4C42533-84A4-4B34-9039-F9C817BB2273}" type="pres">
      <dgm:prSet presAssocID="{37160998-41A5-41E1-B2CA-C14B3095CA93}" presName="hierChild5" presStyleCnt="0"/>
      <dgm:spPr/>
    </dgm:pt>
    <dgm:pt modelId="{ABFE5803-8A53-42C2-B842-FF8BD417EB1E}" type="pres">
      <dgm:prSet presAssocID="{996F217D-4F8D-4C53-B792-F7C7A60708BF}" presName="hierChild5" presStyleCnt="0"/>
      <dgm:spPr/>
    </dgm:pt>
    <dgm:pt modelId="{61812808-3DB4-45A6-BE9C-DAE8894994AD}" type="pres">
      <dgm:prSet presAssocID="{6B18AA0D-70E5-4D71-BDF8-71966FC9A1D9}" presName="Name35" presStyleLbl="parChTrans1D3" presStyleIdx="13" presStyleCnt="16"/>
      <dgm:spPr/>
      <dgm:t>
        <a:bodyPr/>
        <a:lstStyle/>
        <a:p>
          <a:endParaRPr lang="da-DK"/>
        </a:p>
      </dgm:t>
    </dgm:pt>
    <dgm:pt modelId="{FBCCB53C-B4B3-4578-950A-1A006411E91B}" type="pres">
      <dgm:prSet presAssocID="{2B5666DC-F43B-458B-B295-71DF2930E1FC}" presName="hierRoot2" presStyleCnt="0">
        <dgm:presLayoutVars>
          <dgm:hierBranch/>
        </dgm:presLayoutVars>
      </dgm:prSet>
      <dgm:spPr/>
    </dgm:pt>
    <dgm:pt modelId="{41A6389A-A3D0-46F4-AC8A-A3D38717101D}" type="pres">
      <dgm:prSet presAssocID="{2B5666DC-F43B-458B-B295-71DF2930E1FC}" presName="rootComposite" presStyleCnt="0"/>
      <dgm:spPr/>
    </dgm:pt>
    <dgm:pt modelId="{CCCA8E59-B2A7-49C5-A97F-9C5FB5AA5E15}" type="pres">
      <dgm:prSet presAssocID="{2B5666DC-F43B-458B-B295-71DF2930E1FC}" presName="rootText" presStyleLbl="node3" presStyleIdx="13" presStyleCnt="16" custScaleX="35054" custScaleY="3505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A282FB71-4229-40B9-8476-BE3B2DFF3584}" type="pres">
      <dgm:prSet presAssocID="{2B5666DC-F43B-458B-B295-71DF2930E1FC}" presName="rootConnector" presStyleLbl="node3" presStyleIdx="13" presStyleCnt="16"/>
      <dgm:spPr/>
      <dgm:t>
        <a:bodyPr/>
        <a:lstStyle/>
        <a:p>
          <a:endParaRPr lang="da-DK"/>
        </a:p>
      </dgm:t>
    </dgm:pt>
    <dgm:pt modelId="{1C67A4DE-3880-412C-92BD-3A3B5B85A67B}" type="pres">
      <dgm:prSet presAssocID="{2B5666DC-F43B-458B-B295-71DF2930E1FC}" presName="hierChild4" presStyleCnt="0"/>
      <dgm:spPr/>
    </dgm:pt>
    <dgm:pt modelId="{BFE3C4C1-0F6D-4D21-9198-68A2F8F83B25}" type="pres">
      <dgm:prSet presAssocID="{30D0479B-FA06-4EC8-9944-DD5C42E9B38B}" presName="Name35" presStyleLbl="parChTrans1D4" presStyleIdx="13" presStyleCnt="16"/>
      <dgm:spPr/>
      <dgm:t>
        <a:bodyPr/>
        <a:lstStyle/>
        <a:p>
          <a:endParaRPr lang="da-DK"/>
        </a:p>
      </dgm:t>
    </dgm:pt>
    <dgm:pt modelId="{326172A9-B402-4EA0-87E9-274A4745BB45}" type="pres">
      <dgm:prSet presAssocID="{B877B028-90B6-4A83-B489-52F0CAE8BA86}" presName="hierRoot2" presStyleCnt="0">
        <dgm:presLayoutVars>
          <dgm:hierBranch val="init"/>
        </dgm:presLayoutVars>
      </dgm:prSet>
      <dgm:spPr/>
    </dgm:pt>
    <dgm:pt modelId="{4AE05CFA-428A-48C4-BBF4-AED74B5E66FC}" type="pres">
      <dgm:prSet presAssocID="{B877B028-90B6-4A83-B489-52F0CAE8BA86}" presName="rootComposite" presStyleCnt="0"/>
      <dgm:spPr/>
    </dgm:pt>
    <dgm:pt modelId="{CC50B724-3F3F-46B4-9F6F-61DA09719ECE}" type="pres">
      <dgm:prSet presAssocID="{B877B028-90B6-4A83-B489-52F0CAE8BA86}" presName="rootText" presStyleLbl="node4" presStyleIdx="13" presStyleCnt="16" custScaleX="19785" custScaleY="1978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54EDB0C-1ED0-49F9-B241-9530564037A5}" type="pres">
      <dgm:prSet presAssocID="{B877B028-90B6-4A83-B489-52F0CAE8BA86}" presName="rootConnector" presStyleLbl="node4" presStyleIdx="13" presStyleCnt="16"/>
      <dgm:spPr/>
      <dgm:t>
        <a:bodyPr/>
        <a:lstStyle/>
        <a:p>
          <a:endParaRPr lang="da-DK"/>
        </a:p>
      </dgm:t>
    </dgm:pt>
    <dgm:pt modelId="{F353EA68-DA38-4132-910D-6008DE2117AE}" type="pres">
      <dgm:prSet presAssocID="{B877B028-90B6-4A83-B489-52F0CAE8BA86}" presName="hierChild4" presStyleCnt="0"/>
      <dgm:spPr/>
    </dgm:pt>
    <dgm:pt modelId="{7A7BBB52-9713-4F28-8038-D8AF6E92D965}" type="pres">
      <dgm:prSet presAssocID="{B877B028-90B6-4A83-B489-52F0CAE8BA86}" presName="hierChild5" presStyleCnt="0"/>
      <dgm:spPr/>
    </dgm:pt>
    <dgm:pt modelId="{D4EFEE14-2320-4DC9-9117-30689ED9FB32}" type="pres">
      <dgm:prSet presAssocID="{2B5666DC-F43B-458B-B295-71DF2930E1FC}" presName="hierChild5" presStyleCnt="0"/>
      <dgm:spPr/>
    </dgm:pt>
    <dgm:pt modelId="{817F70A5-2513-45DA-8179-C3825830997F}" type="pres">
      <dgm:prSet presAssocID="{641C4471-905E-47D9-8D32-5D8F4B09F279}" presName="Name35" presStyleLbl="parChTrans1D3" presStyleIdx="14" presStyleCnt="16"/>
      <dgm:spPr/>
      <dgm:t>
        <a:bodyPr/>
        <a:lstStyle/>
        <a:p>
          <a:endParaRPr lang="da-DK"/>
        </a:p>
      </dgm:t>
    </dgm:pt>
    <dgm:pt modelId="{97842615-6086-4199-947C-BE9B56B10F14}" type="pres">
      <dgm:prSet presAssocID="{2398AA94-FE42-45B3-A2C3-13A6A0DE8DE2}" presName="hierRoot2" presStyleCnt="0">
        <dgm:presLayoutVars>
          <dgm:hierBranch/>
        </dgm:presLayoutVars>
      </dgm:prSet>
      <dgm:spPr/>
    </dgm:pt>
    <dgm:pt modelId="{33E7D216-2911-48E9-80D5-7AE187F01605}" type="pres">
      <dgm:prSet presAssocID="{2398AA94-FE42-45B3-A2C3-13A6A0DE8DE2}" presName="rootComposite" presStyleCnt="0"/>
      <dgm:spPr/>
    </dgm:pt>
    <dgm:pt modelId="{AE6F2191-0084-4D02-8590-0E85B91D2859}" type="pres">
      <dgm:prSet presAssocID="{2398AA94-FE42-45B3-A2C3-13A6A0DE8DE2}" presName="rootText" presStyleLbl="node3" presStyleIdx="14" presStyleCnt="16" custScaleX="35054" custScaleY="3505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16A60E6E-336C-43A7-9367-C9C6EE1B4438}" type="pres">
      <dgm:prSet presAssocID="{2398AA94-FE42-45B3-A2C3-13A6A0DE8DE2}" presName="rootConnector" presStyleLbl="node3" presStyleIdx="14" presStyleCnt="16"/>
      <dgm:spPr/>
      <dgm:t>
        <a:bodyPr/>
        <a:lstStyle/>
        <a:p>
          <a:endParaRPr lang="da-DK"/>
        </a:p>
      </dgm:t>
    </dgm:pt>
    <dgm:pt modelId="{8426F896-C434-49D0-862B-3A9C905C7B2E}" type="pres">
      <dgm:prSet presAssocID="{2398AA94-FE42-45B3-A2C3-13A6A0DE8DE2}" presName="hierChild4" presStyleCnt="0"/>
      <dgm:spPr/>
    </dgm:pt>
    <dgm:pt modelId="{136CC190-4761-40EA-96E9-A4675988D679}" type="pres">
      <dgm:prSet presAssocID="{2CAA6924-7CDF-4BC3-8B96-36965867820B}" presName="Name35" presStyleLbl="parChTrans1D4" presStyleIdx="14" presStyleCnt="16"/>
      <dgm:spPr/>
      <dgm:t>
        <a:bodyPr/>
        <a:lstStyle/>
        <a:p>
          <a:endParaRPr lang="da-DK"/>
        </a:p>
      </dgm:t>
    </dgm:pt>
    <dgm:pt modelId="{E9A7B3F6-DFEE-4AEA-8278-B12634A6F3E2}" type="pres">
      <dgm:prSet presAssocID="{59262AD1-D231-44B7-AE2F-39C9C508F8D3}" presName="hierRoot2" presStyleCnt="0">
        <dgm:presLayoutVars>
          <dgm:hierBranch val="init"/>
        </dgm:presLayoutVars>
      </dgm:prSet>
      <dgm:spPr/>
    </dgm:pt>
    <dgm:pt modelId="{5CC0E33F-74A9-4654-B65A-D7964053AEAE}" type="pres">
      <dgm:prSet presAssocID="{59262AD1-D231-44B7-AE2F-39C9C508F8D3}" presName="rootComposite" presStyleCnt="0"/>
      <dgm:spPr/>
    </dgm:pt>
    <dgm:pt modelId="{A978C62D-EE7C-425A-9E88-EF4F00C733B6}" type="pres">
      <dgm:prSet presAssocID="{59262AD1-D231-44B7-AE2F-39C9C508F8D3}" presName="rootText" presStyleLbl="node4" presStyleIdx="14" presStyleCnt="16" custScaleX="19785" custScaleY="1978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EEE6DF54-BBC2-4660-9659-D1F6C78605E3}" type="pres">
      <dgm:prSet presAssocID="{59262AD1-D231-44B7-AE2F-39C9C508F8D3}" presName="rootConnector" presStyleLbl="node4" presStyleIdx="14" presStyleCnt="16"/>
      <dgm:spPr/>
      <dgm:t>
        <a:bodyPr/>
        <a:lstStyle/>
        <a:p>
          <a:endParaRPr lang="da-DK"/>
        </a:p>
      </dgm:t>
    </dgm:pt>
    <dgm:pt modelId="{4FD7B374-3FE4-47E0-B37B-D31A071B591D}" type="pres">
      <dgm:prSet presAssocID="{59262AD1-D231-44B7-AE2F-39C9C508F8D3}" presName="hierChild4" presStyleCnt="0"/>
      <dgm:spPr/>
    </dgm:pt>
    <dgm:pt modelId="{D3F2CBC6-DC65-414F-A4FF-76CF13DD8DEA}" type="pres">
      <dgm:prSet presAssocID="{59262AD1-D231-44B7-AE2F-39C9C508F8D3}" presName="hierChild5" presStyleCnt="0"/>
      <dgm:spPr/>
    </dgm:pt>
    <dgm:pt modelId="{4F50C395-BB89-4A35-89A9-11EF548D93B3}" type="pres">
      <dgm:prSet presAssocID="{2398AA94-FE42-45B3-A2C3-13A6A0DE8DE2}" presName="hierChild5" presStyleCnt="0"/>
      <dgm:spPr/>
    </dgm:pt>
    <dgm:pt modelId="{1CE747F2-808C-42D4-933D-D580B2479C19}" type="pres">
      <dgm:prSet presAssocID="{9056C953-812E-4421-A0B7-7D0F78CBB00B}" presName="Name35" presStyleLbl="parChTrans1D3" presStyleIdx="15" presStyleCnt="16"/>
      <dgm:spPr/>
      <dgm:t>
        <a:bodyPr/>
        <a:lstStyle/>
        <a:p>
          <a:endParaRPr lang="da-DK"/>
        </a:p>
      </dgm:t>
    </dgm:pt>
    <dgm:pt modelId="{27FA8520-12B3-4F6B-B738-4D85926C2E23}" type="pres">
      <dgm:prSet presAssocID="{9375A22C-1EEC-4188-9939-D657C47FA43C}" presName="hierRoot2" presStyleCnt="0">
        <dgm:presLayoutVars>
          <dgm:hierBranch/>
        </dgm:presLayoutVars>
      </dgm:prSet>
      <dgm:spPr/>
    </dgm:pt>
    <dgm:pt modelId="{5C2A9249-C262-43E9-B4AE-DBE7A852C82C}" type="pres">
      <dgm:prSet presAssocID="{9375A22C-1EEC-4188-9939-D657C47FA43C}" presName="rootComposite" presStyleCnt="0"/>
      <dgm:spPr/>
    </dgm:pt>
    <dgm:pt modelId="{F9F4E52D-4E7A-4152-BC64-D85BF03B6569}" type="pres">
      <dgm:prSet presAssocID="{9375A22C-1EEC-4188-9939-D657C47FA43C}" presName="rootText" presStyleLbl="node3" presStyleIdx="15" presStyleCnt="16" custScaleX="35054" custScaleY="35054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DFCBC3A3-BAA1-403A-A836-650BB8E1DF08}" type="pres">
      <dgm:prSet presAssocID="{9375A22C-1EEC-4188-9939-D657C47FA43C}" presName="rootConnector" presStyleLbl="node3" presStyleIdx="15" presStyleCnt="16"/>
      <dgm:spPr/>
      <dgm:t>
        <a:bodyPr/>
        <a:lstStyle/>
        <a:p>
          <a:endParaRPr lang="da-DK"/>
        </a:p>
      </dgm:t>
    </dgm:pt>
    <dgm:pt modelId="{8A69805E-A193-4EF3-8915-41A2B13B62B5}" type="pres">
      <dgm:prSet presAssocID="{9375A22C-1EEC-4188-9939-D657C47FA43C}" presName="hierChild4" presStyleCnt="0"/>
      <dgm:spPr/>
    </dgm:pt>
    <dgm:pt modelId="{C3D45A01-246A-4B26-A85B-B70A7E532287}" type="pres">
      <dgm:prSet presAssocID="{391F5797-F01E-40D0-AE31-2D559422B420}" presName="Name35" presStyleLbl="parChTrans1D4" presStyleIdx="15" presStyleCnt="16"/>
      <dgm:spPr/>
      <dgm:t>
        <a:bodyPr/>
        <a:lstStyle/>
        <a:p>
          <a:endParaRPr lang="da-DK"/>
        </a:p>
      </dgm:t>
    </dgm:pt>
    <dgm:pt modelId="{553BC52C-F630-4BBB-9D97-8E95C3F024F2}" type="pres">
      <dgm:prSet presAssocID="{325A466E-9C3A-45B2-B129-EE4F48241E25}" presName="hierRoot2" presStyleCnt="0">
        <dgm:presLayoutVars>
          <dgm:hierBranch val="init"/>
        </dgm:presLayoutVars>
      </dgm:prSet>
      <dgm:spPr/>
    </dgm:pt>
    <dgm:pt modelId="{D5CCDB3C-0CFF-48FD-8A74-C271C3BDC0E8}" type="pres">
      <dgm:prSet presAssocID="{325A466E-9C3A-45B2-B129-EE4F48241E25}" presName="rootComposite" presStyleCnt="0"/>
      <dgm:spPr/>
    </dgm:pt>
    <dgm:pt modelId="{B3E238B1-A165-4F97-B5A4-D723791E9100}" type="pres">
      <dgm:prSet presAssocID="{325A466E-9C3A-45B2-B129-EE4F48241E25}" presName="rootText" presStyleLbl="node4" presStyleIdx="15" presStyleCnt="16" custScaleX="19785" custScaleY="19785">
        <dgm:presLayoutVars>
          <dgm:chPref val="3"/>
        </dgm:presLayoutVars>
      </dgm:prSet>
      <dgm:spPr/>
      <dgm:t>
        <a:bodyPr/>
        <a:lstStyle/>
        <a:p>
          <a:endParaRPr lang="da-DK"/>
        </a:p>
      </dgm:t>
    </dgm:pt>
    <dgm:pt modelId="{C3B35E5F-0C53-4761-9E6B-F6669B030FF7}" type="pres">
      <dgm:prSet presAssocID="{325A466E-9C3A-45B2-B129-EE4F48241E25}" presName="rootConnector" presStyleLbl="node4" presStyleIdx="15" presStyleCnt="16"/>
      <dgm:spPr/>
      <dgm:t>
        <a:bodyPr/>
        <a:lstStyle/>
        <a:p>
          <a:endParaRPr lang="da-DK"/>
        </a:p>
      </dgm:t>
    </dgm:pt>
    <dgm:pt modelId="{50DC8715-2541-4431-9E1C-7509B23BBBB9}" type="pres">
      <dgm:prSet presAssocID="{325A466E-9C3A-45B2-B129-EE4F48241E25}" presName="hierChild4" presStyleCnt="0"/>
      <dgm:spPr/>
    </dgm:pt>
    <dgm:pt modelId="{47384E5D-515A-4F70-9EB9-C27DA6F541CD}" type="pres">
      <dgm:prSet presAssocID="{325A466E-9C3A-45B2-B129-EE4F48241E25}" presName="hierChild5" presStyleCnt="0"/>
      <dgm:spPr/>
    </dgm:pt>
    <dgm:pt modelId="{7E49D053-08EB-4C6E-8123-5A34C32346A2}" type="pres">
      <dgm:prSet presAssocID="{9375A22C-1EEC-4188-9939-D657C47FA43C}" presName="hierChild5" presStyleCnt="0"/>
      <dgm:spPr/>
    </dgm:pt>
    <dgm:pt modelId="{59CE4462-2C86-4605-8ACF-F61C2052366D}" type="pres">
      <dgm:prSet presAssocID="{4BCE7798-0687-49EE-95D4-C80EAFDDB8F9}" presName="hierChild5" presStyleCnt="0"/>
      <dgm:spPr/>
    </dgm:pt>
    <dgm:pt modelId="{3B7D03D5-07B6-481A-B869-743EAF1BB054}" type="pres">
      <dgm:prSet presAssocID="{7B1C695A-C82F-4AFA-94FA-14347FF886B7}" presName="hierChild3" presStyleCnt="0"/>
      <dgm:spPr/>
    </dgm:pt>
  </dgm:ptLst>
  <dgm:cxnLst>
    <dgm:cxn modelId="{6E2FC357-14FA-427F-A335-B7F62EDC62EB}" srcId="{7B1C695A-C82F-4AFA-94FA-14347FF886B7}" destId="{CCF50B1C-2D09-4A1E-94BA-C4624D3C0289}" srcOrd="2" destOrd="0" parTransId="{63A4611C-FBF1-405E-A5D9-96CC5DB886AD}" sibTransId="{269A1A80-9301-43D9-A1C1-1449A32D0DD4}"/>
    <dgm:cxn modelId="{3F41F51C-E875-4915-9820-67DD2C8B717E}" type="presOf" srcId="{BDBC2E26-7D10-48EB-9809-76727E1A1AB2}" destId="{43F98B8C-E82D-455A-8595-4356F6576416}" srcOrd="0" destOrd="0" presId="urn:microsoft.com/office/officeart/2005/8/layout/orgChart1"/>
    <dgm:cxn modelId="{59033F01-C56F-40C6-834E-2224663F49E9}" type="presOf" srcId="{1EFD8F20-D43C-4B96-9E7B-99710C25748B}" destId="{89E3280D-06FC-4010-ADD2-680F163D4C43}" srcOrd="0" destOrd="0" presId="urn:microsoft.com/office/officeart/2005/8/layout/orgChart1"/>
    <dgm:cxn modelId="{3E1B421D-2876-44E1-8E49-F499178D141D}" type="presOf" srcId="{EB834412-431A-4B6B-817D-F81E3FED3DE7}" destId="{BDE27E31-9491-451F-A872-B41E1B37C21C}" srcOrd="0" destOrd="0" presId="urn:microsoft.com/office/officeart/2005/8/layout/orgChart1"/>
    <dgm:cxn modelId="{AAED9890-69E4-4DA3-AA5F-8D32ECB74CB0}" type="presOf" srcId="{730B0C31-95F6-44FF-A348-3F1DC2FA997E}" destId="{1122CA1F-5EB1-4FAA-A5ED-0646FCCB7977}" srcOrd="0" destOrd="0" presId="urn:microsoft.com/office/officeart/2005/8/layout/orgChart1"/>
    <dgm:cxn modelId="{48201D0A-B0EC-4C57-B6FF-85871DB5FD01}" srcId="{BDBC2E26-7D10-48EB-9809-76727E1A1AB2}" destId="{98645636-E366-4556-92AA-C67782AF2297}" srcOrd="3" destOrd="0" parTransId="{F0E28E0E-35A6-44AD-B71F-266A5209BD44}" sibTransId="{57DCA625-12CD-443B-BBFC-F79DEA444722}"/>
    <dgm:cxn modelId="{618F371F-C16A-421A-9710-6D0D413F955B}" type="presOf" srcId="{98645636-E366-4556-92AA-C67782AF2297}" destId="{599D5406-9142-4B51-8C0E-4A30B9A29FC0}" srcOrd="0" destOrd="0" presId="urn:microsoft.com/office/officeart/2005/8/layout/orgChart1"/>
    <dgm:cxn modelId="{F8B193F7-7CB7-4EE9-89F3-7E63A25F17DD}" srcId="{8100E407-3683-4336-A846-4525ECA5790A}" destId="{EB834412-431A-4B6B-817D-F81E3FED3DE7}" srcOrd="0" destOrd="0" parTransId="{FDC12F9A-E683-4B44-88EC-F25383B692E4}" sibTransId="{BF820F0E-37B1-4073-BF67-379DDBDFAD0F}"/>
    <dgm:cxn modelId="{F3B45163-D07A-4C0F-A964-9E714F16C245}" type="presOf" srcId="{774B4DAF-8D37-4939-8CAA-A85EFE374EE5}" destId="{552D57FF-0086-4EEE-B863-AB8B38DA1288}" srcOrd="0" destOrd="0" presId="urn:microsoft.com/office/officeart/2005/8/layout/orgChart1"/>
    <dgm:cxn modelId="{65D5A8AC-FF39-4F70-AC84-EDA95C0BDF9A}" type="presOf" srcId="{F0C0FDC3-5D81-492C-9705-C7B07E0FEADF}" destId="{6168B1DB-7148-4432-8071-DAF9B9E41127}" srcOrd="0" destOrd="0" presId="urn:microsoft.com/office/officeart/2005/8/layout/orgChart1"/>
    <dgm:cxn modelId="{88A3BAC8-BBA6-4FA6-80F6-57976F255D27}" srcId="{4BCE7798-0687-49EE-95D4-C80EAFDDB8F9}" destId="{996F217D-4F8D-4C53-B792-F7C7A60708BF}" srcOrd="0" destOrd="0" parTransId="{21215D21-2833-43BF-80DA-E6171648BD99}" sibTransId="{D44E29AE-851A-4454-A169-ED7390ED3F6C}"/>
    <dgm:cxn modelId="{440E7784-BA2B-4399-9856-2476BCEAEF93}" type="presOf" srcId="{6B18AA0D-70E5-4D71-BDF8-71966FC9A1D9}" destId="{61812808-3DB4-45A6-BE9C-DAE8894994AD}" srcOrd="0" destOrd="0" presId="urn:microsoft.com/office/officeart/2005/8/layout/orgChart1"/>
    <dgm:cxn modelId="{0E9AED7A-598E-4119-BFED-F71BB73FF8C6}" type="presOf" srcId="{00B016EF-EA42-4A31-932E-02B30B75E200}" destId="{6C1F478B-32D2-406B-B214-A57CC79ED26C}" srcOrd="0" destOrd="0" presId="urn:microsoft.com/office/officeart/2005/8/layout/orgChart1"/>
    <dgm:cxn modelId="{FDAF592A-C2A5-456C-B8DE-876F05F6D768}" srcId="{61EB9A0B-F362-4942-8486-C669C2A1D2D5}" destId="{8100E407-3683-4336-A846-4525ECA5790A}" srcOrd="0" destOrd="0" parTransId="{C6C415A9-D1FB-49F4-9859-13041EBEB08F}" sibTransId="{C5A95923-414A-48DC-AE4D-857B4E3B3FC0}"/>
    <dgm:cxn modelId="{84163540-C8B9-406A-9635-FD3500DF9090}" type="presOf" srcId="{F7058E4C-BE5D-430F-8C08-CB7A3B35716F}" destId="{E4492B70-8E1A-4DD1-B918-7DA832A447F2}" srcOrd="0" destOrd="0" presId="urn:microsoft.com/office/officeart/2005/8/layout/orgChart1"/>
    <dgm:cxn modelId="{7813654B-2368-4CCF-BDC9-F1DF64E6BD5F}" srcId="{CCF50B1C-2D09-4A1E-94BA-C4624D3C0289}" destId="{54C8F067-2DFC-4DD6-9F22-FE31D92EC136}" srcOrd="3" destOrd="0" parTransId="{67763273-3FDD-4E4B-A44A-4A27FD9D7942}" sibTransId="{B12AD665-2CE0-4BF2-AB54-E3A52313EC80}"/>
    <dgm:cxn modelId="{FFF1E29E-BBE8-47CC-AB91-C5E48F0A178F}" srcId="{BDBC2E26-7D10-48EB-9809-76727E1A1AB2}" destId="{1F8D0E59-0963-43CE-BF3B-9289EE2DD2EC}" srcOrd="1" destOrd="0" parTransId="{32360692-076B-4D85-825A-539D0691072A}" sibTransId="{12F6E3B9-DD29-4116-8B80-05AD2B88C458}"/>
    <dgm:cxn modelId="{B59D401D-4896-40B9-90B2-1CF9CE3FFB45}" srcId="{CCF50B1C-2D09-4A1E-94BA-C4624D3C0289}" destId="{A8F34595-2EBC-492C-A86E-9BCC50A9820A}" srcOrd="2" destOrd="0" parTransId="{5EC6F3EA-82A1-44F3-9F3C-66082F1C5D4B}" sibTransId="{0211221F-5F27-4903-BEDB-1A8D36BC5B6F}"/>
    <dgm:cxn modelId="{38307FA7-E8DE-4376-A5BA-7905578AA43E}" srcId="{730B0C31-95F6-44FF-A348-3F1DC2FA997E}" destId="{563CA007-FDBD-44D0-96E9-84FDCE1453BD}" srcOrd="0" destOrd="0" parTransId="{774B4DAF-8D37-4939-8CAA-A85EFE374EE5}" sibTransId="{1A831282-8612-40BD-BB0E-5E7F10A838E8}"/>
    <dgm:cxn modelId="{041260ED-C040-49D1-8AB2-35B4568A3B12}" type="presOf" srcId="{563CA007-FDBD-44D0-96E9-84FDCE1453BD}" destId="{5A58FEB7-EEA1-40CE-8504-65D0EA8DFC3A}" srcOrd="1" destOrd="0" presId="urn:microsoft.com/office/officeart/2005/8/layout/orgChart1"/>
    <dgm:cxn modelId="{5174FC63-A780-4287-BAFA-001D9575E333}" srcId="{F7058E4C-BE5D-430F-8C08-CB7A3B35716F}" destId="{15791B02-623E-47A8-9930-43900437FEF2}" srcOrd="0" destOrd="0" parTransId="{EC2373FE-938B-482F-B34E-AB5F02086002}" sibTransId="{2E7DCE7C-FA6B-4A9C-9498-F87A3E4CE84E}"/>
    <dgm:cxn modelId="{0E9D0FB6-C59F-402D-AEE6-92DFBEBE9B0F}" type="presOf" srcId="{EC2373FE-938B-482F-B34E-AB5F02086002}" destId="{3E778431-6EDF-4EA9-8996-16C4D689565E}" srcOrd="0" destOrd="0" presId="urn:microsoft.com/office/officeart/2005/8/layout/orgChart1"/>
    <dgm:cxn modelId="{F3A367C4-5FBB-4F82-9555-380076F0FCE0}" type="presOf" srcId="{4BCE7798-0687-49EE-95D4-C80EAFDDB8F9}" destId="{1C805520-2EF3-4AAB-91B1-FA3E1AE51A96}" srcOrd="1" destOrd="0" presId="urn:microsoft.com/office/officeart/2005/8/layout/orgChart1"/>
    <dgm:cxn modelId="{071FC82F-A205-4542-9495-770BF2D6868A}" srcId="{4BCE7798-0687-49EE-95D4-C80EAFDDB8F9}" destId="{2B5666DC-F43B-458B-B295-71DF2930E1FC}" srcOrd="1" destOrd="0" parTransId="{6B18AA0D-70E5-4D71-BDF8-71966FC9A1D9}" sibTransId="{2E3D0711-4BE5-4221-9D6B-9C12D14AC068}"/>
    <dgm:cxn modelId="{8BA8B19F-63E1-43A8-87A5-AA1173D1807F}" type="presOf" srcId="{B0559F68-5E3A-4A03-88EB-93ECA0E3C62F}" destId="{9082BB60-DA2A-4E13-B925-2E7BD57E3943}" srcOrd="0" destOrd="0" presId="urn:microsoft.com/office/officeart/2005/8/layout/orgChart1"/>
    <dgm:cxn modelId="{EE8C1CD9-C8C9-4CC0-8D48-735A9D56085B}" srcId="{A8F34595-2EBC-492C-A86E-9BCC50A9820A}" destId="{154CF91A-3ED8-4F91-AA10-605BE184F200}" srcOrd="0" destOrd="0" parTransId="{5B8855A3-4C3C-4254-BA5E-731A61CED5A4}" sibTransId="{60987835-F860-4670-BA0A-B0B9C88862B9}"/>
    <dgm:cxn modelId="{3A47BFF9-8A17-4362-9EDE-8DF40C49C6D5}" type="presOf" srcId="{A3C60738-FF7A-479C-8ED7-9AE9BC2B24F7}" destId="{02E6E323-C36F-438C-B842-140F0A031228}" srcOrd="0" destOrd="0" presId="urn:microsoft.com/office/officeart/2005/8/layout/orgChart1"/>
    <dgm:cxn modelId="{F1C1B31B-96EB-42C9-AC9A-75844549D1DC}" type="presOf" srcId="{8A918044-FC72-4B58-9040-2F25FE04B761}" destId="{D2027AFF-949B-499E-A6D6-B7E1C704E4FF}" srcOrd="0" destOrd="0" presId="urn:microsoft.com/office/officeart/2005/8/layout/orgChart1"/>
    <dgm:cxn modelId="{E8F4A4E9-783B-4258-A431-737E7B3E906F}" type="presOf" srcId="{54C8F067-2DFC-4DD6-9F22-FE31D92EC136}" destId="{31D24CA3-90A2-43D7-ACD1-0ADD43412FC5}" srcOrd="0" destOrd="0" presId="urn:microsoft.com/office/officeart/2005/8/layout/orgChart1"/>
    <dgm:cxn modelId="{1101A576-648C-40E9-BB37-1653E0DA10BE}" type="presOf" srcId="{154CF91A-3ED8-4F91-AA10-605BE184F200}" destId="{6EC71086-D83B-4D7A-AE37-0E9337184621}" srcOrd="0" destOrd="0" presId="urn:microsoft.com/office/officeart/2005/8/layout/orgChart1"/>
    <dgm:cxn modelId="{841F69E1-714F-45A5-9429-44DE287E1E6C}" type="presOf" srcId="{61EB9A0B-F362-4942-8486-C669C2A1D2D5}" destId="{BA2F6FDA-5641-49B1-BB1E-4E8A9935DC7A}" srcOrd="1" destOrd="0" presId="urn:microsoft.com/office/officeart/2005/8/layout/orgChart1"/>
    <dgm:cxn modelId="{239D299E-3963-4BFE-97D1-86784344B530}" type="presOf" srcId="{15791B02-623E-47A8-9930-43900437FEF2}" destId="{FA2134A0-7BD7-4F18-92EF-21AE18F3571D}" srcOrd="1" destOrd="0" presId="urn:microsoft.com/office/officeart/2005/8/layout/orgChart1"/>
    <dgm:cxn modelId="{5D4A8EE3-C2C6-45D2-A69A-83A036BC5423}" type="presOf" srcId="{7A9AB997-53C5-4B20-8BB9-BB1E8B891497}" destId="{B82A6B83-7F55-4C93-BC39-B8C577A639FE}" srcOrd="0" destOrd="0" presId="urn:microsoft.com/office/officeart/2005/8/layout/orgChart1"/>
    <dgm:cxn modelId="{D7F92962-203A-4114-AF56-ADF552509710}" type="presOf" srcId="{FB8A4865-6912-4ED0-8560-F5FD33BEAAF5}" destId="{FAFBA3BC-9BBE-4FCD-9B3C-4E8C8D089561}" srcOrd="0" destOrd="0" presId="urn:microsoft.com/office/officeart/2005/8/layout/orgChart1"/>
    <dgm:cxn modelId="{4AF9B509-F0ED-43EB-A8D4-4C25817AEDC9}" srcId="{4BCE7798-0687-49EE-95D4-C80EAFDDB8F9}" destId="{9375A22C-1EEC-4188-9939-D657C47FA43C}" srcOrd="3" destOrd="0" parTransId="{9056C953-812E-4421-A0B7-7D0F78CBB00B}" sibTransId="{D15B0FF7-1917-4668-B6B4-37865EB09031}"/>
    <dgm:cxn modelId="{2D0B53FF-0B47-4278-994A-49F7374F68FB}" type="presOf" srcId="{CCF50B1C-2D09-4A1E-94BA-C4624D3C0289}" destId="{BC30684C-872E-4B59-9D6C-0221C83243E3}" srcOrd="0" destOrd="0" presId="urn:microsoft.com/office/officeart/2005/8/layout/orgChart1"/>
    <dgm:cxn modelId="{A9971B8C-E91D-43C7-B110-847D8D830E47}" type="presOf" srcId="{5002CABC-5805-4A6E-BC2F-AC03DBB5372C}" destId="{00E2B2A9-21C3-4F96-8CE1-99CFE7754E5B}" srcOrd="0" destOrd="0" presId="urn:microsoft.com/office/officeart/2005/8/layout/orgChart1"/>
    <dgm:cxn modelId="{5C71409C-C96A-4C12-BFBC-9E65BB13C886}" type="presOf" srcId="{59262AD1-D231-44B7-AE2F-39C9C508F8D3}" destId="{EEE6DF54-BBC2-4660-9659-D1F6C78605E3}" srcOrd="1" destOrd="0" presId="urn:microsoft.com/office/officeart/2005/8/layout/orgChart1"/>
    <dgm:cxn modelId="{92EA3BE2-4F04-46D1-BC82-1D1BEF7C5AE8}" type="presOf" srcId="{F7058E4C-BE5D-430F-8C08-CB7A3B35716F}" destId="{0EFEA478-0658-4563-A6B0-13836A3B5BDB}" srcOrd="1" destOrd="0" presId="urn:microsoft.com/office/officeart/2005/8/layout/orgChart1"/>
    <dgm:cxn modelId="{C9E7EDFB-EA9C-43CA-B3BA-B11D8376E813}" type="presOf" srcId="{6759EC49-B29F-4379-B1AB-5E2EAFC7454D}" destId="{B8705129-089E-483D-AE8F-1E915FF8C81A}" srcOrd="0" destOrd="0" presId="urn:microsoft.com/office/officeart/2005/8/layout/orgChart1"/>
    <dgm:cxn modelId="{2DE8FC73-FD63-46D9-84A0-4466498BDA49}" srcId="{2B5666DC-F43B-458B-B295-71DF2930E1FC}" destId="{B877B028-90B6-4A83-B489-52F0CAE8BA86}" srcOrd="0" destOrd="0" parTransId="{30D0479B-FA06-4EC8-9944-DD5C42E9B38B}" sibTransId="{36EFFE5D-C37D-429C-95BD-8F244535C115}"/>
    <dgm:cxn modelId="{46042A29-1979-499A-AA07-7D4EDCC82DF1}" type="presOf" srcId="{A8F34595-2EBC-492C-A86E-9BCC50A9820A}" destId="{2B9581BF-0D06-4DD4-AE92-6459115DF642}" srcOrd="0" destOrd="0" presId="urn:microsoft.com/office/officeart/2005/8/layout/orgChart1"/>
    <dgm:cxn modelId="{13EF2960-E2AD-4703-BFC3-2ADB3E6C55F8}" srcId="{CCF50B1C-2D09-4A1E-94BA-C4624D3C0289}" destId="{FB8A4865-6912-4ED0-8560-F5FD33BEAAF5}" srcOrd="0" destOrd="0" parTransId="{A3C60738-FF7A-479C-8ED7-9AE9BC2B24F7}" sibTransId="{5E30CA28-7DDA-4134-AC81-F606723FAF4A}"/>
    <dgm:cxn modelId="{37DEE448-8BD8-4430-BC08-E744301F4E46}" srcId="{6759EC49-B29F-4379-B1AB-5E2EAFC7454D}" destId="{2C45ED0C-53AC-4791-9CC3-8B06B4660BC4}" srcOrd="0" destOrd="0" parTransId="{3AFF2CB7-F8E4-460B-B759-601CF50441C3}" sibTransId="{71CE94DE-115C-4F0F-80E5-A1A57E46A832}"/>
    <dgm:cxn modelId="{26334C4D-0D4D-42F2-8D51-EDD60F34217B}" type="presOf" srcId="{F0E28E0E-35A6-44AD-B71F-266A5209BD44}" destId="{3FBEA1FC-D2DF-499E-86E3-866A8F51F2E8}" srcOrd="0" destOrd="0" presId="urn:microsoft.com/office/officeart/2005/8/layout/orgChart1"/>
    <dgm:cxn modelId="{3768F2F9-E947-44AF-BE34-70EEDCEA4666}" type="presOf" srcId="{996F217D-4F8D-4C53-B792-F7C7A60708BF}" destId="{CF5CDAA0-AAA4-4EB0-9548-CCFE141D6E74}" srcOrd="1" destOrd="0" presId="urn:microsoft.com/office/officeart/2005/8/layout/orgChart1"/>
    <dgm:cxn modelId="{F8B5AD57-C907-49BC-9471-235529B87F0C}" type="presOf" srcId="{120DC461-D2FD-4F62-B783-59F73872659B}" destId="{A95C03E8-0A67-423B-8C6B-35BEF7835155}" srcOrd="0" destOrd="0" presId="urn:microsoft.com/office/officeart/2005/8/layout/orgChart1"/>
    <dgm:cxn modelId="{A08052AB-9362-4DA8-AEFD-28FB58F28EC2}" type="presOf" srcId="{9375A22C-1EEC-4188-9939-D657C47FA43C}" destId="{DFCBC3A3-BAA1-403A-A836-650BB8E1DF08}" srcOrd="1" destOrd="0" presId="urn:microsoft.com/office/officeart/2005/8/layout/orgChart1"/>
    <dgm:cxn modelId="{E031F130-B478-421B-B4E2-2E42CD3CEF02}" type="presOf" srcId="{8100E407-3683-4336-A846-4525ECA5790A}" destId="{2414F72A-B475-4106-8E88-A14E737CD320}" srcOrd="1" destOrd="0" presId="urn:microsoft.com/office/officeart/2005/8/layout/orgChart1"/>
    <dgm:cxn modelId="{B195197B-5E43-4134-B2F0-6E4FD530D70E}" type="presOf" srcId="{32360692-076B-4D85-825A-539D0691072A}" destId="{D7631D95-D1AA-407E-B9FF-BC4848B198C4}" srcOrd="0" destOrd="0" presId="urn:microsoft.com/office/officeart/2005/8/layout/orgChart1"/>
    <dgm:cxn modelId="{1F2087AE-A0BA-44C6-94DA-20A5805641A2}" srcId="{61EB9A0B-F362-4942-8486-C669C2A1D2D5}" destId="{93AFEBA3-10AB-432E-A9FC-65D55FB1C07D}" srcOrd="1" destOrd="0" parTransId="{F0C0FDC3-5D81-492C-9705-C7B07E0FEADF}" sibTransId="{CE462495-D2C7-4B7B-ABB3-6CEE2E06A4EF}"/>
    <dgm:cxn modelId="{4CC98A75-3C73-4C77-AC50-066291D4CFE5}" type="presOf" srcId="{154CF91A-3ED8-4F91-AA10-605BE184F200}" destId="{92A844BC-96D8-4C87-9461-83F26EA496AA}" srcOrd="1" destOrd="0" presId="urn:microsoft.com/office/officeart/2005/8/layout/orgChart1"/>
    <dgm:cxn modelId="{726201DB-AE31-48EC-AB99-9FD6F1992B2A}" srcId="{B0559F68-5E3A-4A03-88EB-93ECA0E3C62F}" destId="{7B1C695A-C82F-4AFA-94FA-14347FF886B7}" srcOrd="0" destOrd="0" parTransId="{878BC08F-D30C-44EB-BB13-C0457316CC7D}" sibTransId="{A168CC45-F3A7-4956-AF84-267629BC0843}"/>
    <dgm:cxn modelId="{27909ADD-2EF2-4C8D-9D64-28120E9E4029}" type="presOf" srcId="{59262AD1-D231-44B7-AE2F-39C9C508F8D3}" destId="{A978C62D-EE7C-425A-9E88-EF4F00C733B6}" srcOrd="0" destOrd="0" presId="urn:microsoft.com/office/officeart/2005/8/layout/orgChart1"/>
    <dgm:cxn modelId="{054D5E27-3E24-487B-ABCC-2F401530E2EB}" type="presOf" srcId="{36A735D9-EDEA-4425-80A8-4D8C9CA21CE7}" destId="{0CF492F2-AADD-4CFE-A1C2-DBBA89EFC5A1}" srcOrd="0" destOrd="0" presId="urn:microsoft.com/office/officeart/2005/8/layout/orgChart1"/>
    <dgm:cxn modelId="{526C432D-9D0A-4413-9672-324E02FD9512}" type="presOf" srcId="{2C45ED0C-53AC-4791-9CC3-8B06B4660BC4}" destId="{2B2AAAD5-AAA4-425D-9A1D-C38AD09E5E26}" srcOrd="0" destOrd="0" presId="urn:microsoft.com/office/officeart/2005/8/layout/orgChart1"/>
    <dgm:cxn modelId="{D29830EA-A824-4168-8730-296BA6CA0A03}" type="presOf" srcId="{2CAA6924-7CDF-4BC3-8B96-36965867820B}" destId="{136CC190-4761-40EA-96E9-A4675988D679}" srcOrd="0" destOrd="0" presId="urn:microsoft.com/office/officeart/2005/8/layout/orgChart1"/>
    <dgm:cxn modelId="{EBB4F409-06DC-4590-A0C2-5B79241E8069}" type="presOf" srcId="{DA29D75C-1B88-4150-9698-FDEC446A2048}" destId="{4DDB8988-2EBA-409B-95DF-6ABB4AA14B33}" srcOrd="0" destOrd="0" presId="urn:microsoft.com/office/officeart/2005/8/layout/orgChart1"/>
    <dgm:cxn modelId="{861E5551-219B-4953-A86C-7B6B422D40B7}" type="presOf" srcId="{EB834412-431A-4B6B-817D-F81E3FED3DE7}" destId="{96EE5805-CAF3-43CA-BCAF-2AF2474ADA7B}" srcOrd="1" destOrd="0" presId="urn:microsoft.com/office/officeart/2005/8/layout/orgChart1"/>
    <dgm:cxn modelId="{5CCB059C-914E-48E7-91D5-D6CF78E700F7}" type="presOf" srcId="{93AFEBA3-10AB-432E-A9FC-65D55FB1C07D}" destId="{07CACE13-0ADF-4E2F-907E-61EAD7AA1FEB}" srcOrd="0" destOrd="0" presId="urn:microsoft.com/office/officeart/2005/8/layout/orgChart1"/>
    <dgm:cxn modelId="{793C9D2A-0ADC-44EE-B500-128012544967}" type="presOf" srcId="{325A466E-9C3A-45B2-B129-EE4F48241E25}" destId="{C3B35E5F-0C53-4761-9E6B-F6669B030FF7}" srcOrd="1" destOrd="0" presId="urn:microsoft.com/office/officeart/2005/8/layout/orgChart1"/>
    <dgm:cxn modelId="{242C5BB9-658A-4696-8C75-583AD2EC5E04}" type="presOf" srcId="{61EB9A0B-F362-4942-8486-C669C2A1D2D5}" destId="{92869F3D-D7E8-4456-AAC6-4C2FA0A171EA}" srcOrd="0" destOrd="0" presId="urn:microsoft.com/office/officeart/2005/8/layout/orgChart1"/>
    <dgm:cxn modelId="{FE0C15F7-CAB0-41F5-9F47-74B919AE2CA7}" type="presOf" srcId="{98645636-E366-4556-92AA-C67782AF2297}" destId="{B28AD7E8-B7CA-4FB9-B31A-9D37FAA2D1A8}" srcOrd="1" destOrd="0" presId="urn:microsoft.com/office/officeart/2005/8/layout/orgChart1"/>
    <dgm:cxn modelId="{EF58D7B9-5B31-4C82-9F93-BE77C8D821EE}" type="presOf" srcId="{2B5666DC-F43B-458B-B295-71DF2930E1FC}" destId="{A282FB71-4229-40B9-8476-BE3B2DFF3584}" srcOrd="1" destOrd="0" presId="urn:microsoft.com/office/officeart/2005/8/layout/orgChart1"/>
    <dgm:cxn modelId="{7EC9E699-CEFB-4328-BE31-1EAF6155562B}" type="presOf" srcId="{649A742F-961A-453F-A986-2938D279D32E}" destId="{5E7D79C9-5201-40AA-B851-ED99914C14F7}" srcOrd="0" destOrd="0" presId="urn:microsoft.com/office/officeart/2005/8/layout/orgChart1"/>
    <dgm:cxn modelId="{82C1BA27-BF2A-4711-87A9-DA4318047B8D}" type="presOf" srcId="{BB10C1FB-46BE-4DA7-B561-D44AEF3ABCDF}" destId="{054F13D9-7986-4707-B19A-A85589C9C124}" srcOrd="0" destOrd="0" presId="urn:microsoft.com/office/officeart/2005/8/layout/orgChart1"/>
    <dgm:cxn modelId="{91D50D9C-4FDE-4AC2-970E-CA96CA98757F}" type="presOf" srcId="{C8BAD4C3-6AAC-4A54-B329-A88DBC51425F}" destId="{1AC171F3-FF74-4A42-96F2-67DAD773E0E6}" srcOrd="0" destOrd="0" presId="urn:microsoft.com/office/officeart/2005/8/layout/orgChart1"/>
    <dgm:cxn modelId="{86270745-074F-4D3E-9BD4-66C2EAEE85C1}" type="presOf" srcId="{67763273-3FDD-4E4B-A44A-4A27FD9D7942}" destId="{D02B923B-3CC3-49C9-ABB6-0057E58AF904}" srcOrd="0" destOrd="0" presId="urn:microsoft.com/office/officeart/2005/8/layout/orgChart1"/>
    <dgm:cxn modelId="{E6565A77-93B6-48E6-BB6A-487738376185}" srcId="{61EB9A0B-F362-4942-8486-C669C2A1D2D5}" destId="{36A735D9-EDEA-4425-80A8-4D8C9CA21CE7}" srcOrd="2" destOrd="0" parTransId="{492AA766-297F-47BD-B550-FE0C554387BB}" sibTransId="{D684A809-01A2-4896-8CDE-6630ECA64C51}"/>
    <dgm:cxn modelId="{5B53C053-7155-4768-98B8-EC87BF4C66B1}" srcId="{996F217D-4F8D-4C53-B792-F7C7A60708BF}" destId="{37160998-41A5-41E1-B2CA-C14B3095CA93}" srcOrd="0" destOrd="0" parTransId="{E5D4E172-F371-4D2D-A64A-1CEB5DE6FB23}" sibTransId="{46524C22-3DEF-423B-832F-2308B594CDF8}"/>
    <dgm:cxn modelId="{D97E9853-7CF0-4B3A-93E7-834B71C8648C}" type="presOf" srcId="{A8F34595-2EBC-492C-A86E-9BCC50A9820A}" destId="{3F626AC2-9299-446A-BAC0-965C4491EB91}" srcOrd="1" destOrd="0" presId="urn:microsoft.com/office/officeart/2005/8/layout/orgChart1"/>
    <dgm:cxn modelId="{D6032982-E074-4D32-9C3F-1A117DF623F8}" type="presOf" srcId="{391F5797-F01E-40D0-AE31-2D559422B420}" destId="{C3D45A01-246A-4B26-A85B-B70A7E532287}" srcOrd="0" destOrd="0" presId="urn:microsoft.com/office/officeart/2005/8/layout/orgChart1"/>
    <dgm:cxn modelId="{BC9D29B3-5D83-42C5-807E-2762C309A831}" type="presOf" srcId="{54C8F067-2DFC-4DD6-9F22-FE31D92EC136}" destId="{A84AB75C-282A-4B9D-827A-53E4D2E0FD03}" srcOrd="1" destOrd="0" presId="urn:microsoft.com/office/officeart/2005/8/layout/orgChart1"/>
    <dgm:cxn modelId="{987F2588-4781-4511-AB0F-0B0151A66991}" type="presOf" srcId="{B877B028-90B6-4A83-B489-52F0CAE8BA86}" destId="{CC50B724-3F3F-46B4-9F6F-61DA09719ECE}" srcOrd="0" destOrd="0" presId="urn:microsoft.com/office/officeart/2005/8/layout/orgChart1"/>
    <dgm:cxn modelId="{006ACE0A-7DEB-400D-A054-D188C8FA5F31}" type="presOf" srcId="{2B5666DC-F43B-458B-B295-71DF2930E1FC}" destId="{CCCA8E59-B2A7-49C5-A97F-9C5FB5AA5E15}" srcOrd="0" destOrd="0" presId="urn:microsoft.com/office/officeart/2005/8/layout/orgChart1"/>
    <dgm:cxn modelId="{C27B14C6-EE20-4C6E-8AAD-4783AABBE272}" srcId="{7B1C695A-C82F-4AFA-94FA-14347FF886B7}" destId="{61EB9A0B-F362-4942-8486-C669C2A1D2D5}" srcOrd="0" destOrd="0" parTransId="{A86C58AE-09FF-47EB-B0D3-B19E03940822}" sibTransId="{5E9E8CC4-566A-486B-96E9-D3A48E09E495}"/>
    <dgm:cxn modelId="{B63EA505-34DD-44C7-89C7-D002CA56DDAF}" type="presOf" srcId="{FB8A4865-6912-4ED0-8560-F5FD33BEAAF5}" destId="{B51CF240-5F29-4748-A364-B4532F1FA1B2}" srcOrd="1" destOrd="0" presId="urn:microsoft.com/office/officeart/2005/8/layout/orgChart1"/>
    <dgm:cxn modelId="{9F9DE3FB-7FF7-4AD2-A241-CBD3458273A5}" srcId="{2398AA94-FE42-45B3-A2C3-13A6A0DE8DE2}" destId="{59262AD1-D231-44B7-AE2F-39C9C508F8D3}" srcOrd="0" destOrd="0" parTransId="{2CAA6924-7CDF-4BC3-8B96-36965867820B}" sibTransId="{F8331094-D5EC-487A-9356-0B2ACB434472}"/>
    <dgm:cxn modelId="{D25A6987-ED0C-4D8B-AA35-FE61C2C1D1D7}" type="presOf" srcId="{63A4611C-FBF1-405E-A5D9-96CC5DB886AD}" destId="{01531E12-749F-4D42-B9DD-6F8041B5F965}" srcOrd="0" destOrd="0" presId="urn:microsoft.com/office/officeart/2005/8/layout/orgChart1"/>
    <dgm:cxn modelId="{C5886633-7D4D-4D9A-A91F-383DD0BCDA5A}" type="presOf" srcId="{197A6EBA-FE50-483C-AFB4-352E2301A7EA}" destId="{7B44DD5C-D9A5-41A6-81D1-4F053CD257ED}" srcOrd="0" destOrd="0" presId="urn:microsoft.com/office/officeart/2005/8/layout/orgChart1"/>
    <dgm:cxn modelId="{CB7C751F-394B-468D-AFB0-C8E29D8B12FA}" type="presOf" srcId="{7B1C695A-C82F-4AFA-94FA-14347FF886B7}" destId="{4B7783ED-3284-45DA-B186-E351395D3805}" srcOrd="0" destOrd="0" presId="urn:microsoft.com/office/officeart/2005/8/layout/orgChart1"/>
    <dgm:cxn modelId="{F249FA7C-8EAD-4B5E-9CEF-5DA45C2C0027}" type="presOf" srcId="{6759EC49-B29F-4379-B1AB-5E2EAFC7454D}" destId="{DA59BB1E-8FC3-4A8A-9894-20FF60C613F4}" srcOrd="1" destOrd="0" presId="urn:microsoft.com/office/officeart/2005/8/layout/orgChart1"/>
    <dgm:cxn modelId="{6B00FF59-45EF-4043-A00C-050A02675BCE}" type="presOf" srcId="{9375A22C-1EEC-4188-9939-D657C47FA43C}" destId="{F9F4E52D-4E7A-4152-BC64-D85BF03B6569}" srcOrd="0" destOrd="0" presId="urn:microsoft.com/office/officeart/2005/8/layout/orgChart1"/>
    <dgm:cxn modelId="{D39C3FE8-DE27-42AB-B171-3D174A554059}" srcId="{1F8D0E59-0963-43CE-BF3B-9289EE2DD2EC}" destId="{7D106D9B-181F-4D67-8A1B-6BD6C3E28AC1}" srcOrd="0" destOrd="0" parTransId="{1EFD8F20-D43C-4B96-9E7B-99710C25748B}" sibTransId="{BA1C0BE6-F78C-4C87-A0A8-52CBA476A3D9}"/>
    <dgm:cxn modelId="{6C99B22C-FDC3-41BA-939B-9FF9EB0AC20A}" type="presOf" srcId="{21215D21-2833-43BF-80DA-E6171648BD99}" destId="{05535059-ABAC-420E-943B-5841753C5700}" srcOrd="0" destOrd="0" presId="urn:microsoft.com/office/officeart/2005/8/layout/orgChart1"/>
    <dgm:cxn modelId="{F56F5739-0636-436A-A77A-3A429699FD2E}" srcId="{7B1C695A-C82F-4AFA-94FA-14347FF886B7}" destId="{4BCE7798-0687-49EE-95D4-C80EAFDDB8F9}" srcOrd="3" destOrd="0" parTransId="{649A742F-961A-453F-A986-2938D279D32E}" sibTransId="{CFF19CA9-619C-4B9E-989F-0A06253B0088}"/>
    <dgm:cxn modelId="{A103FE7C-E2F7-4502-95CD-B827C1353526}" type="presOf" srcId="{E7A3122B-DD6A-4D5A-B84B-1AFF10B08C75}" destId="{4842BC75-88BA-481B-BE90-2C97BE4E39FF}" srcOrd="0" destOrd="0" presId="urn:microsoft.com/office/officeart/2005/8/layout/orgChart1"/>
    <dgm:cxn modelId="{F28544D5-225C-4095-A62F-DA78BBC72162}" type="presOf" srcId="{DEAB0CBE-8FC6-45C0-B389-B15BB4A76987}" destId="{26F70343-7363-4F3E-88F1-7CF3881AC3DF}" srcOrd="0" destOrd="0" presId="urn:microsoft.com/office/officeart/2005/8/layout/orgChart1"/>
    <dgm:cxn modelId="{3D6416FF-E28F-402E-9FE2-B5D4A63E85A9}" type="presOf" srcId="{1F8D0E59-0963-43CE-BF3B-9289EE2DD2EC}" destId="{0832972E-E33D-4588-81AB-B23C2BD8471B}" srcOrd="0" destOrd="0" presId="urn:microsoft.com/office/officeart/2005/8/layout/orgChart1"/>
    <dgm:cxn modelId="{921A0443-258E-4D1A-BF4C-629E364AC8EF}" type="presOf" srcId="{8100E407-3683-4336-A846-4525ECA5790A}" destId="{D820BC54-1AC3-45F4-807E-A0EAF0372685}" srcOrd="0" destOrd="0" presId="urn:microsoft.com/office/officeart/2005/8/layout/orgChart1"/>
    <dgm:cxn modelId="{76402B24-30C6-4B97-BBC3-EA715BF3E567}" srcId="{9375A22C-1EEC-4188-9939-D657C47FA43C}" destId="{325A466E-9C3A-45B2-B129-EE4F48241E25}" srcOrd="0" destOrd="0" parTransId="{391F5797-F01E-40D0-AE31-2D559422B420}" sibTransId="{5B95349E-35BD-49F2-853F-43AFD2C14C31}"/>
    <dgm:cxn modelId="{7E2CA8DF-7603-4417-91C5-C8594EB29D8C}" srcId="{7B1C695A-C82F-4AFA-94FA-14347FF886B7}" destId="{BDBC2E26-7D10-48EB-9809-76727E1A1AB2}" srcOrd="1" destOrd="0" parTransId="{8A918044-FC72-4B58-9040-2F25FE04B761}" sibTransId="{6CD9B6DE-98AC-4653-9037-82A2534DB130}"/>
    <dgm:cxn modelId="{5892EF7A-4BCF-4603-AF50-936873227F61}" type="presOf" srcId="{4BCE7798-0687-49EE-95D4-C80EAFDDB8F9}" destId="{867C963D-D39D-4C88-BC53-AC68CCCE7070}" srcOrd="0" destOrd="0" presId="urn:microsoft.com/office/officeart/2005/8/layout/orgChart1"/>
    <dgm:cxn modelId="{AB88A6B9-6780-49D4-BE1B-2EC7471730E7}" type="presOf" srcId="{2398AA94-FE42-45B3-A2C3-13A6A0DE8DE2}" destId="{AE6F2191-0084-4D02-8590-0E85B91D2859}" srcOrd="0" destOrd="0" presId="urn:microsoft.com/office/officeart/2005/8/layout/orgChart1"/>
    <dgm:cxn modelId="{19BEF501-1F80-490C-99AF-044E3213C4B6}" srcId="{98645636-E366-4556-92AA-C67782AF2297}" destId="{7A9AB997-53C5-4B20-8BB9-BB1E8B891497}" srcOrd="0" destOrd="0" parTransId="{DA29D75C-1B88-4150-9698-FDEC446A2048}" sibTransId="{7EDD1453-1FB7-49C2-9CA8-32808542D771}"/>
    <dgm:cxn modelId="{D9255018-5B1F-4D83-AEA1-290205211F4A}" type="presOf" srcId="{325A466E-9C3A-45B2-B129-EE4F48241E25}" destId="{B3E238B1-A165-4F97-B5A4-D723791E9100}" srcOrd="0" destOrd="0" presId="urn:microsoft.com/office/officeart/2005/8/layout/orgChart1"/>
    <dgm:cxn modelId="{F852A812-F7D4-475D-9BA7-CA935BAF74E1}" type="presOf" srcId="{43A82323-6FA6-4666-B0B3-1B4404FD3AF1}" destId="{98FF4EF3-0734-42C4-9F13-4DB9A69E65FD}" srcOrd="1" destOrd="0" presId="urn:microsoft.com/office/officeart/2005/8/layout/orgChart1"/>
    <dgm:cxn modelId="{A1723629-908C-404B-BCFC-4D5A6E813E27}" type="presOf" srcId="{37160998-41A5-41E1-B2CA-C14B3095CA93}" destId="{D6A5EE35-951D-47DB-8839-F2BB8D78831A}" srcOrd="1" destOrd="0" presId="urn:microsoft.com/office/officeart/2005/8/layout/orgChart1"/>
    <dgm:cxn modelId="{E76DFC43-3E36-43D8-B046-8BF6BA6CE574}" type="presOf" srcId="{7878A924-C2DC-4486-9977-85EFD6594F79}" destId="{6BED1B54-C2EF-4A76-9EEC-0C3D6FA6C226}" srcOrd="0" destOrd="0" presId="urn:microsoft.com/office/officeart/2005/8/layout/orgChart1"/>
    <dgm:cxn modelId="{B62665D5-55F7-43F1-BE14-C75EF49CEEC0}" srcId="{FB8A4865-6912-4ED0-8560-F5FD33BEAAF5}" destId="{C8BAD4C3-6AAC-4A54-B329-A88DBC51425F}" srcOrd="0" destOrd="0" parTransId="{73C4E974-73EE-43F8-A17C-C7D3BC123020}" sibTransId="{E7B9F2CA-AA68-4881-800E-4A384E41E839}"/>
    <dgm:cxn modelId="{7C24392C-3E18-451C-B5C1-839135CACE42}" type="presOf" srcId="{73C4E974-73EE-43F8-A17C-C7D3BC123020}" destId="{6822A377-DEAF-45E4-AA77-3FC38A70093E}" srcOrd="0" destOrd="0" presId="urn:microsoft.com/office/officeart/2005/8/layout/orgChart1"/>
    <dgm:cxn modelId="{38372441-1CE7-4AC1-B201-C5A425CB8540}" srcId="{36A735D9-EDEA-4425-80A8-4D8C9CA21CE7}" destId="{6968551A-6149-49D9-91F4-6CF3ED4F3261}" srcOrd="0" destOrd="0" parTransId="{396FB0A6-7B53-4C3F-A83F-742829AA5BDA}" sibTransId="{B9CCC27B-4C84-463F-8B08-A517D96BED34}"/>
    <dgm:cxn modelId="{3B019470-8D48-4469-BC68-AC409E795825}" srcId="{BDBC2E26-7D10-48EB-9809-76727E1A1AB2}" destId="{F7058E4C-BE5D-430F-8C08-CB7A3B35716F}" srcOrd="2" destOrd="0" parTransId="{5002CABC-5805-4A6E-BC2F-AC03DBB5372C}" sibTransId="{0CD8D20F-8BFF-43FB-99D6-0C5E196BF6B8}"/>
    <dgm:cxn modelId="{73EEF21D-9D2C-44B2-8BA9-2D776EB26D7A}" type="presOf" srcId="{15791B02-623E-47A8-9930-43900437FEF2}" destId="{F1C8B2D1-C824-4C3C-A403-E5F64D8F295C}" srcOrd="0" destOrd="0" presId="urn:microsoft.com/office/officeart/2005/8/layout/orgChart1"/>
    <dgm:cxn modelId="{36E5C6DD-DF96-43A5-933B-88B0482B6988}" type="presOf" srcId="{30D0479B-FA06-4EC8-9944-DD5C42E9B38B}" destId="{BFE3C4C1-0F6D-4D21-9198-68A2F8F83B25}" srcOrd="0" destOrd="0" presId="urn:microsoft.com/office/officeart/2005/8/layout/orgChart1"/>
    <dgm:cxn modelId="{85B76948-735C-49A6-BA5D-8EEE876400E2}" type="presOf" srcId="{C8BAD4C3-6AAC-4A54-B329-A88DBC51425F}" destId="{CF495542-D963-4707-B2C3-E9E9D9D148F7}" srcOrd="1" destOrd="0" presId="urn:microsoft.com/office/officeart/2005/8/layout/orgChart1"/>
    <dgm:cxn modelId="{FD0F45CC-B3B0-430A-801B-82155648788A}" type="presOf" srcId="{5B8855A3-4C3C-4254-BA5E-731A61CED5A4}" destId="{86ED4535-FF00-4614-843A-E3E7E3F9D99B}" srcOrd="0" destOrd="0" presId="urn:microsoft.com/office/officeart/2005/8/layout/orgChart1"/>
    <dgm:cxn modelId="{EC90D445-CC0A-47F8-9731-12E2029671FB}" type="presOf" srcId="{36A735D9-EDEA-4425-80A8-4D8C9CA21CE7}" destId="{161B9C7D-F053-44EC-9C9B-F347B67C1396}" srcOrd="1" destOrd="0" presId="urn:microsoft.com/office/officeart/2005/8/layout/orgChart1"/>
    <dgm:cxn modelId="{D4C7701A-44EE-4D7E-8D3C-214A6883E42A}" srcId="{93AFEBA3-10AB-432E-A9FC-65D55FB1C07D}" destId="{322BB354-76CA-41C6-BA30-12E6ACEA7A57}" srcOrd="0" destOrd="0" parTransId="{120DC461-D2FD-4F62-B783-59F73872659B}" sibTransId="{48BA5B00-8FE6-4885-BC26-3E22E0DBEE76}"/>
    <dgm:cxn modelId="{B285A0ED-6B9D-43C6-B8E8-9D62D7BDBE6D}" type="presOf" srcId="{6968551A-6149-49D9-91F4-6CF3ED4F3261}" destId="{669510DF-9A4F-4AD5-BAD7-E508857FAD0E}" srcOrd="0" destOrd="0" presId="urn:microsoft.com/office/officeart/2005/8/layout/orgChart1"/>
    <dgm:cxn modelId="{04531234-BB91-4CEF-8A30-2B813E98C1C0}" type="presOf" srcId="{37160998-41A5-41E1-B2CA-C14B3095CA93}" destId="{E62B2158-B424-433C-8A05-0DBA9F03FE22}" srcOrd="0" destOrd="0" presId="urn:microsoft.com/office/officeart/2005/8/layout/orgChart1"/>
    <dgm:cxn modelId="{0689E9C3-A2B8-4D1D-B660-92A5D02BF503}" type="presOf" srcId="{2C45ED0C-53AC-4791-9CC3-8B06B4660BC4}" destId="{48DCF55E-52B1-4EB5-9990-B52BEA2D1DE5}" srcOrd="1" destOrd="0" presId="urn:microsoft.com/office/officeart/2005/8/layout/orgChart1"/>
    <dgm:cxn modelId="{AE296288-B299-4845-8FB4-B8DB6AB7A888}" type="presOf" srcId="{7A9AB997-53C5-4B20-8BB9-BB1E8B891497}" destId="{2A987CF8-B9D3-4321-BF68-D32C867EECF1}" srcOrd="1" destOrd="0" presId="urn:microsoft.com/office/officeart/2005/8/layout/orgChart1"/>
    <dgm:cxn modelId="{222AAE5C-F0B4-4F4C-81FA-460E5B2B1190}" type="presOf" srcId="{563CA007-FDBD-44D0-96E9-84FDCE1453BD}" destId="{4A75101B-8D91-4D74-859A-0DEB592D3BE3}" srcOrd="0" destOrd="0" presId="urn:microsoft.com/office/officeart/2005/8/layout/orgChart1"/>
    <dgm:cxn modelId="{B17582F7-A665-4060-A678-97D0A0930F6D}" type="presOf" srcId="{EC0B491A-7813-45AF-8C77-DEE79CF4F544}" destId="{B2DACB03-784E-4317-977F-5BE6D3F8B450}" srcOrd="0" destOrd="0" presId="urn:microsoft.com/office/officeart/2005/8/layout/orgChart1"/>
    <dgm:cxn modelId="{300C815F-4862-4ED7-BFB4-414B7FA1D83B}" type="presOf" srcId="{730B0C31-95F6-44FF-A348-3F1DC2FA997E}" destId="{AE780921-621C-4884-8E38-72D8069C75EB}" srcOrd="1" destOrd="0" presId="urn:microsoft.com/office/officeart/2005/8/layout/orgChart1"/>
    <dgm:cxn modelId="{4EA7A12F-41DB-447E-8B3A-8F4335A854EB}" type="presOf" srcId="{5EC6F3EA-82A1-44F3-9F3C-66082F1C5D4B}" destId="{A5ABB5BC-238E-48D5-8B9E-677993CAB293}" srcOrd="0" destOrd="0" presId="urn:microsoft.com/office/officeart/2005/8/layout/orgChart1"/>
    <dgm:cxn modelId="{1F0ABBB3-5AFA-46F7-8F89-30C5CE5C71D4}" type="presOf" srcId="{6968551A-6149-49D9-91F4-6CF3ED4F3261}" destId="{1A519AA7-E355-431D-9868-59803E17F004}" srcOrd="1" destOrd="0" presId="urn:microsoft.com/office/officeart/2005/8/layout/orgChart1"/>
    <dgm:cxn modelId="{B82D2FB4-B70F-4210-A07D-5691E9F03BC7}" srcId="{54C8F067-2DFC-4DD6-9F22-FE31D92EC136}" destId="{43A82323-6FA6-4666-B0B3-1B4404FD3AF1}" srcOrd="0" destOrd="0" parTransId="{197A6EBA-FE50-483C-AFB4-352E2301A7EA}" sibTransId="{4C486043-ACAE-4D7C-950A-B4AF7E5C65F1}"/>
    <dgm:cxn modelId="{94AF311E-16EC-44A7-8D67-7ECE52E6CEA2}" srcId="{61EB9A0B-F362-4942-8486-C669C2A1D2D5}" destId="{00B016EF-EA42-4A31-932E-02B30B75E200}" srcOrd="3" destOrd="0" parTransId="{E7A3122B-DD6A-4D5A-B84B-1AFF10B08C75}" sibTransId="{22F36327-190E-4A2D-A5AA-507F56CC061F}"/>
    <dgm:cxn modelId="{DA361183-FCF9-450F-A720-0D924645FC6D}" type="presOf" srcId="{E5D4E172-F371-4D2D-A64A-1CEB5DE6FB23}" destId="{B0EA0311-35E9-4B75-819F-9AD1327736BE}" srcOrd="0" destOrd="0" presId="urn:microsoft.com/office/officeart/2005/8/layout/orgChart1"/>
    <dgm:cxn modelId="{49086D59-630F-404B-AEAC-E15E531F0065}" type="presOf" srcId="{9056C953-812E-4421-A0B7-7D0F78CBB00B}" destId="{1CE747F2-808C-42D4-933D-D580B2479C19}" srcOrd="0" destOrd="0" presId="urn:microsoft.com/office/officeart/2005/8/layout/orgChart1"/>
    <dgm:cxn modelId="{59ED490E-2B80-4525-802C-75AF03FD0BC6}" type="presOf" srcId="{7B1C695A-C82F-4AFA-94FA-14347FF886B7}" destId="{4B956F4F-21A1-46FB-B7B8-8EBC314AC084}" srcOrd="1" destOrd="0" presId="urn:microsoft.com/office/officeart/2005/8/layout/orgChart1"/>
    <dgm:cxn modelId="{552806B3-9F3A-4CD3-B00C-1A4BB3338A91}" type="presOf" srcId="{7D106D9B-181F-4D67-8A1B-6BD6C3E28AC1}" destId="{240934B0-A6AD-42DA-81CC-5DF1E94D72ED}" srcOrd="1" destOrd="0" presId="urn:microsoft.com/office/officeart/2005/8/layout/orgChart1"/>
    <dgm:cxn modelId="{80BD9816-72E6-480D-8007-8C44D6765856}" type="presOf" srcId="{7D106D9B-181F-4D67-8A1B-6BD6C3E28AC1}" destId="{45C0C6EB-CC94-4610-B2AE-CC8EA81B8048}" srcOrd="0" destOrd="0" presId="urn:microsoft.com/office/officeart/2005/8/layout/orgChart1"/>
    <dgm:cxn modelId="{B45B57DA-6B56-4F19-AE8E-9D95272F8366}" type="presOf" srcId="{43A82323-6FA6-4666-B0B3-1B4404FD3AF1}" destId="{74499C35-5431-44CC-89FD-88512459B0C9}" srcOrd="0" destOrd="0" presId="urn:microsoft.com/office/officeart/2005/8/layout/orgChart1"/>
    <dgm:cxn modelId="{7B8C1B62-4771-42DB-84C0-225630168DF7}" srcId="{CCF50B1C-2D09-4A1E-94BA-C4624D3C0289}" destId="{6759EC49-B29F-4379-B1AB-5E2EAFC7454D}" srcOrd="1" destOrd="0" parTransId="{7878A924-C2DC-4486-9977-85EFD6594F79}" sibTransId="{9BF3E5DA-CB8E-464C-9DA0-491A3693BDEA}"/>
    <dgm:cxn modelId="{2CD13DE9-C280-432E-89F2-4BEE19A6301C}" type="presOf" srcId="{641C4471-905E-47D9-8D32-5D8F4B09F279}" destId="{817F70A5-2513-45DA-8179-C3825830997F}" srcOrd="0" destOrd="0" presId="urn:microsoft.com/office/officeart/2005/8/layout/orgChart1"/>
    <dgm:cxn modelId="{D7DAFA6B-2F58-489A-9B3C-E254E298A930}" type="presOf" srcId="{2398AA94-FE42-45B3-A2C3-13A6A0DE8DE2}" destId="{16A60E6E-336C-43A7-9367-C9C6EE1B4438}" srcOrd="1" destOrd="0" presId="urn:microsoft.com/office/officeart/2005/8/layout/orgChart1"/>
    <dgm:cxn modelId="{950F89F2-A10E-4E86-962A-F8208CB64C52}" type="presOf" srcId="{3AFF2CB7-F8E4-460B-B759-601CF50441C3}" destId="{97F58AD5-05BB-4C8C-8F0F-22C6391264EC}" srcOrd="0" destOrd="0" presId="urn:microsoft.com/office/officeart/2005/8/layout/orgChart1"/>
    <dgm:cxn modelId="{E267423C-77BA-4B12-823F-4C4294356D7A}" type="presOf" srcId="{1F8D0E59-0963-43CE-BF3B-9289EE2DD2EC}" destId="{C4316F7F-533D-4059-827B-914AE26BEDF7}" srcOrd="1" destOrd="0" presId="urn:microsoft.com/office/officeart/2005/8/layout/orgChart1"/>
    <dgm:cxn modelId="{8D69DCDF-7EE2-4062-836F-44C447979F8D}" type="presOf" srcId="{322BB354-76CA-41C6-BA30-12E6ACEA7A57}" destId="{9A083D69-C759-4F79-8C21-85E7FBA00597}" srcOrd="0" destOrd="0" presId="urn:microsoft.com/office/officeart/2005/8/layout/orgChart1"/>
    <dgm:cxn modelId="{089D47E1-950C-4A8E-85B0-BCC1DB6D5D15}" type="presOf" srcId="{EC0B491A-7813-45AF-8C77-DEE79CF4F544}" destId="{1A562172-6589-4979-ACD5-24BF3EA0512A}" srcOrd="1" destOrd="0" presId="urn:microsoft.com/office/officeart/2005/8/layout/orgChart1"/>
    <dgm:cxn modelId="{E4034C28-4660-41F7-BFEE-B7FC388B88E9}" type="presOf" srcId="{00B016EF-EA42-4A31-932E-02B30B75E200}" destId="{AB667497-0C4F-4D7A-B6B7-76BD71563723}" srcOrd="1" destOrd="0" presId="urn:microsoft.com/office/officeart/2005/8/layout/orgChart1"/>
    <dgm:cxn modelId="{DACCC257-8A6A-43CE-9219-69489E612E7C}" srcId="{BDBC2E26-7D10-48EB-9809-76727E1A1AB2}" destId="{730B0C31-95F6-44FF-A348-3F1DC2FA997E}" srcOrd="0" destOrd="0" parTransId="{BB10C1FB-46BE-4DA7-B561-D44AEF3ABCDF}" sibTransId="{353AC158-95E0-4B26-B1E8-95C6FD8F5721}"/>
    <dgm:cxn modelId="{7799A079-205F-4EEE-9ECC-79AD1B38F778}" type="presOf" srcId="{492AA766-297F-47BD-B550-FE0C554387BB}" destId="{3913BAE6-56FA-4D43-B9F9-3C75FEF34A5D}" srcOrd="0" destOrd="0" presId="urn:microsoft.com/office/officeart/2005/8/layout/orgChart1"/>
    <dgm:cxn modelId="{E5AAB76A-2AAC-43B4-B8D5-860FA150BC34}" srcId="{4BCE7798-0687-49EE-95D4-C80EAFDDB8F9}" destId="{2398AA94-FE42-45B3-A2C3-13A6A0DE8DE2}" srcOrd="2" destOrd="0" parTransId="{641C4471-905E-47D9-8D32-5D8F4B09F279}" sibTransId="{012C9822-56DC-47D1-B3DF-559AC910376D}"/>
    <dgm:cxn modelId="{B4A4BE07-BA89-4187-92B3-844A00602F4E}" type="presOf" srcId="{BDBC2E26-7D10-48EB-9809-76727E1A1AB2}" destId="{C1D735D8-8CB1-49A5-B76A-11BF313DE44B}" srcOrd="1" destOrd="0" presId="urn:microsoft.com/office/officeart/2005/8/layout/orgChart1"/>
    <dgm:cxn modelId="{C762EAFB-9F8B-4EBB-9938-16E16096BE69}" type="presOf" srcId="{FDC12F9A-E683-4B44-88EC-F25383B692E4}" destId="{8F3C8BBD-0F57-4A09-AD7B-A22E1700BD0F}" srcOrd="0" destOrd="0" presId="urn:microsoft.com/office/officeart/2005/8/layout/orgChart1"/>
    <dgm:cxn modelId="{26208FF8-E519-49B5-B468-8B47283B7D5F}" type="presOf" srcId="{396FB0A6-7B53-4C3F-A83F-742829AA5BDA}" destId="{79B53C0E-9B0C-44D4-8442-0502FC5BF19A}" srcOrd="0" destOrd="0" presId="urn:microsoft.com/office/officeart/2005/8/layout/orgChart1"/>
    <dgm:cxn modelId="{47D6B6B7-CF6F-49C1-AD79-611EFCF0AFB0}" type="presOf" srcId="{CCF50B1C-2D09-4A1E-94BA-C4624D3C0289}" destId="{0865A3E8-C9DA-4804-9AE1-E2B594FCF138}" srcOrd="1" destOrd="0" presId="urn:microsoft.com/office/officeart/2005/8/layout/orgChart1"/>
    <dgm:cxn modelId="{B7273E6F-F62B-4C34-A4CB-244FB6FFB484}" type="presOf" srcId="{A86C58AE-09FF-47EB-B0D3-B19E03940822}" destId="{DEC3CD91-B2FD-41AA-A7B0-CEB7A35FD0D1}" srcOrd="0" destOrd="0" presId="urn:microsoft.com/office/officeart/2005/8/layout/orgChart1"/>
    <dgm:cxn modelId="{5712F8C9-2AEE-4BD3-9E30-DFEE8CD3DD81}" type="presOf" srcId="{C6C415A9-D1FB-49F4-9859-13041EBEB08F}" destId="{D107AABA-9896-4476-BC08-731872AE802E}" srcOrd="0" destOrd="0" presId="urn:microsoft.com/office/officeart/2005/8/layout/orgChart1"/>
    <dgm:cxn modelId="{CB618059-85BE-44B0-89A2-FE135A01C13B}" type="presOf" srcId="{93AFEBA3-10AB-432E-A9FC-65D55FB1C07D}" destId="{6028AC22-6DDF-4FE7-A858-7A53A39554CC}" srcOrd="1" destOrd="0" presId="urn:microsoft.com/office/officeart/2005/8/layout/orgChart1"/>
    <dgm:cxn modelId="{6C84A12E-4B93-4FDA-A19A-D2DFF261BC74}" type="presOf" srcId="{322BB354-76CA-41C6-BA30-12E6ACEA7A57}" destId="{ED47D1F8-5A66-4CEF-8E4B-208E6EB7B7B8}" srcOrd="1" destOrd="0" presId="urn:microsoft.com/office/officeart/2005/8/layout/orgChart1"/>
    <dgm:cxn modelId="{FBCCD355-57F3-4896-A886-6FA653C75578}" srcId="{00B016EF-EA42-4A31-932E-02B30B75E200}" destId="{EC0B491A-7813-45AF-8C77-DEE79CF4F544}" srcOrd="0" destOrd="0" parTransId="{DEAB0CBE-8FC6-45C0-B389-B15BB4A76987}" sibTransId="{42C8D799-B61C-4B35-AE37-249E5F0C3AD3}"/>
    <dgm:cxn modelId="{523ABC08-DAE3-48A4-9DEA-AA8E2BB9FE5E}" type="presOf" srcId="{B877B028-90B6-4A83-B489-52F0CAE8BA86}" destId="{854EDB0C-1ED0-49F9-B241-9530564037A5}" srcOrd="1" destOrd="0" presId="urn:microsoft.com/office/officeart/2005/8/layout/orgChart1"/>
    <dgm:cxn modelId="{71711424-6AC5-4E69-9775-9E72F5303739}" type="presOf" srcId="{996F217D-4F8D-4C53-B792-F7C7A60708BF}" destId="{5B17D212-F219-437B-B551-47440CF2F618}" srcOrd="0" destOrd="0" presId="urn:microsoft.com/office/officeart/2005/8/layout/orgChart1"/>
    <dgm:cxn modelId="{E937263B-D454-4D80-AD47-E191BFF26247}" type="presParOf" srcId="{9082BB60-DA2A-4E13-B925-2E7BD57E3943}" destId="{C1738689-F1E9-4DF8-B768-FB8282DE6E0C}" srcOrd="0" destOrd="0" presId="urn:microsoft.com/office/officeart/2005/8/layout/orgChart1"/>
    <dgm:cxn modelId="{5B5EBCE4-797B-4411-96BD-53FCB2459126}" type="presParOf" srcId="{C1738689-F1E9-4DF8-B768-FB8282DE6E0C}" destId="{ED25B460-FEE7-472A-BA38-05907B239D06}" srcOrd="0" destOrd="0" presId="urn:microsoft.com/office/officeart/2005/8/layout/orgChart1"/>
    <dgm:cxn modelId="{259B5EED-F95E-4C6D-B426-7B451A91D07B}" type="presParOf" srcId="{ED25B460-FEE7-472A-BA38-05907B239D06}" destId="{4B7783ED-3284-45DA-B186-E351395D3805}" srcOrd="0" destOrd="0" presId="urn:microsoft.com/office/officeart/2005/8/layout/orgChart1"/>
    <dgm:cxn modelId="{03476B32-3C64-4088-B2F2-39988B5809F3}" type="presParOf" srcId="{ED25B460-FEE7-472A-BA38-05907B239D06}" destId="{4B956F4F-21A1-46FB-B7B8-8EBC314AC084}" srcOrd="1" destOrd="0" presId="urn:microsoft.com/office/officeart/2005/8/layout/orgChart1"/>
    <dgm:cxn modelId="{855DDC45-D314-4F75-8146-6FE342E5005A}" type="presParOf" srcId="{C1738689-F1E9-4DF8-B768-FB8282DE6E0C}" destId="{ADBFA5AD-AD56-4D74-B61E-06796DAA0416}" srcOrd="1" destOrd="0" presId="urn:microsoft.com/office/officeart/2005/8/layout/orgChart1"/>
    <dgm:cxn modelId="{04D186D3-C3E0-455F-83B0-3BA820E484CE}" type="presParOf" srcId="{ADBFA5AD-AD56-4D74-B61E-06796DAA0416}" destId="{DEC3CD91-B2FD-41AA-A7B0-CEB7A35FD0D1}" srcOrd="0" destOrd="0" presId="urn:microsoft.com/office/officeart/2005/8/layout/orgChart1"/>
    <dgm:cxn modelId="{4C763B19-1B0F-4649-8C1C-BB05E078A9D5}" type="presParOf" srcId="{ADBFA5AD-AD56-4D74-B61E-06796DAA0416}" destId="{4F277157-C104-4DD0-AB92-A19C4A6AC6C4}" srcOrd="1" destOrd="0" presId="urn:microsoft.com/office/officeart/2005/8/layout/orgChart1"/>
    <dgm:cxn modelId="{4FC3EFB3-8AAE-4E9A-9145-6488534AC7D5}" type="presParOf" srcId="{4F277157-C104-4DD0-AB92-A19C4A6AC6C4}" destId="{C3065097-A4C1-4EE6-A7D7-923134FF7C16}" srcOrd="0" destOrd="0" presId="urn:microsoft.com/office/officeart/2005/8/layout/orgChart1"/>
    <dgm:cxn modelId="{D8008E7E-30FF-4F3C-A25E-F81359CB198B}" type="presParOf" srcId="{C3065097-A4C1-4EE6-A7D7-923134FF7C16}" destId="{92869F3D-D7E8-4456-AAC6-4C2FA0A171EA}" srcOrd="0" destOrd="0" presId="urn:microsoft.com/office/officeart/2005/8/layout/orgChart1"/>
    <dgm:cxn modelId="{14E0ED0B-ACF3-47A5-B71A-D48C2FA1ADE9}" type="presParOf" srcId="{C3065097-A4C1-4EE6-A7D7-923134FF7C16}" destId="{BA2F6FDA-5641-49B1-BB1E-4E8A9935DC7A}" srcOrd="1" destOrd="0" presId="urn:microsoft.com/office/officeart/2005/8/layout/orgChart1"/>
    <dgm:cxn modelId="{A7F981E2-E713-4D43-BF04-3BE9C15DA5B2}" type="presParOf" srcId="{4F277157-C104-4DD0-AB92-A19C4A6AC6C4}" destId="{15DA7C69-9F36-4B42-B6A7-FDE20FBF2C0F}" srcOrd="1" destOrd="0" presId="urn:microsoft.com/office/officeart/2005/8/layout/orgChart1"/>
    <dgm:cxn modelId="{80F8FAAA-D023-44D7-828C-F1A245C0836C}" type="presParOf" srcId="{15DA7C69-9F36-4B42-B6A7-FDE20FBF2C0F}" destId="{D107AABA-9896-4476-BC08-731872AE802E}" srcOrd="0" destOrd="0" presId="urn:microsoft.com/office/officeart/2005/8/layout/orgChart1"/>
    <dgm:cxn modelId="{A3639529-96C5-40EE-BE07-4223977D40C5}" type="presParOf" srcId="{15DA7C69-9F36-4B42-B6A7-FDE20FBF2C0F}" destId="{13D2E18A-D5D2-43C3-BB87-6F6293E6961F}" srcOrd="1" destOrd="0" presId="urn:microsoft.com/office/officeart/2005/8/layout/orgChart1"/>
    <dgm:cxn modelId="{D3B7A8BA-4DB9-410B-B3FE-F13282A3A96D}" type="presParOf" srcId="{13D2E18A-D5D2-43C3-BB87-6F6293E6961F}" destId="{1155ADDD-6DBD-4D8D-8480-DCE32C10F6B5}" srcOrd="0" destOrd="0" presId="urn:microsoft.com/office/officeart/2005/8/layout/orgChart1"/>
    <dgm:cxn modelId="{CC7CEA98-C1D8-49AE-950A-7A51997BCDD5}" type="presParOf" srcId="{1155ADDD-6DBD-4D8D-8480-DCE32C10F6B5}" destId="{D820BC54-1AC3-45F4-807E-A0EAF0372685}" srcOrd="0" destOrd="0" presId="urn:microsoft.com/office/officeart/2005/8/layout/orgChart1"/>
    <dgm:cxn modelId="{6C622737-70B0-4317-BD88-712C16466C59}" type="presParOf" srcId="{1155ADDD-6DBD-4D8D-8480-DCE32C10F6B5}" destId="{2414F72A-B475-4106-8E88-A14E737CD320}" srcOrd="1" destOrd="0" presId="urn:microsoft.com/office/officeart/2005/8/layout/orgChart1"/>
    <dgm:cxn modelId="{6E92E8DF-B460-47AB-862E-72C683870FD3}" type="presParOf" srcId="{13D2E18A-D5D2-43C3-BB87-6F6293E6961F}" destId="{71E6E64C-1769-4C76-BF7F-F269E5C1CCD3}" srcOrd="1" destOrd="0" presId="urn:microsoft.com/office/officeart/2005/8/layout/orgChart1"/>
    <dgm:cxn modelId="{242F8F84-6FE3-4863-BD85-0D98DC125FE5}" type="presParOf" srcId="{71E6E64C-1769-4C76-BF7F-F269E5C1CCD3}" destId="{8F3C8BBD-0F57-4A09-AD7B-A22E1700BD0F}" srcOrd="0" destOrd="0" presId="urn:microsoft.com/office/officeart/2005/8/layout/orgChart1"/>
    <dgm:cxn modelId="{B2EC2311-00AE-45B2-8DB9-8313A5229215}" type="presParOf" srcId="{71E6E64C-1769-4C76-BF7F-F269E5C1CCD3}" destId="{E84A2FBA-A466-487C-8037-F2A9CFA739FF}" srcOrd="1" destOrd="0" presId="urn:microsoft.com/office/officeart/2005/8/layout/orgChart1"/>
    <dgm:cxn modelId="{10A97186-7B7F-4FA8-BF1E-70D86C305B65}" type="presParOf" srcId="{E84A2FBA-A466-487C-8037-F2A9CFA739FF}" destId="{FD4CDC33-581F-4967-95C0-2BCDE64111E2}" srcOrd="0" destOrd="0" presId="urn:microsoft.com/office/officeart/2005/8/layout/orgChart1"/>
    <dgm:cxn modelId="{E7B2A0B9-483E-4EB1-96C0-8442C2F56C56}" type="presParOf" srcId="{FD4CDC33-581F-4967-95C0-2BCDE64111E2}" destId="{BDE27E31-9491-451F-A872-B41E1B37C21C}" srcOrd="0" destOrd="0" presId="urn:microsoft.com/office/officeart/2005/8/layout/orgChart1"/>
    <dgm:cxn modelId="{449146F8-4FC3-4C50-868A-04BF00EEE2B7}" type="presParOf" srcId="{FD4CDC33-581F-4967-95C0-2BCDE64111E2}" destId="{96EE5805-CAF3-43CA-BCAF-2AF2474ADA7B}" srcOrd="1" destOrd="0" presId="urn:microsoft.com/office/officeart/2005/8/layout/orgChart1"/>
    <dgm:cxn modelId="{177D75A9-3EB4-4118-9E2D-3B6D5650C8A3}" type="presParOf" srcId="{E84A2FBA-A466-487C-8037-F2A9CFA739FF}" destId="{CF4883AC-7F2A-48C6-A36E-4071C239F949}" srcOrd="1" destOrd="0" presId="urn:microsoft.com/office/officeart/2005/8/layout/orgChart1"/>
    <dgm:cxn modelId="{0533F1EE-9A91-4813-8CC9-43AE3F96B40A}" type="presParOf" srcId="{E84A2FBA-A466-487C-8037-F2A9CFA739FF}" destId="{F3EE0376-8FCD-40C4-9C61-167BD3482FEA}" srcOrd="2" destOrd="0" presId="urn:microsoft.com/office/officeart/2005/8/layout/orgChart1"/>
    <dgm:cxn modelId="{2F3156E9-5DDA-4103-BC90-8F4F99637CEA}" type="presParOf" srcId="{13D2E18A-D5D2-43C3-BB87-6F6293E6961F}" destId="{C499EC0E-A9F3-4B8B-B7EA-83DEBDA0DF2F}" srcOrd="2" destOrd="0" presId="urn:microsoft.com/office/officeart/2005/8/layout/orgChart1"/>
    <dgm:cxn modelId="{E8A6C038-2248-4E3A-85CF-C1B177E94654}" type="presParOf" srcId="{15DA7C69-9F36-4B42-B6A7-FDE20FBF2C0F}" destId="{6168B1DB-7148-4432-8071-DAF9B9E41127}" srcOrd="2" destOrd="0" presId="urn:microsoft.com/office/officeart/2005/8/layout/orgChart1"/>
    <dgm:cxn modelId="{92E5CC83-4692-453D-8BB2-0EABFE816C58}" type="presParOf" srcId="{15DA7C69-9F36-4B42-B6A7-FDE20FBF2C0F}" destId="{CA860DE8-8C09-47AC-BAAA-0FDA3856B928}" srcOrd="3" destOrd="0" presId="urn:microsoft.com/office/officeart/2005/8/layout/orgChart1"/>
    <dgm:cxn modelId="{7965F2DB-4BA5-4297-B29A-38E9E53D75BD}" type="presParOf" srcId="{CA860DE8-8C09-47AC-BAAA-0FDA3856B928}" destId="{962999C7-01C9-4332-880C-D9E779522E46}" srcOrd="0" destOrd="0" presId="urn:microsoft.com/office/officeart/2005/8/layout/orgChart1"/>
    <dgm:cxn modelId="{B7B6961B-F0EA-4184-B1F9-6ADAEB973BAF}" type="presParOf" srcId="{962999C7-01C9-4332-880C-D9E779522E46}" destId="{07CACE13-0ADF-4E2F-907E-61EAD7AA1FEB}" srcOrd="0" destOrd="0" presId="urn:microsoft.com/office/officeart/2005/8/layout/orgChart1"/>
    <dgm:cxn modelId="{382D55FA-8680-43DA-8D76-AB286D6EDF54}" type="presParOf" srcId="{962999C7-01C9-4332-880C-D9E779522E46}" destId="{6028AC22-6DDF-4FE7-A858-7A53A39554CC}" srcOrd="1" destOrd="0" presId="urn:microsoft.com/office/officeart/2005/8/layout/orgChart1"/>
    <dgm:cxn modelId="{1A856646-7F28-426A-818D-95C64B824110}" type="presParOf" srcId="{CA860DE8-8C09-47AC-BAAA-0FDA3856B928}" destId="{48A18B22-1C8C-49F3-97A6-F9E01834692D}" srcOrd="1" destOrd="0" presId="urn:microsoft.com/office/officeart/2005/8/layout/orgChart1"/>
    <dgm:cxn modelId="{19721ED9-44B2-4D43-8B48-CCF159ADE6E1}" type="presParOf" srcId="{48A18B22-1C8C-49F3-97A6-F9E01834692D}" destId="{A95C03E8-0A67-423B-8C6B-35BEF7835155}" srcOrd="0" destOrd="0" presId="urn:microsoft.com/office/officeart/2005/8/layout/orgChart1"/>
    <dgm:cxn modelId="{827E3B4D-BF9C-42DA-9D90-EC7A56FF0FB5}" type="presParOf" srcId="{48A18B22-1C8C-49F3-97A6-F9E01834692D}" destId="{67C34EB8-5909-4368-91DA-97D744D52B8A}" srcOrd="1" destOrd="0" presId="urn:microsoft.com/office/officeart/2005/8/layout/orgChart1"/>
    <dgm:cxn modelId="{3519E7F5-AF2B-418D-A624-65E5F7D237D9}" type="presParOf" srcId="{67C34EB8-5909-4368-91DA-97D744D52B8A}" destId="{BAD64D75-6DC9-4A67-9A33-506B759A0F96}" srcOrd="0" destOrd="0" presId="urn:microsoft.com/office/officeart/2005/8/layout/orgChart1"/>
    <dgm:cxn modelId="{772443F5-8E9C-4EC8-B19E-1B2AF6D323BC}" type="presParOf" srcId="{BAD64D75-6DC9-4A67-9A33-506B759A0F96}" destId="{9A083D69-C759-4F79-8C21-85E7FBA00597}" srcOrd="0" destOrd="0" presId="urn:microsoft.com/office/officeart/2005/8/layout/orgChart1"/>
    <dgm:cxn modelId="{B97EC444-94A4-40AC-BFBC-84B352435093}" type="presParOf" srcId="{BAD64D75-6DC9-4A67-9A33-506B759A0F96}" destId="{ED47D1F8-5A66-4CEF-8E4B-208E6EB7B7B8}" srcOrd="1" destOrd="0" presId="urn:microsoft.com/office/officeart/2005/8/layout/orgChart1"/>
    <dgm:cxn modelId="{A47DB33F-DA86-48C7-A069-AAD544AFD63A}" type="presParOf" srcId="{67C34EB8-5909-4368-91DA-97D744D52B8A}" destId="{275F6C5C-CC04-48FA-8CF4-1519A4061DED}" srcOrd="1" destOrd="0" presId="urn:microsoft.com/office/officeart/2005/8/layout/orgChart1"/>
    <dgm:cxn modelId="{2023C623-847D-483D-A055-F448AE57ED31}" type="presParOf" srcId="{67C34EB8-5909-4368-91DA-97D744D52B8A}" destId="{5F311CE1-62F9-45DD-82B2-0460A62A64BC}" srcOrd="2" destOrd="0" presId="urn:microsoft.com/office/officeart/2005/8/layout/orgChart1"/>
    <dgm:cxn modelId="{60F15C0A-111A-4F8F-A424-C96A37509CCF}" type="presParOf" srcId="{CA860DE8-8C09-47AC-BAAA-0FDA3856B928}" destId="{E584459C-736A-4A57-B867-8CCD92C5B5BB}" srcOrd="2" destOrd="0" presId="urn:microsoft.com/office/officeart/2005/8/layout/orgChart1"/>
    <dgm:cxn modelId="{75301057-5AB0-421C-BA0D-4BD971BE6E4A}" type="presParOf" srcId="{15DA7C69-9F36-4B42-B6A7-FDE20FBF2C0F}" destId="{3913BAE6-56FA-4D43-B9F9-3C75FEF34A5D}" srcOrd="4" destOrd="0" presId="urn:microsoft.com/office/officeart/2005/8/layout/orgChart1"/>
    <dgm:cxn modelId="{08529738-FEAA-40D9-83AD-2DFFC47C2224}" type="presParOf" srcId="{15DA7C69-9F36-4B42-B6A7-FDE20FBF2C0F}" destId="{1BC2C9AE-CA1B-42AE-BF8D-B3D656D47570}" srcOrd="5" destOrd="0" presId="urn:microsoft.com/office/officeart/2005/8/layout/orgChart1"/>
    <dgm:cxn modelId="{7C50FB21-26B9-458C-8C5F-A9BAA6507B98}" type="presParOf" srcId="{1BC2C9AE-CA1B-42AE-BF8D-B3D656D47570}" destId="{0ABA251B-7621-41E3-8AAB-B4B6F5DEFBBE}" srcOrd="0" destOrd="0" presId="urn:microsoft.com/office/officeart/2005/8/layout/orgChart1"/>
    <dgm:cxn modelId="{9BC2CEB2-44B1-4D71-B0AD-9A0DF636F909}" type="presParOf" srcId="{0ABA251B-7621-41E3-8AAB-B4B6F5DEFBBE}" destId="{0CF492F2-AADD-4CFE-A1C2-DBBA89EFC5A1}" srcOrd="0" destOrd="0" presId="urn:microsoft.com/office/officeart/2005/8/layout/orgChart1"/>
    <dgm:cxn modelId="{9723D304-3EE4-4899-9493-594CDAB15C78}" type="presParOf" srcId="{0ABA251B-7621-41E3-8AAB-B4B6F5DEFBBE}" destId="{161B9C7D-F053-44EC-9C9B-F347B67C1396}" srcOrd="1" destOrd="0" presId="urn:microsoft.com/office/officeart/2005/8/layout/orgChart1"/>
    <dgm:cxn modelId="{8057D526-6980-487E-B384-02730E2D8D30}" type="presParOf" srcId="{1BC2C9AE-CA1B-42AE-BF8D-B3D656D47570}" destId="{C37C772F-B98A-4E8A-A147-E1F63D426123}" srcOrd="1" destOrd="0" presId="urn:microsoft.com/office/officeart/2005/8/layout/orgChart1"/>
    <dgm:cxn modelId="{ED048316-BD7C-46B4-9B77-5FFEBBB890C5}" type="presParOf" srcId="{C37C772F-B98A-4E8A-A147-E1F63D426123}" destId="{79B53C0E-9B0C-44D4-8442-0502FC5BF19A}" srcOrd="0" destOrd="0" presId="urn:microsoft.com/office/officeart/2005/8/layout/orgChart1"/>
    <dgm:cxn modelId="{F2D65C23-7D13-4AD6-9B62-EC9D62646CF7}" type="presParOf" srcId="{C37C772F-B98A-4E8A-A147-E1F63D426123}" destId="{4167B74F-CD20-4C2A-8DDB-3784586604C3}" srcOrd="1" destOrd="0" presId="urn:microsoft.com/office/officeart/2005/8/layout/orgChart1"/>
    <dgm:cxn modelId="{183A3ABE-ACAB-4145-8E55-D81688195A83}" type="presParOf" srcId="{4167B74F-CD20-4C2A-8DDB-3784586604C3}" destId="{8282E098-5F5D-4993-AD1A-F5C4FF733244}" srcOrd="0" destOrd="0" presId="urn:microsoft.com/office/officeart/2005/8/layout/orgChart1"/>
    <dgm:cxn modelId="{8F651B0C-69CD-454E-8F20-FB98F045F5F0}" type="presParOf" srcId="{8282E098-5F5D-4993-AD1A-F5C4FF733244}" destId="{669510DF-9A4F-4AD5-BAD7-E508857FAD0E}" srcOrd="0" destOrd="0" presId="urn:microsoft.com/office/officeart/2005/8/layout/orgChart1"/>
    <dgm:cxn modelId="{6B268A0B-6D63-459C-8134-6C6288779384}" type="presParOf" srcId="{8282E098-5F5D-4993-AD1A-F5C4FF733244}" destId="{1A519AA7-E355-431D-9868-59803E17F004}" srcOrd="1" destOrd="0" presId="urn:microsoft.com/office/officeart/2005/8/layout/orgChart1"/>
    <dgm:cxn modelId="{C9855E9F-51CB-4774-9F82-F4A27BF65336}" type="presParOf" srcId="{4167B74F-CD20-4C2A-8DDB-3784586604C3}" destId="{69F61976-216C-4926-A2A2-3A882D8830B7}" srcOrd="1" destOrd="0" presId="urn:microsoft.com/office/officeart/2005/8/layout/orgChart1"/>
    <dgm:cxn modelId="{1B1D943A-1CE7-442B-8DCA-6C1E59B01033}" type="presParOf" srcId="{4167B74F-CD20-4C2A-8DDB-3784586604C3}" destId="{B4308514-B966-4F8E-85FA-A52B4FEB86B0}" srcOrd="2" destOrd="0" presId="urn:microsoft.com/office/officeart/2005/8/layout/orgChart1"/>
    <dgm:cxn modelId="{B95AA022-E139-4BE9-BD7D-5DB21C5B5B78}" type="presParOf" srcId="{1BC2C9AE-CA1B-42AE-BF8D-B3D656D47570}" destId="{854C8DD6-8C00-4CBA-BDAD-57E8503B8A29}" srcOrd="2" destOrd="0" presId="urn:microsoft.com/office/officeart/2005/8/layout/orgChart1"/>
    <dgm:cxn modelId="{0AF1A78C-D441-42D6-8FDB-EB836CB656BE}" type="presParOf" srcId="{15DA7C69-9F36-4B42-B6A7-FDE20FBF2C0F}" destId="{4842BC75-88BA-481B-BE90-2C97BE4E39FF}" srcOrd="6" destOrd="0" presId="urn:microsoft.com/office/officeart/2005/8/layout/orgChart1"/>
    <dgm:cxn modelId="{96B31D69-23B7-4A03-89A3-CE3AE1395479}" type="presParOf" srcId="{15DA7C69-9F36-4B42-B6A7-FDE20FBF2C0F}" destId="{0C1D9526-2F28-4D1B-96AA-692E4F1426E5}" srcOrd="7" destOrd="0" presId="urn:microsoft.com/office/officeart/2005/8/layout/orgChart1"/>
    <dgm:cxn modelId="{D6430963-5CEE-4D2A-948E-87B473E0D027}" type="presParOf" srcId="{0C1D9526-2F28-4D1B-96AA-692E4F1426E5}" destId="{17C36947-6F53-4745-97F4-FE590DDDDC66}" srcOrd="0" destOrd="0" presId="urn:microsoft.com/office/officeart/2005/8/layout/orgChart1"/>
    <dgm:cxn modelId="{3F263D98-1CC6-491A-BA68-06073723F72E}" type="presParOf" srcId="{17C36947-6F53-4745-97F4-FE590DDDDC66}" destId="{6C1F478B-32D2-406B-B214-A57CC79ED26C}" srcOrd="0" destOrd="0" presId="urn:microsoft.com/office/officeart/2005/8/layout/orgChart1"/>
    <dgm:cxn modelId="{27C814CD-1E34-4B3A-BD1D-B9FCEAB2C070}" type="presParOf" srcId="{17C36947-6F53-4745-97F4-FE590DDDDC66}" destId="{AB667497-0C4F-4D7A-B6B7-76BD71563723}" srcOrd="1" destOrd="0" presId="urn:microsoft.com/office/officeart/2005/8/layout/orgChart1"/>
    <dgm:cxn modelId="{562E2D9C-4AF6-417C-A6D1-7B13470FA5A0}" type="presParOf" srcId="{0C1D9526-2F28-4D1B-96AA-692E4F1426E5}" destId="{F1D16D00-7E58-4B9D-A9C7-39608CE025E6}" srcOrd="1" destOrd="0" presId="urn:microsoft.com/office/officeart/2005/8/layout/orgChart1"/>
    <dgm:cxn modelId="{B0217408-258D-4884-A1F4-758083DABBEA}" type="presParOf" srcId="{F1D16D00-7E58-4B9D-A9C7-39608CE025E6}" destId="{26F70343-7363-4F3E-88F1-7CF3881AC3DF}" srcOrd="0" destOrd="0" presId="urn:microsoft.com/office/officeart/2005/8/layout/orgChart1"/>
    <dgm:cxn modelId="{ECAC5B76-4761-4136-8E95-A3B978BCA7C4}" type="presParOf" srcId="{F1D16D00-7E58-4B9D-A9C7-39608CE025E6}" destId="{00DAFB79-2CA2-42D4-92D2-D321B58BF7DF}" srcOrd="1" destOrd="0" presId="urn:microsoft.com/office/officeart/2005/8/layout/orgChart1"/>
    <dgm:cxn modelId="{D65DE493-024B-41F3-A39C-8F011DFAD480}" type="presParOf" srcId="{00DAFB79-2CA2-42D4-92D2-D321B58BF7DF}" destId="{80DB4ACC-B45F-4925-923A-745E0596F712}" srcOrd="0" destOrd="0" presId="urn:microsoft.com/office/officeart/2005/8/layout/orgChart1"/>
    <dgm:cxn modelId="{116A49B3-A1DC-4D06-8B91-2BD18CBD9E0C}" type="presParOf" srcId="{80DB4ACC-B45F-4925-923A-745E0596F712}" destId="{B2DACB03-784E-4317-977F-5BE6D3F8B450}" srcOrd="0" destOrd="0" presId="urn:microsoft.com/office/officeart/2005/8/layout/orgChart1"/>
    <dgm:cxn modelId="{90FA4297-3182-4551-8925-BA2263B7AB86}" type="presParOf" srcId="{80DB4ACC-B45F-4925-923A-745E0596F712}" destId="{1A562172-6589-4979-ACD5-24BF3EA0512A}" srcOrd="1" destOrd="0" presId="urn:microsoft.com/office/officeart/2005/8/layout/orgChart1"/>
    <dgm:cxn modelId="{F24048C4-C354-4F11-A614-88BA1154AC9A}" type="presParOf" srcId="{00DAFB79-2CA2-42D4-92D2-D321B58BF7DF}" destId="{C21B474B-2424-4B9A-ADB6-4558513AFC9C}" srcOrd="1" destOrd="0" presId="urn:microsoft.com/office/officeart/2005/8/layout/orgChart1"/>
    <dgm:cxn modelId="{C552EB0D-D0F3-4FC0-956B-98E6D6F9B978}" type="presParOf" srcId="{00DAFB79-2CA2-42D4-92D2-D321B58BF7DF}" destId="{A8F23C28-7768-4EBB-992A-335A2437560B}" srcOrd="2" destOrd="0" presId="urn:microsoft.com/office/officeart/2005/8/layout/orgChart1"/>
    <dgm:cxn modelId="{6C42F22A-383C-455C-A8C8-1DC70A35EFAC}" type="presParOf" srcId="{0C1D9526-2F28-4D1B-96AA-692E4F1426E5}" destId="{FBE95548-3507-473A-851A-323E12F42A8D}" srcOrd="2" destOrd="0" presId="urn:microsoft.com/office/officeart/2005/8/layout/orgChart1"/>
    <dgm:cxn modelId="{8C6411A0-3039-4AC4-BAA4-779A727A63F3}" type="presParOf" srcId="{4F277157-C104-4DD0-AB92-A19C4A6AC6C4}" destId="{B3707CA3-8959-440D-8C70-B53C4D7AD449}" srcOrd="2" destOrd="0" presId="urn:microsoft.com/office/officeart/2005/8/layout/orgChart1"/>
    <dgm:cxn modelId="{D94F9478-8C84-499D-98B0-7DA8234FF296}" type="presParOf" srcId="{ADBFA5AD-AD56-4D74-B61E-06796DAA0416}" destId="{D2027AFF-949B-499E-A6D6-B7E1C704E4FF}" srcOrd="2" destOrd="0" presId="urn:microsoft.com/office/officeart/2005/8/layout/orgChart1"/>
    <dgm:cxn modelId="{B6DDDD35-2794-48C0-960C-1860691FBB8E}" type="presParOf" srcId="{ADBFA5AD-AD56-4D74-B61E-06796DAA0416}" destId="{490A3CC7-2A63-4777-9F50-53F1B2CCEE4B}" srcOrd="3" destOrd="0" presId="urn:microsoft.com/office/officeart/2005/8/layout/orgChart1"/>
    <dgm:cxn modelId="{1AF1D0F6-9FFF-40F8-B2FD-F47BB5BA16C9}" type="presParOf" srcId="{490A3CC7-2A63-4777-9F50-53F1B2CCEE4B}" destId="{BBCA430E-D388-4D8A-AF42-7889599B9F2B}" srcOrd="0" destOrd="0" presId="urn:microsoft.com/office/officeart/2005/8/layout/orgChart1"/>
    <dgm:cxn modelId="{2C79B938-4627-4CC0-B7CB-4D56CE586DDB}" type="presParOf" srcId="{BBCA430E-D388-4D8A-AF42-7889599B9F2B}" destId="{43F98B8C-E82D-455A-8595-4356F6576416}" srcOrd="0" destOrd="0" presId="urn:microsoft.com/office/officeart/2005/8/layout/orgChart1"/>
    <dgm:cxn modelId="{A7123897-834A-4EE7-B56A-401F842ADE4F}" type="presParOf" srcId="{BBCA430E-D388-4D8A-AF42-7889599B9F2B}" destId="{C1D735D8-8CB1-49A5-B76A-11BF313DE44B}" srcOrd="1" destOrd="0" presId="urn:microsoft.com/office/officeart/2005/8/layout/orgChart1"/>
    <dgm:cxn modelId="{BF4943BC-810A-4D08-8C6C-AE420B1952EE}" type="presParOf" srcId="{490A3CC7-2A63-4777-9F50-53F1B2CCEE4B}" destId="{BA3A4DED-4FAC-4D13-A64D-367FEF018D1D}" srcOrd="1" destOrd="0" presId="urn:microsoft.com/office/officeart/2005/8/layout/orgChart1"/>
    <dgm:cxn modelId="{95716D89-807F-4CB6-89E3-00926F8348C0}" type="presParOf" srcId="{BA3A4DED-4FAC-4D13-A64D-367FEF018D1D}" destId="{054F13D9-7986-4707-B19A-A85589C9C124}" srcOrd="0" destOrd="0" presId="urn:microsoft.com/office/officeart/2005/8/layout/orgChart1"/>
    <dgm:cxn modelId="{247494DC-8612-440B-874F-7CF93107DA28}" type="presParOf" srcId="{BA3A4DED-4FAC-4D13-A64D-367FEF018D1D}" destId="{A041003B-06C5-4ACE-B2AC-06F7C4625398}" srcOrd="1" destOrd="0" presId="urn:microsoft.com/office/officeart/2005/8/layout/orgChart1"/>
    <dgm:cxn modelId="{ED943054-8132-4C04-8A4F-306BEDB46C2A}" type="presParOf" srcId="{A041003B-06C5-4ACE-B2AC-06F7C4625398}" destId="{519BC9B2-433F-48BA-8FFE-AB16BF179E6B}" srcOrd="0" destOrd="0" presId="urn:microsoft.com/office/officeart/2005/8/layout/orgChart1"/>
    <dgm:cxn modelId="{2402BB06-63E0-4C5C-9393-47BDE5A4E747}" type="presParOf" srcId="{519BC9B2-433F-48BA-8FFE-AB16BF179E6B}" destId="{1122CA1F-5EB1-4FAA-A5ED-0646FCCB7977}" srcOrd="0" destOrd="0" presId="urn:microsoft.com/office/officeart/2005/8/layout/orgChart1"/>
    <dgm:cxn modelId="{F6DD1E42-9528-4D58-8DF0-95F0C9B21118}" type="presParOf" srcId="{519BC9B2-433F-48BA-8FFE-AB16BF179E6B}" destId="{AE780921-621C-4884-8E38-72D8069C75EB}" srcOrd="1" destOrd="0" presId="urn:microsoft.com/office/officeart/2005/8/layout/orgChart1"/>
    <dgm:cxn modelId="{597C4049-911C-4CF8-AF0B-5209DD3F92CE}" type="presParOf" srcId="{A041003B-06C5-4ACE-B2AC-06F7C4625398}" destId="{465B00B7-0A77-4FFE-B2B2-26833FE20A52}" srcOrd="1" destOrd="0" presId="urn:microsoft.com/office/officeart/2005/8/layout/orgChart1"/>
    <dgm:cxn modelId="{2EEFE67E-773A-45CA-808D-6DA90F91745C}" type="presParOf" srcId="{465B00B7-0A77-4FFE-B2B2-26833FE20A52}" destId="{552D57FF-0086-4EEE-B863-AB8B38DA1288}" srcOrd="0" destOrd="0" presId="urn:microsoft.com/office/officeart/2005/8/layout/orgChart1"/>
    <dgm:cxn modelId="{FA6B1B04-A400-4A29-AF11-312D6C4EBCF4}" type="presParOf" srcId="{465B00B7-0A77-4FFE-B2B2-26833FE20A52}" destId="{C9F21112-AC29-4439-ADCB-8BC0CCC4DE38}" srcOrd="1" destOrd="0" presId="urn:microsoft.com/office/officeart/2005/8/layout/orgChart1"/>
    <dgm:cxn modelId="{0CEF8578-C67D-43BE-BA6D-9878CBBF1B43}" type="presParOf" srcId="{C9F21112-AC29-4439-ADCB-8BC0CCC4DE38}" destId="{C3B1AF60-FF09-4BEA-8706-B9540D6E2D9A}" srcOrd="0" destOrd="0" presId="urn:microsoft.com/office/officeart/2005/8/layout/orgChart1"/>
    <dgm:cxn modelId="{62225C4F-9C53-484F-967D-BC65FA145227}" type="presParOf" srcId="{C3B1AF60-FF09-4BEA-8706-B9540D6E2D9A}" destId="{4A75101B-8D91-4D74-859A-0DEB592D3BE3}" srcOrd="0" destOrd="0" presId="urn:microsoft.com/office/officeart/2005/8/layout/orgChart1"/>
    <dgm:cxn modelId="{D696C6B2-D3BC-4683-836C-12B2A7D2C7AF}" type="presParOf" srcId="{C3B1AF60-FF09-4BEA-8706-B9540D6E2D9A}" destId="{5A58FEB7-EEA1-40CE-8504-65D0EA8DFC3A}" srcOrd="1" destOrd="0" presId="urn:microsoft.com/office/officeart/2005/8/layout/orgChart1"/>
    <dgm:cxn modelId="{9182BE35-97EC-4AF3-B9E4-0CD79E9E9FFB}" type="presParOf" srcId="{C9F21112-AC29-4439-ADCB-8BC0CCC4DE38}" destId="{78B41FC8-5ECA-4254-88BF-635088390CAA}" srcOrd="1" destOrd="0" presId="urn:microsoft.com/office/officeart/2005/8/layout/orgChart1"/>
    <dgm:cxn modelId="{21ADC65D-BC9E-4388-AC55-84304E40EA85}" type="presParOf" srcId="{C9F21112-AC29-4439-ADCB-8BC0CCC4DE38}" destId="{B2D09C50-126B-4F75-AA20-C9983F7EE82E}" srcOrd="2" destOrd="0" presId="urn:microsoft.com/office/officeart/2005/8/layout/orgChart1"/>
    <dgm:cxn modelId="{8EFB2670-48EF-478A-AA38-85F494B34483}" type="presParOf" srcId="{A041003B-06C5-4ACE-B2AC-06F7C4625398}" destId="{BA0C96D8-9C13-43BF-84E6-1C324563DD78}" srcOrd="2" destOrd="0" presId="urn:microsoft.com/office/officeart/2005/8/layout/orgChart1"/>
    <dgm:cxn modelId="{01B850F6-A9A4-4146-9209-D7268AA4535F}" type="presParOf" srcId="{BA3A4DED-4FAC-4D13-A64D-367FEF018D1D}" destId="{D7631D95-D1AA-407E-B9FF-BC4848B198C4}" srcOrd="2" destOrd="0" presId="urn:microsoft.com/office/officeart/2005/8/layout/orgChart1"/>
    <dgm:cxn modelId="{56628896-A5A9-4437-8A0D-5A00D578B3DB}" type="presParOf" srcId="{BA3A4DED-4FAC-4D13-A64D-367FEF018D1D}" destId="{9BBA81CA-11EC-4FFE-B0F5-8586A0E5BC13}" srcOrd="3" destOrd="0" presId="urn:microsoft.com/office/officeart/2005/8/layout/orgChart1"/>
    <dgm:cxn modelId="{F5FEB1E2-0DA9-4010-9F3A-75752DD32F27}" type="presParOf" srcId="{9BBA81CA-11EC-4FFE-B0F5-8586A0E5BC13}" destId="{5C46DAC4-E7B8-48FC-BE45-59C57CE24F4C}" srcOrd="0" destOrd="0" presId="urn:microsoft.com/office/officeart/2005/8/layout/orgChart1"/>
    <dgm:cxn modelId="{479053B8-E4D5-4038-912C-3E87A2FB6EAB}" type="presParOf" srcId="{5C46DAC4-E7B8-48FC-BE45-59C57CE24F4C}" destId="{0832972E-E33D-4588-81AB-B23C2BD8471B}" srcOrd="0" destOrd="0" presId="urn:microsoft.com/office/officeart/2005/8/layout/orgChart1"/>
    <dgm:cxn modelId="{71C55084-BF14-4838-B553-413BEB81D527}" type="presParOf" srcId="{5C46DAC4-E7B8-48FC-BE45-59C57CE24F4C}" destId="{C4316F7F-533D-4059-827B-914AE26BEDF7}" srcOrd="1" destOrd="0" presId="urn:microsoft.com/office/officeart/2005/8/layout/orgChart1"/>
    <dgm:cxn modelId="{3958FF5F-8A71-4666-A9EC-173F6C65D52F}" type="presParOf" srcId="{9BBA81CA-11EC-4FFE-B0F5-8586A0E5BC13}" destId="{25FB66AF-1623-4E33-9682-65A763850D0C}" srcOrd="1" destOrd="0" presId="urn:microsoft.com/office/officeart/2005/8/layout/orgChart1"/>
    <dgm:cxn modelId="{69E4399A-8C33-4E90-A3A2-D7CDEAC5ADBC}" type="presParOf" srcId="{25FB66AF-1623-4E33-9682-65A763850D0C}" destId="{89E3280D-06FC-4010-ADD2-680F163D4C43}" srcOrd="0" destOrd="0" presId="urn:microsoft.com/office/officeart/2005/8/layout/orgChart1"/>
    <dgm:cxn modelId="{0F530149-0E65-475D-A27E-C44E0430D4DD}" type="presParOf" srcId="{25FB66AF-1623-4E33-9682-65A763850D0C}" destId="{1B374F14-32F1-4B74-ABB8-5152FAA7FE96}" srcOrd="1" destOrd="0" presId="urn:microsoft.com/office/officeart/2005/8/layout/orgChart1"/>
    <dgm:cxn modelId="{CB151A1E-038D-4B52-ADDC-05F9F0A5B57C}" type="presParOf" srcId="{1B374F14-32F1-4B74-ABB8-5152FAA7FE96}" destId="{FC4E4E02-FACD-45CF-AF6E-01538CB4B953}" srcOrd="0" destOrd="0" presId="urn:microsoft.com/office/officeart/2005/8/layout/orgChart1"/>
    <dgm:cxn modelId="{23BA34A5-6EBF-4C4E-A24E-4AF8152E4281}" type="presParOf" srcId="{FC4E4E02-FACD-45CF-AF6E-01538CB4B953}" destId="{45C0C6EB-CC94-4610-B2AE-CC8EA81B8048}" srcOrd="0" destOrd="0" presId="urn:microsoft.com/office/officeart/2005/8/layout/orgChart1"/>
    <dgm:cxn modelId="{B82E7D8B-EA6E-4870-8777-C09EAA0A171D}" type="presParOf" srcId="{FC4E4E02-FACD-45CF-AF6E-01538CB4B953}" destId="{240934B0-A6AD-42DA-81CC-5DF1E94D72ED}" srcOrd="1" destOrd="0" presId="urn:microsoft.com/office/officeart/2005/8/layout/orgChart1"/>
    <dgm:cxn modelId="{57C69653-A8C8-4359-A74E-17526089403D}" type="presParOf" srcId="{1B374F14-32F1-4B74-ABB8-5152FAA7FE96}" destId="{FF84CD61-34BC-4926-A111-5208D52A981D}" srcOrd="1" destOrd="0" presId="urn:microsoft.com/office/officeart/2005/8/layout/orgChart1"/>
    <dgm:cxn modelId="{9CCBF79E-0DFE-415A-841B-2C2C3D6CFE8B}" type="presParOf" srcId="{1B374F14-32F1-4B74-ABB8-5152FAA7FE96}" destId="{D16BDDA6-8977-408E-807F-A14758E1332A}" srcOrd="2" destOrd="0" presId="urn:microsoft.com/office/officeart/2005/8/layout/orgChart1"/>
    <dgm:cxn modelId="{0B629E6F-25A4-4E91-802E-14F410CA1CE3}" type="presParOf" srcId="{9BBA81CA-11EC-4FFE-B0F5-8586A0E5BC13}" destId="{780D3ABE-B25C-4004-B491-F874F5BF0AE6}" srcOrd="2" destOrd="0" presId="urn:microsoft.com/office/officeart/2005/8/layout/orgChart1"/>
    <dgm:cxn modelId="{2DEDE42E-8581-408E-B0A8-7AAB11F19BEF}" type="presParOf" srcId="{BA3A4DED-4FAC-4D13-A64D-367FEF018D1D}" destId="{00E2B2A9-21C3-4F96-8CE1-99CFE7754E5B}" srcOrd="4" destOrd="0" presId="urn:microsoft.com/office/officeart/2005/8/layout/orgChart1"/>
    <dgm:cxn modelId="{3A5340B4-8212-4001-A839-6FD1D075B5CE}" type="presParOf" srcId="{BA3A4DED-4FAC-4D13-A64D-367FEF018D1D}" destId="{82236067-9B09-4F1D-8C08-3EA9FECCBD15}" srcOrd="5" destOrd="0" presId="urn:microsoft.com/office/officeart/2005/8/layout/orgChart1"/>
    <dgm:cxn modelId="{E82B357B-0041-4490-B5E5-05099B3C83E4}" type="presParOf" srcId="{82236067-9B09-4F1D-8C08-3EA9FECCBD15}" destId="{463FD234-C834-4E12-9EC2-84B02E4EB93E}" srcOrd="0" destOrd="0" presId="urn:microsoft.com/office/officeart/2005/8/layout/orgChart1"/>
    <dgm:cxn modelId="{3AA798FA-52FD-4046-81C1-7A577E7E4829}" type="presParOf" srcId="{463FD234-C834-4E12-9EC2-84B02E4EB93E}" destId="{E4492B70-8E1A-4DD1-B918-7DA832A447F2}" srcOrd="0" destOrd="0" presId="urn:microsoft.com/office/officeart/2005/8/layout/orgChart1"/>
    <dgm:cxn modelId="{2335ABC2-1222-4F4E-B849-0E7AE00DEA7C}" type="presParOf" srcId="{463FD234-C834-4E12-9EC2-84B02E4EB93E}" destId="{0EFEA478-0658-4563-A6B0-13836A3B5BDB}" srcOrd="1" destOrd="0" presId="urn:microsoft.com/office/officeart/2005/8/layout/orgChart1"/>
    <dgm:cxn modelId="{52A0CAA8-C715-410D-89D8-AB88EA6CE7F3}" type="presParOf" srcId="{82236067-9B09-4F1D-8C08-3EA9FECCBD15}" destId="{CBA7F21A-091E-47F0-8306-8EFF407D0FF1}" srcOrd="1" destOrd="0" presId="urn:microsoft.com/office/officeart/2005/8/layout/orgChart1"/>
    <dgm:cxn modelId="{6F3BE714-B880-490F-8DA8-58F6EB1C11B4}" type="presParOf" srcId="{CBA7F21A-091E-47F0-8306-8EFF407D0FF1}" destId="{3E778431-6EDF-4EA9-8996-16C4D689565E}" srcOrd="0" destOrd="0" presId="urn:microsoft.com/office/officeart/2005/8/layout/orgChart1"/>
    <dgm:cxn modelId="{746A6E5F-8526-4A92-A5F3-93C863054451}" type="presParOf" srcId="{CBA7F21A-091E-47F0-8306-8EFF407D0FF1}" destId="{1A7C771B-316B-49DF-A30B-161F529D9E98}" srcOrd="1" destOrd="0" presId="urn:microsoft.com/office/officeart/2005/8/layout/orgChart1"/>
    <dgm:cxn modelId="{521C73FA-4596-4057-939D-B516CE48E140}" type="presParOf" srcId="{1A7C771B-316B-49DF-A30B-161F529D9E98}" destId="{5DEF6313-D6E6-4210-A004-0132E0BA10FD}" srcOrd="0" destOrd="0" presId="urn:microsoft.com/office/officeart/2005/8/layout/orgChart1"/>
    <dgm:cxn modelId="{EC33FFF8-10FD-4890-A823-63F0F972EF26}" type="presParOf" srcId="{5DEF6313-D6E6-4210-A004-0132E0BA10FD}" destId="{F1C8B2D1-C824-4C3C-A403-E5F64D8F295C}" srcOrd="0" destOrd="0" presId="urn:microsoft.com/office/officeart/2005/8/layout/orgChart1"/>
    <dgm:cxn modelId="{7D61AFB2-2B75-49DB-913B-3933BDF66624}" type="presParOf" srcId="{5DEF6313-D6E6-4210-A004-0132E0BA10FD}" destId="{FA2134A0-7BD7-4F18-92EF-21AE18F3571D}" srcOrd="1" destOrd="0" presId="urn:microsoft.com/office/officeart/2005/8/layout/orgChart1"/>
    <dgm:cxn modelId="{FC32459E-8FC6-4581-BD22-1EF1A95262B2}" type="presParOf" srcId="{1A7C771B-316B-49DF-A30B-161F529D9E98}" destId="{E7A29394-291E-440C-949A-9416AFF87FA2}" srcOrd="1" destOrd="0" presId="urn:microsoft.com/office/officeart/2005/8/layout/orgChart1"/>
    <dgm:cxn modelId="{F2C4B782-73BD-4521-8F88-AF7BE992E86F}" type="presParOf" srcId="{1A7C771B-316B-49DF-A30B-161F529D9E98}" destId="{BADEB136-2CAB-4E09-B706-BAEC8ACD3769}" srcOrd="2" destOrd="0" presId="urn:microsoft.com/office/officeart/2005/8/layout/orgChart1"/>
    <dgm:cxn modelId="{FFB45C00-AAF3-409C-8562-2F6F49D12078}" type="presParOf" srcId="{82236067-9B09-4F1D-8C08-3EA9FECCBD15}" destId="{4E4A5BA4-0AD0-440C-AA77-CFB3264E8E1A}" srcOrd="2" destOrd="0" presId="urn:microsoft.com/office/officeart/2005/8/layout/orgChart1"/>
    <dgm:cxn modelId="{0091F81B-FBE2-4BA1-84F4-09D36B838706}" type="presParOf" srcId="{BA3A4DED-4FAC-4D13-A64D-367FEF018D1D}" destId="{3FBEA1FC-D2DF-499E-86E3-866A8F51F2E8}" srcOrd="6" destOrd="0" presId="urn:microsoft.com/office/officeart/2005/8/layout/orgChart1"/>
    <dgm:cxn modelId="{8C267168-D511-47A9-A1C1-4F911E0E7B65}" type="presParOf" srcId="{BA3A4DED-4FAC-4D13-A64D-367FEF018D1D}" destId="{D184DAB6-53BD-447E-8721-6B11EEAE968D}" srcOrd="7" destOrd="0" presId="urn:microsoft.com/office/officeart/2005/8/layout/orgChart1"/>
    <dgm:cxn modelId="{440EDF0C-283A-4A05-A862-0F669532B64E}" type="presParOf" srcId="{D184DAB6-53BD-447E-8721-6B11EEAE968D}" destId="{9480558E-908F-4546-A434-64F7C98360B4}" srcOrd="0" destOrd="0" presId="urn:microsoft.com/office/officeart/2005/8/layout/orgChart1"/>
    <dgm:cxn modelId="{B1E7DF96-05E8-48DD-BDC4-DE77A790B571}" type="presParOf" srcId="{9480558E-908F-4546-A434-64F7C98360B4}" destId="{599D5406-9142-4B51-8C0E-4A30B9A29FC0}" srcOrd="0" destOrd="0" presId="urn:microsoft.com/office/officeart/2005/8/layout/orgChart1"/>
    <dgm:cxn modelId="{C862C41A-132F-43C2-854C-980A3B5AC880}" type="presParOf" srcId="{9480558E-908F-4546-A434-64F7C98360B4}" destId="{B28AD7E8-B7CA-4FB9-B31A-9D37FAA2D1A8}" srcOrd="1" destOrd="0" presId="urn:microsoft.com/office/officeart/2005/8/layout/orgChart1"/>
    <dgm:cxn modelId="{F1D436C7-1CAF-4C37-8D8A-316AC050122E}" type="presParOf" srcId="{D184DAB6-53BD-447E-8721-6B11EEAE968D}" destId="{8D654983-3F4E-48B7-AE05-E3819034C1E0}" srcOrd="1" destOrd="0" presId="urn:microsoft.com/office/officeart/2005/8/layout/orgChart1"/>
    <dgm:cxn modelId="{07444E3C-9DB8-4BD1-8FC5-D0D87A303D10}" type="presParOf" srcId="{8D654983-3F4E-48B7-AE05-E3819034C1E0}" destId="{4DDB8988-2EBA-409B-95DF-6ABB4AA14B33}" srcOrd="0" destOrd="0" presId="urn:microsoft.com/office/officeart/2005/8/layout/orgChart1"/>
    <dgm:cxn modelId="{01BB267D-72C0-4097-918D-28650E9E6FD8}" type="presParOf" srcId="{8D654983-3F4E-48B7-AE05-E3819034C1E0}" destId="{51F6EB1B-3E01-429A-BC98-DA3C2A54F0EE}" srcOrd="1" destOrd="0" presId="urn:microsoft.com/office/officeart/2005/8/layout/orgChart1"/>
    <dgm:cxn modelId="{5EF0F8AA-4B0D-42BB-873A-B28B63745471}" type="presParOf" srcId="{51F6EB1B-3E01-429A-BC98-DA3C2A54F0EE}" destId="{A49BFDEE-8BDD-4AD2-874E-ED78076D548D}" srcOrd="0" destOrd="0" presId="urn:microsoft.com/office/officeart/2005/8/layout/orgChart1"/>
    <dgm:cxn modelId="{7FE590F1-CC23-42BF-AA3E-5D3C48FD9D2F}" type="presParOf" srcId="{A49BFDEE-8BDD-4AD2-874E-ED78076D548D}" destId="{B82A6B83-7F55-4C93-BC39-B8C577A639FE}" srcOrd="0" destOrd="0" presId="urn:microsoft.com/office/officeart/2005/8/layout/orgChart1"/>
    <dgm:cxn modelId="{E9DB3F62-AA3A-432D-B408-917343A252E4}" type="presParOf" srcId="{A49BFDEE-8BDD-4AD2-874E-ED78076D548D}" destId="{2A987CF8-B9D3-4321-BF68-D32C867EECF1}" srcOrd="1" destOrd="0" presId="urn:microsoft.com/office/officeart/2005/8/layout/orgChart1"/>
    <dgm:cxn modelId="{852716DA-E3D5-4E6E-A3B1-7E03355707FF}" type="presParOf" srcId="{51F6EB1B-3E01-429A-BC98-DA3C2A54F0EE}" destId="{470CB96D-4567-4AE8-B5EE-268725C7B234}" srcOrd="1" destOrd="0" presId="urn:microsoft.com/office/officeart/2005/8/layout/orgChart1"/>
    <dgm:cxn modelId="{A485C250-FEC8-46EF-BCA2-8919E91BFB93}" type="presParOf" srcId="{51F6EB1B-3E01-429A-BC98-DA3C2A54F0EE}" destId="{785870A9-C49B-4BC7-BF47-AB2FBB9B9A03}" srcOrd="2" destOrd="0" presId="urn:microsoft.com/office/officeart/2005/8/layout/orgChart1"/>
    <dgm:cxn modelId="{D0D97F48-DF5F-4C29-8605-2223E68CCFFB}" type="presParOf" srcId="{D184DAB6-53BD-447E-8721-6B11EEAE968D}" destId="{8D334B57-53DC-4F81-B5DE-F1CDF89BEEDD}" srcOrd="2" destOrd="0" presId="urn:microsoft.com/office/officeart/2005/8/layout/orgChart1"/>
    <dgm:cxn modelId="{E6EBD684-FE48-4FCB-A44E-0D0329F943C8}" type="presParOf" srcId="{490A3CC7-2A63-4777-9F50-53F1B2CCEE4B}" destId="{D3B1B359-26D8-4105-98AF-AB79DA001D2F}" srcOrd="2" destOrd="0" presId="urn:microsoft.com/office/officeart/2005/8/layout/orgChart1"/>
    <dgm:cxn modelId="{7A40CAA9-D168-4628-A0E2-DB1D57D875BF}" type="presParOf" srcId="{ADBFA5AD-AD56-4D74-B61E-06796DAA0416}" destId="{01531E12-749F-4D42-B9DD-6F8041B5F965}" srcOrd="4" destOrd="0" presId="urn:microsoft.com/office/officeart/2005/8/layout/orgChart1"/>
    <dgm:cxn modelId="{3DAFFC61-E7C4-4DE6-852C-8008BEE2905B}" type="presParOf" srcId="{ADBFA5AD-AD56-4D74-B61E-06796DAA0416}" destId="{796CB838-5092-4EC6-8DE3-6232B9977F01}" srcOrd="5" destOrd="0" presId="urn:microsoft.com/office/officeart/2005/8/layout/orgChart1"/>
    <dgm:cxn modelId="{AFC28EA6-4343-4930-8B24-0761EDFE4A0B}" type="presParOf" srcId="{796CB838-5092-4EC6-8DE3-6232B9977F01}" destId="{B0A443FA-3B19-4437-ADDB-DFF1BA70AD4D}" srcOrd="0" destOrd="0" presId="urn:microsoft.com/office/officeart/2005/8/layout/orgChart1"/>
    <dgm:cxn modelId="{05E56DFE-0FE3-4C0C-818F-18283D148345}" type="presParOf" srcId="{B0A443FA-3B19-4437-ADDB-DFF1BA70AD4D}" destId="{BC30684C-872E-4B59-9D6C-0221C83243E3}" srcOrd="0" destOrd="0" presId="urn:microsoft.com/office/officeart/2005/8/layout/orgChart1"/>
    <dgm:cxn modelId="{00A1C048-5E21-488F-BFB8-8CB5A3559403}" type="presParOf" srcId="{B0A443FA-3B19-4437-ADDB-DFF1BA70AD4D}" destId="{0865A3E8-C9DA-4804-9AE1-E2B594FCF138}" srcOrd="1" destOrd="0" presId="urn:microsoft.com/office/officeart/2005/8/layout/orgChart1"/>
    <dgm:cxn modelId="{E4BEEFD7-CE68-48A3-882F-CB2BA8BB8610}" type="presParOf" srcId="{796CB838-5092-4EC6-8DE3-6232B9977F01}" destId="{ED2CD112-88B1-43BB-8584-ADEE59B9CAF0}" srcOrd="1" destOrd="0" presId="urn:microsoft.com/office/officeart/2005/8/layout/orgChart1"/>
    <dgm:cxn modelId="{A9B51CB2-9C10-41CC-AED6-33A29C09A982}" type="presParOf" srcId="{ED2CD112-88B1-43BB-8584-ADEE59B9CAF0}" destId="{02E6E323-C36F-438C-B842-140F0A031228}" srcOrd="0" destOrd="0" presId="urn:microsoft.com/office/officeart/2005/8/layout/orgChart1"/>
    <dgm:cxn modelId="{59FE6947-50C5-491C-9D1F-ED7E87C19E20}" type="presParOf" srcId="{ED2CD112-88B1-43BB-8584-ADEE59B9CAF0}" destId="{DBE94A47-85C9-4290-B53C-991BAA20D612}" srcOrd="1" destOrd="0" presId="urn:microsoft.com/office/officeart/2005/8/layout/orgChart1"/>
    <dgm:cxn modelId="{22D02032-975B-4D64-8160-14E71C6B4F70}" type="presParOf" srcId="{DBE94A47-85C9-4290-B53C-991BAA20D612}" destId="{39D6EE9A-7C5E-4D44-9593-C2A5430AF4BB}" srcOrd="0" destOrd="0" presId="urn:microsoft.com/office/officeart/2005/8/layout/orgChart1"/>
    <dgm:cxn modelId="{827C8CDF-D58A-4A0D-AB67-85B62D7A0CEE}" type="presParOf" srcId="{39D6EE9A-7C5E-4D44-9593-C2A5430AF4BB}" destId="{FAFBA3BC-9BBE-4FCD-9B3C-4E8C8D089561}" srcOrd="0" destOrd="0" presId="urn:microsoft.com/office/officeart/2005/8/layout/orgChart1"/>
    <dgm:cxn modelId="{3CA7CB40-13DD-4534-BE1F-76F6B66894E8}" type="presParOf" srcId="{39D6EE9A-7C5E-4D44-9593-C2A5430AF4BB}" destId="{B51CF240-5F29-4748-A364-B4532F1FA1B2}" srcOrd="1" destOrd="0" presId="urn:microsoft.com/office/officeart/2005/8/layout/orgChart1"/>
    <dgm:cxn modelId="{B71F825A-29D3-4413-889A-0801F2FF6C49}" type="presParOf" srcId="{DBE94A47-85C9-4290-B53C-991BAA20D612}" destId="{843F9A38-A711-4694-919A-24A8CF005E7E}" srcOrd="1" destOrd="0" presId="urn:microsoft.com/office/officeart/2005/8/layout/orgChart1"/>
    <dgm:cxn modelId="{F050296E-8D90-4CEE-B526-199E5A5A51F1}" type="presParOf" srcId="{843F9A38-A711-4694-919A-24A8CF005E7E}" destId="{6822A377-DEAF-45E4-AA77-3FC38A70093E}" srcOrd="0" destOrd="0" presId="urn:microsoft.com/office/officeart/2005/8/layout/orgChart1"/>
    <dgm:cxn modelId="{56B4327B-6699-49B9-86A4-EE45B4671CFE}" type="presParOf" srcId="{843F9A38-A711-4694-919A-24A8CF005E7E}" destId="{8255A08E-267E-4C97-8BCA-E1AAFDD38DFE}" srcOrd="1" destOrd="0" presId="urn:microsoft.com/office/officeart/2005/8/layout/orgChart1"/>
    <dgm:cxn modelId="{A5936799-AD50-45AA-892F-5904383A0F5A}" type="presParOf" srcId="{8255A08E-267E-4C97-8BCA-E1AAFDD38DFE}" destId="{5DE4C8D7-7911-4732-88D2-7D345E867852}" srcOrd="0" destOrd="0" presId="urn:microsoft.com/office/officeart/2005/8/layout/orgChart1"/>
    <dgm:cxn modelId="{A86FA7D5-C47B-4DAF-92FE-1EAD739F462E}" type="presParOf" srcId="{5DE4C8D7-7911-4732-88D2-7D345E867852}" destId="{1AC171F3-FF74-4A42-96F2-67DAD773E0E6}" srcOrd="0" destOrd="0" presId="urn:microsoft.com/office/officeart/2005/8/layout/orgChart1"/>
    <dgm:cxn modelId="{EBE27CE9-8D8D-4E74-8BAD-6781EF2D3747}" type="presParOf" srcId="{5DE4C8D7-7911-4732-88D2-7D345E867852}" destId="{CF495542-D963-4707-B2C3-E9E9D9D148F7}" srcOrd="1" destOrd="0" presId="urn:microsoft.com/office/officeart/2005/8/layout/orgChart1"/>
    <dgm:cxn modelId="{DAD754A5-8543-459A-A5DC-E75E1BE1E70F}" type="presParOf" srcId="{8255A08E-267E-4C97-8BCA-E1AAFDD38DFE}" destId="{0283FD3A-1FEC-4932-B24D-D8CCC59F2B81}" srcOrd="1" destOrd="0" presId="urn:microsoft.com/office/officeart/2005/8/layout/orgChart1"/>
    <dgm:cxn modelId="{DA50556C-69DE-4AB2-9DF0-FD6D09C830C6}" type="presParOf" srcId="{8255A08E-267E-4C97-8BCA-E1AAFDD38DFE}" destId="{6113C062-77AF-4061-A0C1-4CFBBEB31AA6}" srcOrd="2" destOrd="0" presId="urn:microsoft.com/office/officeart/2005/8/layout/orgChart1"/>
    <dgm:cxn modelId="{240EA8A7-3253-41FA-8476-1B4CFA317681}" type="presParOf" srcId="{DBE94A47-85C9-4290-B53C-991BAA20D612}" destId="{DA8B7A9B-A49F-4C27-B2E8-0D3C91E6A73D}" srcOrd="2" destOrd="0" presId="urn:microsoft.com/office/officeart/2005/8/layout/orgChart1"/>
    <dgm:cxn modelId="{6ED2B46D-D6F7-426E-AB3D-B1C1D6E07D01}" type="presParOf" srcId="{ED2CD112-88B1-43BB-8584-ADEE59B9CAF0}" destId="{6BED1B54-C2EF-4A76-9EEC-0C3D6FA6C226}" srcOrd="2" destOrd="0" presId="urn:microsoft.com/office/officeart/2005/8/layout/orgChart1"/>
    <dgm:cxn modelId="{3409ABA8-E7D3-480A-8175-CA7B4398D6D0}" type="presParOf" srcId="{ED2CD112-88B1-43BB-8584-ADEE59B9CAF0}" destId="{FDE2F518-9529-45FC-9091-428BE567E8D9}" srcOrd="3" destOrd="0" presId="urn:microsoft.com/office/officeart/2005/8/layout/orgChart1"/>
    <dgm:cxn modelId="{7835C079-9F5C-4D7D-84EB-AF37E5378A37}" type="presParOf" srcId="{FDE2F518-9529-45FC-9091-428BE567E8D9}" destId="{CFFB6693-0047-4789-BA9C-6A2E2DC23825}" srcOrd="0" destOrd="0" presId="urn:microsoft.com/office/officeart/2005/8/layout/orgChart1"/>
    <dgm:cxn modelId="{C33605EC-1045-430A-91CF-D0696B2B4912}" type="presParOf" srcId="{CFFB6693-0047-4789-BA9C-6A2E2DC23825}" destId="{B8705129-089E-483D-AE8F-1E915FF8C81A}" srcOrd="0" destOrd="0" presId="urn:microsoft.com/office/officeart/2005/8/layout/orgChart1"/>
    <dgm:cxn modelId="{A442A490-7FED-403C-8EA7-B0235B2746AE}" type="presParOf" srcId="{CFFB6693-0047-4789-BA9C-6A2E2DC23825}" destId="{DA59BB1E-8FC3-4A8A-9894-20FF60C613F4}" srcOrd="1" destOrd="0" presId="urn:microsoft.com/office/officeart/2005/8/layout/orgChart1"/>
    <dgm:cxn modelId="{A40FCCBC-D41E-4865-8A49-42115B4F1907}" type="presParOf" srcId="{FDE2F518-9529-45FC-9091-428BE567E8D9}" destId="{B88BEBED-B575-49DB-B56F-2F1E9D6A0F78}" srcOrd="1" destOrd="0" presId="urn:microsoft.com/office/officeart/2005/8/layout/orgChart1"/>
    <dgm:cxn modelId="{F2A3CFA6-71CA-44D9-9740-4813E97536AB}" type="presParOf" srcId="{B88BEBED-B575-49DB-B56F-2F1E9D6A0F78}" destId="{97F58AD5-05BB-4C8C-8F0F-22C6391264EC}" srcOrd="0" destOrd="0" presId="urn:microsoft.com/office/officeart/2005/8/layout/orgChart1"/>
    <dgm:cxn modelId="{A1B91097-5352-425B-AEE7-46C839012DB9}" type="presParOf" srcId="{B88BEBED-B575-49DB-B56F-2F1E9D6A0F78}" destId="{5363D57C-C796-4767-9BE4-1097B679F92B}" srcOrd="1" destOrd="0" presId="urn:microsoft.com/office/officeart/2005/8/layout/orgChart1"/>
    <dgm:cxn modelId="{F88F9BA1-0D2F-4F7D-910E-15B5675ADF0F}" type="presParOf" srcId="{5363D57C-C796-4767-9BE4-1097B679F92B}" destId="{CC7B7C9D-074F-4045-BF1B-73060DCE5FEC}" srcOrd="0" destOrd="0" presId="urn:microsoft.com/office/officeart/2005/8/layout/orgChart1"/>
    <dgm:cxn modelId="{6D14FA08-CD15-46ED-B1D0-AF5E705404DF}" type="presParOf" srcId="{CC7B7C9D-074F-4045-BF1B-73060DCE5FEC}" destId="{2B2AAAD5-AAA4-425D-9A1D-C38AD09E5E26}" srcOrd="0" destOrd="0" presId="urn:microsoft.com/office/officeart/2005/8/layout/orgChart1"/>
    <dgm:cxn modelId="{EA275412-DEDA-4543-845D-A1FDAACB0220}" type="presParOf" srcId="{CC7B7C9D-074F-4045-BF1B-73060DCE5FEC}" destId="{48DCF55E-52B1-4EB5-9990-B52BEA2D1DE5}" srcOrd="1" destOrd="0" presId="urn:microsoft.com/office/officeart/2005/8/layout/orgChart1"/>
    <dgm:cxn modelId="{C7D683AD-A204-4579-8C12-69C9D22EE17E}" type="presParOf" srcId="{5363D57C-C796-4767-9BE4-1097B679F92B}" destId="{BC5161EA-AB17-4017-A15F-D34AA9B95374}" srcOrd="1" destOrd="0" presId="urn:microsoft.com/office/officeart/2005/8/layout/orgChart1"/>
    <dgm:cxn modelId="{A42E3CB9-CADA-4694-B6B7-3B3A305714E1}" type="presParOf" srcId="{5363D57C-C796-4767-9BE4-1097B679F92B}" destId="{2CA6CC2E-76C2-4510-8573-476E6C7916BC}" srcOrd="2" destOrd="0" presId="urn:microsoft.com/office/officeart/2005/8/layout/orgChart1"/>
    <dgm:cxn modelId="{B0625DED-47F1-45DD-AB15-7E801048CB16}" type="presParOf" srcId="{FDE2F518-9529-45FC-9091-428BE567E8D9}" destId="{C4BDB576-54DA-4487-AF3E-A7E1432BB97E}" srcOrd="2" destOrd="0" presId="urn:microsoft.com/office/officeart/2005/8/layout/orgChart1"/>
    <dgm:cxn modelId="{76A70ADB-12D6-4586-AE84-767269BA7AE5}" type="presParOf" srcId="{ED2CD112-88B1-43BB-8584-ADEE59B9CAF0}" destId="{A5ABB5BC-238E-48D5-8B9E-677993CAB293}" srcOrd="4" destOrd="0" presId="urn:microsoft.com/office/officeart/2005/8/layout/orgChart1"/>
    <dgm:cxn modelId="{3C99BE54-A138-4137-AA7C-67B2FFFAD5E9}" type="presParOf" srcId="{ED2CD112-88B1-43BB-8584-ADEE59B9CAF0}" destId="{92EFAE0C-A978-4CEB-A29E-820A4864B07D}" srcOrd="5" destOrd="0" presId="urn:microsoft.com/office/officeart/2005/8/layout/orgChart1"/>
    <dgm:cxn modelId="{E661562D-4DDA-4310-AE05-4CBB31401E4B}" type="presParOf" srcId="{92EFAE0C-A978-4CEB-A29E-820A4864B07D}" destId="{105D82A5-6D8A-4F4A-BF6B-75AE566E5E28}" srcOrd="0" destOrd="0" presId="urn:microsoft.com/office/officeart/2005/8/layout/orgChart1"/>
    <dgm:cxn modelId="{D47A0C98-C1E1-4649-99C0-D942AE2DB4E0}" type="presParOf" srcId="{105D82A5-6D8A-4F4A-BF6B-75AE566E5E28}" destId="{2B9581BF-0D06-4DD4-AE92-6459115DF642}" srcOrd="0" destOrd="0" presId="urn:microsoft.com/office/officeart/2005/8/layout/orgChart1"/>
    <dgm:cxn modelId="{51B8B0F1-B103-43A1-82B7-86A9E60CA966}" type="presParOf" srcId="{105D82A5-6D8A-4F4A-BF6B-75AE566E5E28}" destId="{3F626AC2-9299-446A-BAC0-965C4491EB91}" srcOrd="1" destOrd="0" presId="urn:microsoft.com/office/officeart/2005/8/layout/orgChart1"/>
    <dgm:cxn modelId="{773EA4F6-7C5C-4D65-8CAB-5F2AD0962F85}" type="presParOf" srcId="{92EFAE0C-A978-4CEB-A29E-820A4864B07D}" destId="{9C7E3B7D-98D4-4409-A86B-C8CA975A8093}" srcOrd="1" destOrd="0" presId="urn:microsoft.com/office/officeart/2005/8/layout/orgChart1"/>
    <dgm:cxn modelId="{86405978-2C8E-4787-8F98-04DDD52DC550}" type="presParOf" srcId="{9C7E3B7D-98D4-4409-A86B-C8CA975A8093}" destId="{86ED4535-FF00-4614-843A-E3E7E3F9D99B}" srcOrd="0" destOrd="0" presId="urn:microsoft.com/office/officeart/2005/8/layout/orgChart1"/>
    <dgm:cxn modelId="{D16CA1C4-5CD1-4991-A716-D3941A0B5F7D}" type="presParOf" srcId="{9C7E3B7D-98D4-4409-A86B-C8CA975A8093}" destId="{0563DC07-9F40-4542-A8B4-D3832F4FFD3E}" srcOrd="1" destOrd="0" presId="urn:microsoft.com/office/officeart/2005/8/layout/orgChart1"/>
    <dgm:cxn modelId="{DE8D218B-18D3-414D-8FDF-B79012373EEC}" type="presParOf" srcId="{0563DC07-9F40-4542-A8B4-D3832F4FFD3E}" destId="{782F6564-3266-434F-ABB5-D3D4CB094EC5}" srcOrd="0" destOrd="0" presId="urn:microsoft.com/office/officeart/2005/8/layout/orgChart1"/>
    <dgm:cxn modelId="{B4FCD6B1-7C13-48D7-9722-EDE085DD714D}" type="presParOf" srcId="{782F6564-3266-434F-ABB5-D3D4CB094EC5}" destId="{6EC71086-D83B-4D7A-AE37-0E9337184621}" srcOrd="0" destOrd="0" presId="urn:microsoft.com/office/officeart/2005/8/layout/orgChart1"/>
    <dgm:cxn modelId="{CB95B782-D4D1-4F92-AE6C-49AB34D3B68C}" type="presParOf" srcId="{782F6564-3266-434F-ABB5-D3D4CB094EC5}" destId="{92A844BC-96D8-4C87-9461-83F26EA496AA}" srcOrd="1" destOrd="0" presId="urn:microsoft.com/office/officeart/2005/8/layout/orgChart1"/>
    <dgm:cxn modelId="{174CA249-3ED2-43FD-A792-8F6FA1F95E17}" type="presParOf" srcId="{0563DC07-9F40-4542-A8B4-D3832F4FFD3E}" destId="{18B5C63C-E72C-479B-85FB-419B271250D6}" srcOrd="1" destOrd="0" presId="urn:microsoft.com/office/officeart/2005/8/layout/orgChart1"/>
    <dgm:cxn modelId="{2E95A676-85A0-4FDA-84C8-D2730DF2EC1E}" type="presParOf" srcId="{0563DC07-9F40-4542-A8B4-D3832F4FFD3E}" destId="{A276A051-F07E-4B2D-8124-4DD9B4DD6311}" srcOrd="2" destOrd="0" presId="urn:microsoft.com/office/officeart/2005/8/layout/orgChart1"/>
    <dgm:cxn modelId="{41889E3E-04C4-46EA-94B2-BA6D2A7094D6}" type="presParOf" srcId="{92EFAE0C-A978-4CEB-A29E-820A4864B07D}" destId="{D6E91C13-BF46-4546-835A-DEC75C522FAB}" srcOrd="2" destOrd="0" presId="urn:microsoft.com/office/officeart/2005/8/layout/orgChart1"/>
    <dgm:cxn modelId="{E556684B-23FE-403B-B456-1E00624D2EA0}" type="presParOf" srcId="{ED2CD112-88B1-43BB-8584-ADEE59B9CAF0}" destId="{D02B923B-3CC3-49C9-ABB6-0057E58AF904}" srcOrd="6" destOrd="0" presId="urn:microsoft.com/office/officeart/2005/8/layout/orgChart1"/>
    <dgm:cxn modelId="{35C97B9A-0C99-4D99-AC42-FCB67BA33054}" type="presParOf" srcId="{ED2CD112-88B1-43BB-8584-ADEE59B9CAF0}" destId="{0D5F8F25-245C-4EB7-8632-9DAB1CEE53F1}" srcOrd="7" destOrd="0" presId="urn:microsoft.com/office/officeart/2005/8/layout/orgChart1"/>
    <dgm:cxn modelId="{0550F35D-27B2-4366-A4D3-D0C6456FA8B5}" type="presParOf" srcId="{0D5F8F25-245C-4EB7-8632-9DAB1CEE53F1}" destId="{8705E28E-4436-4787-8CD0-C09961597A17}" srcOrd="0" destOrd="0" presId="urn:microsoft.com/office/officeart/2005/8/layout/orgChart1"/>
    <dgm:cxn modelId="{EC0A3759-AFCB-425A-85D9-14B7BA682435}" type="presParOf" srcId="{8705E28E-4436-4787-8CD0-C09961597A17}" destId="{31D24CA3-90A2-43D7-ACD1-0ADD43412FC5}" srcOrd="0" destOrd="0" presId="urn:microsoft.com/office/officeart/2005/8/layout/orgChart1"/>
    <dgm:cxn modelId="{C6A9B20D-9A22-4824-86A8-0BE170933E27}" type="presParOf" srcId="{8705E28E-4436-4787-8CD0-C09961597A17}" destId="{A84AB75C-282A-4B9D-827A-53E4D2E0FD03}" srcOrd="1" destOrd="0" presId="urn:microsoft.com/office/officeart/2005/8/layout/orgChart1"/>
    <dgm:cxn modelId="{9B2108DB-8D86-4FD6-ABB4-A8B85E8715F0}" type="presParOf" srcId="{0D5F8F25-245C-4EB7-8632-9DAB1CEE53F1}" destId="{4EDD6DAB-87DF-4A56-B0D6-3D9B6720769F}" srcOrd="1" destOrd="0" presId="urn:microsoft.com/office/officeart/2005/8/layout/orgChart1"/>
    <dgm:cxn modelId="{AAC802F9-F979-4EF7-B499-3A1ED0ECEB4A}" type="presParOf" srcId="{4EDD6DAB-87DF-4A56-B0D6-3D9B6720769F}" destId="{7B44DD5C-D9A5-41A6-81D1-4F053CD257ED}" srcOrd="0" destOrd="0" presId="urn:microsoft.com/office/officeart/2005/8/layout/orgChart1"/>
    <dgm:cxn modelId="{B16B21A8-56A5-49B6-B44F-036A5812B448}" type="presParOf" srcId="{4EDD6DAB-87DF-4A56-B0D6-3D9B6720769F}" destId="{4E4283C4-38EB-4030-936D-DF1B73931015}" srcOrd="1" destOrd="0" presId="urn:microsoft.com/office/officeart/2005/8/layout/orgChart1"/>
    <dgm:cxn modelId="{4742F365-D041-44F8-9187-F6C6D37D4EC9}" type="presParOf" srcId="{4E4283C4-38EB-4030-936D-DF1B73931015}" destId="{2BCB9008-4FD5-46BE-B204-A905CDE10914}" srcOrd="0" destOrd="0" presId="urn:microsoft.com/office/officeart/2005/8/layout/orgChart1"/>
    <dgm:cxn modelId="{6A9082A9-A320-4132-B5B5-E9376CAE4235}" type="presParOf" srcId="{2BCB9008-4FD5-46BE-B204-A905CDE10914}" destId="{74499C35-5431-44CC-89FD-88512459B0C9}" srcOrd="0" destOrd="0" presId="urn:microsoft.com/office/officeart/2005/8/layout/orgChart1"/>
    <dgm:cxn modelId="{2F8D6013-0607-4E28-984E-4ABB6130316B}" type="presParOf" srcId="{2BCB9008-4FD5-46BE-B204-A905CDE10914}" destId="{98FF4EF3-0734-42C4-9F13-4DB9A69E65FD}" srcOrd="1" destOrd="0" presId="urn:microsoft.com/office/officeart/2005/8/layout/orgChart1"/>
    <dgm:cxn modelId="{884F1214-F27B-43DC-B9AA-5F2CE6F3CB40}" type="presParOf" srcId="{4E4283C4-38EB-4030-936D-DF1B73931015}" destId="{DF65AB9D-23EE-4042-9DE7-6B73755C448F}" srcOrd="1" destOrd="0" presId="urn:microsoft.com/office/officeart/2005/8/layout/orgChart1"/>
    <dgm:cxn modelId="{5FDC7A48-CD1D-41EF-B854-DA623106A082}" type="presParOf" srcId="{4E4283C4-38EB-4030-936D-DF1B73931015}" destId="{A4A23BE9-6B06-4C2A-AD60-98030DED80DE}" srcOrd="2" destOrd="0" presId="urn:microsoft.com/office/officeart/2005/8/layout/orgChart1"/>
    <dgm:cxn modelId="{C9AA11E2-6233-4958-A7CB-6FDFCEC6759A}" type="presParOf" srcId="{0D5F8F25-245C-4EB7-8632-9DAB1CEE53F1}" destId="{E31AAA0A-943B-4489-818B-087199888C08}" srcOrd="2" destOrd="0" presId="urn:microsoft.com/office/officeart/2005/8/layout/orgChart1"/>
    <dgm:cxn modelId="{06C74506-02A4-467F-A0DF-7DE2E6C28E18}" type="presParOf" srcId="{796CB838-5092-4EC6-8DE3-6232B9977F01}" destId="{2C6DA11A-9271-4430-8B6E-E4ED065D6BCB}" srcOrd="2" destOrd="0" presId="urn:microsoft.com/office/officeart/2005/8/layout/orgChart1"/>
    <dgm:cxn modelId="{EA766F07-BAC4-42CE-8DA8-5811B1FF1530}" type="presParOf" srcId="{ADBFA5AD-AD56-4D74-B61E-06796DAA0416}" destId="{5E7D79C9-5201-40AA-B851-ED99914C14F7}" srcOrd="6" destOrd="0" presId="urn:microsoft.com/office/officeart/2005/8/layout/orgChart1"/>
    <dgm:cxn modelId="{CBB2D12A-FFA6-4743-BC25-D403FC2E6408}" type="presParOf" srcId="{ADBFA5AD-AD56-4D74-B61E-06796DAA0416}" destId="{E966B9DF-88CD-4022-8BB6-9A5CA8267CBE}" srcOrd="7" destOrd="0" presId="urn:microsoft.com/office/officeart/2005/8/layout/orgChart1"/>
    <dgm:cxn modelId="{B5550038-89DF-45EB-8C87-EFD33433C0D5}" type="presParOf" srcId="{E966B9DF-88CD-4022-8BB6-9A5CA8267CBE}" destId="{FDA6CCDB-5262-431A-B787-11718FF44850}" srcOrd="0" destOrd="0" presId="urn:microsoft.com/office/officeart/2005/8/layout/orgChart1"/>
    <dgm:cxn modelId="{7EEC4B97-7F57-4567-92DA-9E67CE90B4DD}" type="presParOf" srcId="{FDA6CCDB-5262-431A-B787-11718FF44850}" destId="{867C963D-D39D-4C88-BC53-AC68CCCE7070}" srcOrd="0" destOrd="0" presId="urn:microsoft.com/office/officeart/2005/8/layout/orgChart1"/>
    <dgm:cxn modelId="{E35B3FAD-CC80-4AD1-BBB8-BE3D3690C5BC}" type="presParOf" srcId="{FDA6CCDB-5262-431A-B787-11718FF44850}" destId="{1C805520-2EF3-4AAB-91B1-FA3E1AE51A96}" srcOrd="1" destOrd="0" presId="urn:microsoft.com/office/officeart/2005/8/layout/orgChart1"/>
    <dgm:cxn modelId="{98DD2C2F-8957-475E-901B-60DE79B5BD36}" type="presParOf" srcId="{E966B9DF-88CD-4022-8BB6-9A5CA8267CBE}" destId="{E0969BFB-49AC-4FD5-9925-E2D39F4E78F3}" srcOrd="1" destOrd="0" presId="urn:microsoft.com/office/officeart/2005/8/layout/orgChart1"/>
    <dgm:cxn modelId="{88D50CBF-F989-4C77-B605-BB5CD654921E}" type="presParOf" srcId="{E0969BFB-49AC-4FD5-9925-E2D39F4E78F3}" destId="{05535059-ABAC-420E-943B-5841753C5700}" srcOrd="0" destOrd="0" presId="urn:microsoft.com/office/officeart/2005/8/layout/orgChart1"/>
    <dgm:cxn modelId="{05661DAE-3E13-4B7C-B5FC-125A318BB5FF}" type="presParOf" srcId="{E0969BFB-49AC-4FD5-9925-E2D39F4E78F3}" destId="{77BF57A7-B252-4BDB-BDEB-A79D00E73507}" srcOrd="1" destOrd="0" presId="urn:microsoft.com/office/officeart/2005/8/layout/orgChart1"/>
    <dgm:cxn modelId="{2AE6C4AF-312D-4BF5-8ED4-3828CEF99B0E}" type="presParOf" srcId="{77BF57A7-B252-4BDB-BDEB-A79D00E73507}" destId="{713FF479-15C7-4004-8A5D-A2E0F918258B}" srcOrd="0" destOrd="0" presId="urn:microsoft.com/office/officeart/2005/8/layout/orgChart1"/>
    <dgm:cxn modelId="{40100BD0-4849-4E58-B107-C981A7BEE354}" type="presParOf" srcId="{713FF479-15C7-4004-8A5D-A2E0F918258B}" destId="{5B17D212-F219-437B-B551-47440CF2F618}" srcOrd="0" destOrd="0" presId="urn:microsoft.com/office/officeart/2005/8/layout/orgChart1"/>
    <dgm:cxn modelId="{C1C8E2BD-2246-481A-91E0-C368715CDDDD}" type="presParOf" srcId="{713FF479-15C7-4004-8A5D-A2E0F918258B}" destId="{CF5CDAA0-AAA4-4EB0-9548-CCFE141D6E74}" srcOrd="1" destOrd="0" presId="urn:microsoft.com/office/officeart/2005/8/layout/orgChart1"/>
    <dgm:cxn modelId="{523E088D-7BCB-45EC-8896-52C60E10909D}" type="presParOf" srcId="{77BF57A7-B252-4BDB-BDEB-A79D00E73507}" destId="{CCCD266A-7098-4E01-B00B-E344913FC94D}" srcOrd="1" destOrd="0" presId="urn:microsoft.com/office/officeart/2005/8/layout/orgChart1"/>
    <dgm:cxn modelId="{020A22CE-4E5F-49E3-B340-A2AA335B843B}" type="presParOf" srcId="{CCCD266A-7098-4E01-B00B-E344913FC94D}" destId="{B0EA0311-35E9-4B75-819F-9AD1327736BE}" srcOrd="0" destOrd="0" presId="urn:microsoft.com/office/officeart/2005/8/layout/orgChart1"/>
    <dgm:cxn modelId="{90F97B2E-DAE1-41C8-81B7-4D8B8CFCFAA6}" type="presParOf" srcId="{CCCD266A-7098-4E01-B00B-E344913FC94D}" destId="{6D4A0108-9A3F-4252-8BB6-ECE60BF0FBB5}" srcOrd="1" destOrd="0" presId="urn:microsoft.com/office/officeart/2005/8/layout/orgChart1"/>
    <dgm:cxn modelId="{905D1D92-C5B0-420C-9282-F6F2D2579C45}" type="presParOf" srcId="{6D4A0108-9A3F-4252-8BB6-ECE60BF0FBB5}" destId="{F167D208-973E-4B18-81C5-4F49F8F18411}" srcOrd="0" destOrd="0" presId="urn:microsoft.com/office/officeart/2005/8/layout/orgChart1"/>
    <dgm:cxn modelId="{93F9881F-BFD1-4E2A-A300-063368D88F33}" type="presParOf" srcId="{F167D208-973E-4B18-81C5-4F49F8F18411}" destId="{E62B2158-B424-433C-8A05-0DBA9F03FE22}" srcOrd="0" destOrd="0" presId="urn:microsoft.com/office/officeart/2005/8/layout/orgChart1"/>
    <dgm:cxn modelId="{1356FB09-95ED-452A-AD70-A9E882F78D9A}" type="presParOf" srcId="{F167D208-973E-4B18-81C5-4F49F8F18411}" destId="{D6A5EE35-951D-47DB-8839-F2BB8D78831A}" srcOrd="1" destOrd="0" presId="urn:microsoft.com/office/officeart/2005/8/layout/orgChart1"/>
    <dgm:cxn modelId="{D5D19E93-6759-49CD-B690-44FF0753BE3F}" type="presParOf" srcId="{6D4A0108-9A3F-4252-8BB6-ECE60BF0FBB5}" destId="{5C9CF2CC-C5F4-4DE7-BF19-066FDB5895C7}" srcOrd="1" destOrd="0" presId="urn:microsoft.com/office/officeart/2005/8/layout/orgChart1"/>
    <dgm:cxn modelId="{5910B071-B194-44F6-88E0-733DDE955A1F}" type="presParOf" srcId="{6D4A0108-9A3F-4252-8BB6-ECE60BF0FBB5}" destId="{A4C42533-84A4-4B34-9039-F9C817BB2273}" srcOrd="2" destOrd="0" presId="urn:microsoft.com/office/officeart/2005/8/layout/orgChart1"/>
    <dgm:cxn modelId="{82146576-3A70-4E44-99C8-9112AA5AC950}" type="presParOf" srcId="{77BF57A7-B252-4BDB-BDEB-A79D00E73507}" destId="{ABFE5803-8A53-42C2-B842-FF8BD417EB1E}" srcOrd="2" destOrd="0" presId="urn:microsoft.com/office/officeart/2005/8/layout/orgChart1"/>
    <dgm:cxn modelId="{68B27251-7DFA-4420-B028-39C681B6DFA5}" type="presParOf" srcId="{E0969BFB-49AC-4FD5-9925-E2D39F4E78F3}" destId="{61812808-3DB4-45A6-BE9C-DAE8894994AD}" srcOrd="2" destOrd="0" presId="urn:microsoft.com/office/officeart/2005/8/layout/orgChart1"/>
    <dgm:cxn modelId="{6B92091D-FF58-40D4-A15F-5E44BA96BE27}" type="presParOf" srcId="{E0969BFB-49AC-4FD5-9925-E2D39F4E78F3}" destId="{FBCCB53C-B4B3-4578-950A-1A006411E91B}" srcOrd="3" destOrd="0" presId="urn:microsoft.com/office/officeart/2005/8/layout/orgChart1"/>
    <dgm:cxn modelId="{A1B75AB2-FB3F-4E2A-B000-21D562B5FDC7}" type="presParOf" srcId="{FBCCB53C-B4B3-4578-950A-1A006411E91B}" destId="{41A6389A-A3D0-46F4-AC8A-A3D38717101D}" srcOrd="0" destOrd="0" presId="urn:microsoft.com/office/officeart/2005/8/layout/orgChart1"/>
    <dgm:cxn modelId="{A450CFE6-B336-471D-8727-55133BA25024}" type="presParOf" srcId="{41A6389A-A3D0-46F4-AC8A-A3D38717101D}" destId="{CCCA8E59-B2A7-49C5-A97F-9C5FB5AA5E15}" srcOrd="0" destOrd="0" presId="urn:microsoft.com/office/officeart/2005/8/layout/orgChart1"/>
    <dgm:cxn modelId="{72C1C639-CF1C-4E3E-9677-088C3A0B9490}" type="presParOf" srcId="{41A6389A-A3D0-46F4-AC8A-A3D38717101D}" destId="{A282FB71-4229-40B9-8476-BE3B2DFF3584}" srcOrd="1" destOrd="0" presId="urn:microsoft.com/office/officeart/2005/8/layout/orgChart1"/>
    <dgm:cxn modelId="{1E2CAA10-10E0-47A5-A982-0FC32B5710BE}" type="presParOf" srcId="{FBCCB53C-B4B3-4578-950A-1A006411E91B}" destId="{1C67A4DE-3880-412C-92BD-3A3B5B85A67B}" srcOrd="1" destOrd="0" presId="urn:microsoft.com/office/officeart/2005/8/layout/orgChart1"/>
    <dgm:cxn modelId="{BB85B76A-721A-4693-B05E-15ADCC501297}" type="presParOf" srcId="{1C67A4DE-3880-412C-92BD-3A3B5B85A67B}" destId="{BFE3C4C1-0F6D-4D21-9198-68A2F8F83B25}" srcOrd="0" destOrd="0" presId="urn:microsoft.com/office/officeart/2005/8/layout/orgChart1"/>
    <dgm:cxn modelId="{AAEDD11F-C55F-4A7A-A192-D8F297F5F9C8}" type="presParOf" srcId="{1C67A4DE-3880-412C-92BD-3A3B5B85A67B}" destId="{326172A9-B402-4EA0-87E9-274A4745BB45}" srcOrd="1" destOrd="0" presId="urn:microsoft.com/office/officeart/2005/8/layout/orgChart1"/>
    <dgm:cxn modelId="{5ECB782B-A842-44D6-A0C1-33581540CB14}" type="presParOf" srcId="{326172A9-B402-4EA0-87E9-274A4745BB45}" destId="{4AE05CFA-428A-48C4-BBF4-AED74B5E66FC}" srcOrd="0" destOrd="0" presId="urn:microsoft.com/office/officeart/2005/8/layout/orgChart1"/>
    <dgm:cxn modelId="{2D90BFC0-94B9-4B72-84A8-FCAE4D934F6B}" type="presParOf" srcId="{4AE05CFA-428A-48C4-BBF4-AED74B5E66FC}" destId="{CC50B724-3F3F-46B4-9F6F-61DA09719ECE}" srcOrd="0" destOrd="0" presId="urn:microsoft.com/office/officeart/2005/8/layout/orgChart1"/>
    <dgm:cxn modelId="{94EE484F-18BF-48C6-A885-D3A9AA371BE4}" type="presParOf" srcId="{4AE05CFA-428A-48C4-BBF4-AED74B5E66FC}" destId="{854EDB0C-1ED0-49F9-B241-9530564037A5}" srcOrd="1" destOrd="0" presId="urn:microsoft.com/office/officeart/2005/8/layout/orgChart1"/>
    <dgm:cxn modelId="{96F52000-0EC2-4ED5-8F0C-9200B18AC8D9}" type="presParOf" srcId="{326172A9-B402-4EA0-87E9-274A4745BB45}" destId="{F353EA68-DA38-4132-910D-6008DE2117AE}" srcOrd="1" destOrd="0" presId="urn:microsoft.com/office/officeart/2005/8/layout/orgChart1"/>
    <dgm:cxn modelId="{29FEACE2-6100-47E4-A9CE-DDDB32C823DA}" type="presParOf" srcId="{326172A9-B402-4EA0-87E9-274A4745BB45}" destId="{7A7BBB52-9713-4F28-8038-D8AF6E92D965}" srcOrd="2" destOrd="0" presId="urn:microsoft.com/office/officeart/2005/8/layout/orgChart1"/>
    <dgm:cxn modelId="{E7A25C86-A0EA-4BC7-9ABF-3DBD06E7408C}" type="presParOf" srcId="{FBCCB53C-B4B3-4578-950A-1A006411E91B}" destId="{D4EFEE14-2320-4DC9-9117-30689ED9FB32}" srcOrd="2" destOrd="0" presId="urn:microsoft.com/office/officeart/2005/8/layout/orgChart1"/>
    <dgm:cxn modelId="{30AABD2E-9302-4D67-9F4C-2065781B76A7}" type="presParOf" srcId="{E0969BFB-49AC-4FD5-9925-E2D39F4E78F3}" destId="{817F70A5-2513-45DA-8179-C3825830997F}" srcOrd="4" destOrd="0" presId="urn:microsoft.com/office/officeart/2005/8/layout/orgChart1"/>
    <dgm:cxn modelId="{993E9C76-073F-44B4-8603-051E7241A558}" type="presParOf" srcId="{E0969BFB-49AC-4FD5-9925-E2D39F4E78F3}" destId="{97842615-6086-4199-947C-BE9B56B10F14}" srcOrd="5" destOrd="0" presId="urn:microsoft.com/office/officeart/2005/8/layout/orgChart1"/>
    <dgm:cxn modelId="{29FD48D3-5CCF-4176-9518-C326DEB2417A}" type="presParOf" srcId="{97842615-6086-4199-947C-BE9B56B10F14}" destId="{33E7D216-2911-48E9-80D5-7AE187F01605}" srcOrd="0" destOrd="0" presId="urn:microsoft.com/office/officeart/2005/8/layout/orgChart1"/>
    <dgm:cxn modelId="{31AF70F5-9E18-4A92-BBBB-3BA8E6CB7E0B}" type="presParOf" srcId="{33E7D216-2911-48E9-80D5-7AE187F01605}" destId="{AE6F2191-0084-4D02-8590-0E85B91D2859}" srcOrd="0" destOrd="0" presId="urn:microsoft.com/office/officeart/2005/8/layout/orgChart1"/>
    <dgm:cxn modelId="{F38663B1-AF9A-499D-A01C-85CCEADD6AE6}" type="presParOf" srcId="{33E7D216-2911-48E9-80D5-7AE187F01605}" destId="{16A60E6E-336C-43A7-9367-C9C6EE1B4438}" srcOrd="1" destOrd="0" presId="urn:microsoft.com/office/officeart/2005/8/layout/orgChart1"/>
    <dgm:cxn modelId="{EF630CE9-660D-4DA6-91D9-19D9086EA429}" type="presParOf" srcId="{97842615-6086-4199-947C-BE9B56B10F14}" destId="{8426F896-C434-49D0-862B-3A9C905C7B2E}" srcOrd="1" destOrd="0" presId="urn:microsoft.com/office/officeart/2005/8/layout/orgChart1"/>
    <dgm:cxn modelId="{E90C72D8-1809-4485-A3BA-B457A3781E39}" type="presParOf" srcId="{8426F896-C434-49D0-862B-3A9C905C7B2E}" destId="{136CC190-4761-40EA-96E9-A4675988D679}" srcOrd="0" destOrd="0" presId="urn:microsoft.com/office/officeart/2005/8/layout/orgChart1"/>
    <dgm:cxn modelId="{6313D570-6C3F-47FA-B7D3-85919EC583D4}" type="presParOf" srcId="{8426F896-C434-49D0-862B-3A9C905C7B2E}" destId="{E9A7B3F6-DFEE-4AEA-8278-B12634A6F3E2}" srcOrd="1" destOrd="0" presId="urn:microsoft.com/office/officeart/2005/8/layout/orgChart1"/>
    <dgm:cxn modelId="{657F4F14-47A7-4C75-AC59-112F5D5FD5BD}" type="presParOf" srcId="{E9A7B3F6-DFEE-4AEA-8278-B12634A6F3E2}" destId="{5CC0E33F-74A9-4654-B65A-D7964053AEAE}" srcOrd="0" destOrd="0" presId="urn:microsoft.com/office/officeart/2005/8/layout/orgChart1"/>
    <dgm:cxn modelId="{675E2D8A-4AD1-4510-A030-B6FBFE1EBE36}" type="presParOf" srcId="{5CC0E33F-74A9-4654-B65A-D7964053AEAE}" destId="{A978C62D-EE7C-425A-9E88-EF4F00C733B6}" srcOrd="0" destOrd="0" presId="urn:microsoft.com/office/officeart/2005/8/layout/orgChart1"/>
    <dgm:cxn modelId="{7ACA5619-ACF8-418C-9CD1-BF0FB5890DEA}" type="presParOf" srcId="{5CC0E33F-74A9-4654-B65A-D7964053AEAE}" destId="{EEE6DF54-BBC2-4660-9659-D1F6C78605E3}" srcOrd="1" destOrd="0" presId="urn:microsoft.com/office/officeart/2005/8/layout/orgChart1"/>
    <dgm:cxn modelId="{A1D66F57-497F-4C8A-A4B6-B79767C6F197}" type="presParOf" srcId="{E9A7B3F6-DFEE-4AEA-8278-B12634A6F3E2}" destId="{4FD7B374-3FE4-47E0-B37B-D31A071B591D}" srcOrd="1" destOrd="0" presId="urn:microsoft.com/office/officeart/2005/8/layout/orgChart1"/>
    <dgm:cxn modelId="{BFBF34CF-1D67-47EE-A83C-27FDCD53A3AB}" type="presParOf" srcId="{E9A7B3F6-DFEE-4AEA-8278-B12634A6F3E2}" destId="{D3F2CBC6-DC65-414F-A4FF-76CF13DD8DEA}" srcOrd="2" destOrd="0" presId="urn:microsoft.com/office/officeart/2005/8/layout/orgChart1"/>
    <dgm:cxn modelId="{B81A3F4F-C433-4023-BA05-EE3EB0F5927F}" type="presParOf" srcId="{97842615-6086-4199-947C-BE9B56B10F14}" destId="{4F50C395-BB89-4A35-89A9-11EF548D93B3}" srcOrd="2" destOrd="0" presId="urn:microsoft.com/office/officeart/2005/8/layout/orgChart1"/>
    <dgm:cxn modelId="{4E19D2DD-2F3B-48B8-A311-E5834D33FFA1}" type="presParOf" srcId="{E0969BFB-49AC-4FD5-9925-E2D39F4E78F3}" destId="{1CE747F2-808C-42D4-933D-D580B2479C19}" srcOrd="6" destOrd="0" presId="urn:microsoft.com/office/officeart/2005/8/layout/orgChart1"/>
    <dgm:cxn modelId="{9C4A3547-04C2-4402-A838-48AE51FA1282}" type="presParOf" srcId="{E0969BFB-49AC-4FD5-9925-E2D39F4E78F3}" destId="{27FA8520-12B3-4F6B-B738-4D85926C2E23}" srcOrd="7" destOrd="0" presId="urn:microsoft.com/office/officeart/2005/8/layout/orgChart1"/>
    <dgm:cxn modelId="{7BEBBB52-2CC5-49F4-A18C-638ACAD62180}" type="presParOf" srcId="{27FA8520-12B3-4F6B-B738-4D85926C2E23}" destId="{5C2A9249-C262-43E9-B4AE-DBE7A852C82C}" srcOrd="0" destOrd="0" presId="urn:microsoft.com/office/officeart/2005/8/layout/orgChart1"/>
    <dgm:cxn modelId="{24434E73-944F-439B-9191-1CAC66DA37A6}" type="presParOf" srcId="{5C2A9249-C262-43E9-B4AE-DBE7A852C82C}" destId="{F9F4E52D-4E7A-4152-BC64-D85BF03B6569}" srcOrd="0" destOrd="0" presId="urn:microsoft.com/office/officeart/2005/8/layout/orgChart1"/>
    <dgm:cxn modelId="{08ABD9AA-E5C9-4189-A825-8569FA4840C6}" type="presParOf" srcId="{5C2A9249-C262-43E9-B4AE-DBE7A852C82C}" destId="{DFCBC3A3-BAA1-403A-A836-650BB8E1DF08}" srcOrd="1" destOrd="0" presId="urn:microsoft.com/office/officeart/2005/8/layout/orgChart1"/>
    <dgm:cxn modelId="{BB557D04-9424-42AD-B95E-C76981AE662D}" type="presParOf" srcId="{27FA8520-12B3-4F6B-B738-4D85926C2E23}" destId="{8A69805E-A193-4EF3-8915-41A2B13B62B5}" srcOrd="1" destOrd="0" presId="urn:microsoft.com/office/officeart/2005/8/layout/orgChart1"/>
    <dgm:cxn modelId="{82F2EB3A-D898-4CAE-BFA2-DEAC227023BE}" type="presParOf" srcId="{8A69805E-A193-4EF3-8915-41A2B13B62B5}" destId="{C3D45A01-246A-4B26-A85B-B70A7E532287}" srcOrd="0" destOrd="0" presId="urn:microsoft.com/office/officeart/2005/8/layout/orgChart1"/>
    <dgm:cxn modelId="{176BE41B-EDC7-40ED-8523-387412B106EF}" type="presParOf" srcId="{8A69805E-A193-4EF3-8915-41A2B13B62B5}" destId="{553BC52C-F630-4BBB-9D97-8E95C3F024F2}" srcOrd="1" destOrd="0" presId="urn:microsoft.com/office/officeart/2005/8/layout/orgChart1"/>
    <dgm:cxn modelId="{CBB22A07-6ED9-43BE-8C01-845A91F53218}" type="presParOf" srcId="{553BC52C-F630-4BBB-9D97-8E95C3F024F2}" destId="{D5CCDB3C-0CFF-48FD-8A74-C271C3BDC0E8}" srcOrd="0" destOrd="0" presId="urn:microsoft.com/office/officeart/2005/8/layout/orgChart1"/>
    <dgm:cxn modelId="{0F812D42-228E-40A5-80F5-D1CC14BE5B82}" type="presParOf" srcId="{D5CCDB3C-0CFF-48FD-8A74-C271C3BDC0E8}" destId="{B3E238B1-A165-4F97-B5A4-D723791E9100}" srcOrd="0" destOrd="0" presId="urn:microsoft.com/office/officeart/2005/8/layout/orgChart1"/>
    <dgm:cxn modelId="{FAC3E9C5-CEB2-41D1-A9FC-73D211113E6A}" type="presParOf" srcId="{D5CCDB3C-0CFF-48FD-8A74-C271C3BDC0E8}" destId="{C3B35E5F-0C53-4761-9E6B-F6669B030FF7}" srcOrd="1" destOrd="0" presId="urn:microsoft.com/office/officeart/2005/8/layout/orgChart1"/>
    <dgm:cxn modelId="{71BEA860-2115-4BF2-A953-845FCA0A2D4D}" type="presParOf" srcId="{553BC52C-F630-4BBB-9D97-8E95C3F024F2}" destId="{50DC8715-2541-4431-9E1C-7509B23BBBB9}" srcOrd="1" destOrd="0" presId="urn:microsoft.com/office/officeart/2005/8/layout/orgChart1"/>
    <dgm:cxn modelId="{219BB6E8-DC0C-4C45-B722-58D970DDC75F}" type="presParOf" srcId="{553BC52C-F630-4BBB-9D97-8E95C3F024F2}" destId="{47384E5D-515A-4F70-9EB9-C27DA6F541CD}" srcOrd="2" destOrd="0" presId="urn:microsoft.com/office/officeart/2005/8/layout/orgChart1"/>
    <dgm:cxn modelId="{32CC2F4F-173C-48FC-A1C8-BB87FEB724BA}" type="presParOf" srcId="{27FA8520-12B3-4F6B-B738-4D85926C2E23}" destId="{7E49D053-08EB-4C6E-8123-5A34C32346A2}" srcOrd="2" destOrd="0" presId="urn:microsoft.com/office/officeart/2005/8/layout/orgChart1"/>
    <dgm:cxn modelId="{721BE706-669A-4477-8C07-CF6469648FAB}" type="presParOf" srcId="{E966B9DF-88CD-4022-8BB6-9A5CA8267CBE}" destId="{59CE4462-2C86-4605-8ACF-F61C2052366D}" srcOrd="2" destOrd="0" presId="urn:microsoft.com/office/officeart/2005/8/layout/orgChart1"/>
    <dgm:cxn modelId="{E1FCE29C-C5DD-4D85-AAA3-C815F0EA8BA4}" type="presParOf" srcId="{C1738689-F1E9-4DF8-B768-FB8282DE6E0C}" destId="{3B7D03D5-07B6-481A-B869-743EAF1BB054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3D45A01-246A-4B26-A85B-B70A7E532287}">
      <dsp:nvSpPr>
        <dsp:cNvPr id="0" name=""/>
        <dsp:cNvSpPr/>
      </dsp:nvSpPr>
      <dsp:spPr>
        <a:xfrm>
          <a:off x="10997330" y="3618704"/>
          <a:ext cx="91440" cy="2678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88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CE747F2-808C-42D4-933D-D580B2479C19}">
      <dsp:nvSpPr>
        <dsp:cNvPr id="0" name=""/>
        <dsp:cNvSpPr/>
      </dsp:nvSpPr>
      <dsp:spPr>
        <a:xfrm>
          <a:off x="9970496" y="3127246"/>
          <a:ext cx="1072553" cy="267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940"/>
              </a:lnTo>
              <a:lnTo>
                <a:pt x="1072553" y="133940"/>
              </a:lnTo>
              <a:lnTo>
                <a:pt x="1072553" y="26788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36CC190-4761-40EA-96E9-A4675988D679}">
      <dsp:nvSpPr>
        <dsp:cNvPr id="0" name=""/>
        <dsp:cNvSpPr/>
      </dsp:nvSpPr>
      <dsp:spPr>
        <a:xfrm>
          <a:off x="10282294" y="3618704"/>
          <a:ext cx="91440" cy="2678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88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7F70A5-2513-45DA-8179-C3825830997F}">
      <dsp:nvSpPr>
        <dsp:cNvPr id="0" name=""/>
        <dsp:cNvSpPr/>
      </dsp:nvSpPr>
      <dsp:spPr>
        <a:xfrm>
          <a:off x="9970496" y="3127246"/>
          <a:ext cx="357517" cy="267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940"/>
              </a:lnTo>
              <a:lnTo>
                <a:pt x="357517" y="133940"/>
              </a:lnTo>
              <a:lnTo>
                <a:pt x="357517" y="26788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E3C4C1-0F6D-4D21-9198-68A2F8F83B25}">
      <dsp:nvSpPr>
        <dsp:cNvPr id="0" name=""/>
        <dsp:cNvSpPr/>
      </dsp:nvSpPr>
      <dsp:spPr>
        <a:xfrm>
          <a:off x="9567258" y="3618704"/>
          <a:ext cx="91440" cy="2678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88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812808-3DB4-45A6-BE9C-DAE8894994AD}">
      <dsp:nvSpPr>
        <dsp:cNvPr id="0" name=""/>
        <dsp:cNvSpPr/>
      </dsp:nvSpPr>
      <dsp:spPr>
        <a:xfrm>
          <a:off x="9612978" y="3127246"/>
          <a:ext cx="357517" cy="267880"/>
        </a:xfrm>
        <a:custGeom>
          <a:avLst/>
          <a:gdLst/>
          <a:ahLst/>
          <a:cxnLst/>
          <a:rect l="0" t="0" r="0" b="0"/>
          <a:pathLst>
            <a:path>
              <a:moveTo>
                <a:pt x="357517" y="0"/>
              </a:moveTo>
              <a:lnTo>
                <a:pt x="357517" y="133940"/>
              </a:lnTo>
              <a:lnTo>
                <a:pt x="0" y="133940"/>
              </a:lnTo>
              <a:lnTo>
                <a:pt x="0" y="26788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0EA0311-35E9-4B75-819F-9AD1327736BE}">
      <dsp:nvSpPr>
        <dsp:cNvPr id="0" name=""/>
        <dsp:cNvSpPr/>
      </dsp:nvSpPr>
      <dsp:spPr>
        <a:xfrm>
          <a:off x="8852222" y="3618704"/>
          <a:ext cx="91440" cy="2678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88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535059-ABAC-420E-943B-5841753C5700}">
      <dsp:nvSpPr>
        <dsp:cNvPr id="0" name=""/>
        <dsp:cNvSpPr/>
      </dsp:nvSpPr>
      <dsp:spPr>
        <a:xfrm>
          <a:off x="8897942" y="3127246"/>
          <a:ext cx="1072553" cy="267880"/>
        </a:xfrm>
        <a:custGeom>
          <a:avLst/>
          <a:gdLst/>
          <a:ahLst/>
          <a:cxnLst/>
          <a:rect l="0" t="0" r="0" b="0"/>
          <a:pathLst>
            <a:path>
              <a:moveTo>
                <a:pt x="1072553" y="0"/>
              </a:moveTo>
              <a:lnTo>
                <a:pt x="1072553" y="133940"/>
              </a:lnTo>
              <a:lnTo>
                <a:pt x="0" y="133940"/>
              </a:lnTo>
              <a:lnTo>
                <a:pt x="0" y="26788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E7D79C9-5201-40AA-B851-ED99914C14F7}">
      <dsp:nvSpPr>
        <dsp:cNvPr id="0" name=""/>
        <dsp:cNvSpPr/>
      </dsp:nvSpPr>
      <dsp:spPr>
        <a:xfrm>
          <a:off x="5633356" y="2635814"/>
          <a:ext cx="4337139" cy="267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940"/>
              </a:lnTo>
              <a:lnTo>
                <a:pt x="4337139" y="133940"/>
              </a:lnTo>
              <a:lnTo>
                <a:pt x="4337139" y="26788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44DD5C-D9A5-41A6-81D1-4F053CD257ED}">
      <dsp:nvSpPr>
        <dsp:cNvPr id="0" name=""/>
        <dsp:cNvSpPr/>
      </dsp:nvSpPr>
      <dsp:spPr>
        <a:xfrm>
          <a:off x="8137186" y="3618704"/>
          <a:ext cx="91440" cy="2678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88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02B923B-3CC3-49C9-ABB6-0057E58AF904}">
      <dsp:nvSpPr>
        <dsp:cNvPr id="0" name=""/>
        <dsp:cNvSpPr/>
      </dsp:nvSpPr>
      <dsp:spPr>
        <a:xfrm>
          <a:off x="7110352" y="3127246"/>
          <a:ext cx="1072553" cy="267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940"/>
              </a:lnTo>
              <a:lnTo>
                <a:pt x="1072553" y="133940"/>
              </a:lnTo>
              <a:lnTo>
                <a:pt x="1072553" y="26788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ED4535-FF00-4614-843A-E3E7E3F9D99B}">
      <dsp:nvSpPr>
        <dsp:cNvPr id="0" name=""/>
        <dsp:cNvSpPr/>
      </dsp:nvSpPr>
      <dsp:spPr>
        <a:xfrm>
          <a:off x="7422150" y="3618704"/>
          <a:ext cx="91440" cy="2678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88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5ABB5BC-238E-48D5-8B9E-677993CAB293}">
      <dsp:nvSpPr>
        <dsp:cNvPr id="0" name=""/>
        <dsp:cNvSpPr/>
      </dsp:nvSpPr>
      <dsp:spPr>
        <a:xfrm>
          <a:off x="7110352" y="3127246"/>
          <a:ext cx="357517" cy="267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940"/>
              </a:lnTo>
              <a:lnTo>
                <a:pt x="357517" y="133940"/>
              </a:lnTo>
              <a:lnTo>
                <a:pt x="357517" y="26788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F58AD5-05BB-4C8C-8F0F-22C6391264EC}">
      <dsp:nvSpPr>
        <dsp:cNvPr id="0" name=""/>
        <dsp:cNvSpPr/>
      </dsp:nvSpPr>
      <dsp:spPr>
        <a:xfrm>
          <a:off x="6707114" y="3618704"/>
          <a:ext cx="91440" cy="2678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88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ED1B54-C2EF-4A76-9EEC-0C3D6FA6C226}">
      <dsp:nvSpPr>
        <dsp:cNvPr id="0" name=""/>
        <dsp:cNvSpPr/>
      </dsp:nvSpPr>
      <dsp:spPr>
        <a:xfrm>
          <a:off x="6752834" y="3127246"/>
          <a:ext cx="357517" cy="267880"/>
        </a:xfrm>
        <a:custGeom>
          <a:avLst/>
          <a:gdLst/>
          <a:ahLst/>
          <a:cxnLst/>
          <a:rect l="0" t="0" r="0" b="0"/>
          <a:pathLst>
            <a:path>
              <a:moveTo>
                <a:pt x="357517" y="0"/>
              </a:moveTo>
              <a:lnTo>
                <a:pt x="357517" y="133940"/>
              </a:lnTo>
              <a:lnTo>
                <a:pt x="0" y="133940"/>
              </a:lnTo>
              <a:lnTo>
                <a:pt x="0" y="26788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822A377-DEAF-45E4-AA77-3FC38A70093E}">
      <dsp:nvSpPr>
        <dsp:cNvPr id="0" name=""/>
        <dsp:cNvSpPr/>
      </dsp:nvSpPr>
      <dsp:spPr>
        <a:xfrm>
          <a:off x="5992078" y="3618704"/>
          <a:ext cx="91440" cy="2678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88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E6E323-C36F-438C-B842-140F0A031228}">
      <dsp:nvSpPr>
        <dsp:cNvPr id="0" name=""/>
        <dsp:cNvSpPr/>
      </dsp:nvSpPr>
      <dsp:spPr>
        <a:xfrm>
          <a:off x="6037798" y="3127246"/>
          <a:ext cx="1072553" cy="267880"/>
        </a:xfrm>
        <a:custGeom>
          <a:avLst/>
          <a:gdLst/>
          <a:ahLst/>
          <a:cxnLst/>
          <a:rect l="0" t="0" r="0" b="0"/>
          <a:pathLst>
            <a:path>
              <a:moveTo>
                <a:pt x="1072553" y="0"/>
              </a:moveTo>
              <a:lnTo>
                <a:pt x="1072553" y="133940"/>
              </a:lnTo>
              <a:lnTo>
                <a:pt x="0" y="133940"/>
              </a:lnTo>
              <a:lnTo>
                <a:pt x="0" y="26788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1531E12-749F-4D42-B9DD-6F8041B5F965}">
      <dsp:nvSpPr>
        <dsp:cNvPr id="0" name=""/>
        <dsp:cNvSpPr/>
      </dsp:nvSpPr>
      <dsp:spPr>
        <a:xfrm>
          <a:off x="5633356" y="2635814"/>
          <a:ext cx="1476995" cy="267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940"/>
              </a:lnTo>
              <a:lnTo>
                <a:pt x="1476995" y="133940"/>
              </a:lnTo>
              <a:lnTo>
                <a:pt x="1476995" y="26788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DDB8988-2EBA-409B-95DF-6ABB4AA14B33}">
      <dsp:nvSpPr>
        <dsp:cNvPr id="0" name=""/>
        <dsp:cNvSpPr/>
      </dsp:nvSpPr>
      <dsp:spPr>
        <a:xfrm>
          <a:off x="5277042" y="3618704"/>
          <a:ext cx="91440" cy="2678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88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FBEA1FC-D2DF-499E-86E3-866A8F51F2E8}">
      <dsp:nvSpPr>
        <dsp:cNvPr id="0" name=""/>
        <dsp:cNvSpPr/>
      </dsp:nvSpPr>
      <dsp:spPr>
        <a:xfrm>
          <a:off x="4203285" y="3127246"/>
          <a:ext cx="1119477" cy="267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940"/>
              </a:lnTo>
              <a:lnTo>
                <a:pt x="1119477" y="133940"/>
              </a:lnTo>
              <a:lnTo>
                <a:pt x="1119477" y="26788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778431-6EDF-4EA9-8996-16C4D689565E}">
      <dsp:nvSpPr>
        <dsp:cNvPr id="0" name=""/>
        <dsp:cNvSpPr/>
      </dsp:nvSpPr>
      <dsp:spPr>
        <a:xfrm>
          <a:off x="4562006" y="3618704"/>
          <a:ext cx="91440" cy="2678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88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E2B2A9-21C3-4F96-8CE1-99CFE7754E5B}">
      <dsp:nvSpPr>
        <dsp:cNvPr id="0" name=""/>
        <dsp:cNvSpPr/>
      </dsp:nvSpPr>
      <dsp:spPr>
        <a:xfrm>
          <a:off x="4203285" y="3127246"/>
          <a:ext cx="404441" cy="267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940"/>
              </a:lnTo>
              <a:lnTo>
                <a:pt x="404441" y="133940"/>
              </a:lnTo>
              <a:lnTo>
                <a:pt x="404441" y="26788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E3280D-06FC-4010-ADD2-680F163D4C43}">
      <dsp:nvSpPr>
        <dsp:cNvPr id="0" name=""/>
        <dsp:cNvSpPr/>
      </dsp:nvSpPr>
      <dsp:spPr>
        <a:xfrm>
          <a:off x="3846970" y="3618704"/>
          <a:ext cx="91440" cy="2678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88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631D95-D1AA-407E-B9FF-BC4848B198C4}">
      <dsp:nvSpPr>
        <dsp:cNvPr id="0" name=""/>
        <dsp:cNvSpPr/>
      </dsp:nvSpPr>
      <dsp:spPr>
        <a:xfrm>
          <a:off x="3892690" y="3127246"/>
          <a:ext cx="310594" cy="267880"/>
        </a:xfrm>
        <a:custGeom>
          <a:avLst/>
          <a:gdLst/>
          <a:ahLst/>
          <a:cxnLst/>
          <a:rect l="0" t="0" r="0" b="0"/>
          <a:pathLst>
            <a:path>
              <a:moveTo>
                <a:pt x="310594" y="0"/>
              </a:moveTo>
              <a:lnTo>
                <a:pt x="310594" y="133940"/>
              </a:lnTo>
              <a:lnTo>
                <a:pt x="0" y="133940"/>
              </a:lnTo>
              <a:lnTo>
                <a:pt x="0" y="26788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52D57FF-0086-4EEE-B863-AB8B38DA1288}">
      <dsp:nvSpPr>
        <dsp:cNvPr id="0" name=""/>
        <dsp:cNvSpPr/>
      </dsp:nvSpPr>
      <dsp:spPr>
        <a:xfrm>
          <a:off x="3038087" y="3618704"/>
          <a:ext cx="91440" cy="2678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88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54F13D9-7986-4707-B19A-A85589C9C124}">
      <dsp:nvSpPr>
        <dsp:cNvPr id="0" name=""/>
        <dsp:cNvSpPr/>
      </dsp:nvSpPr>
      <dsp:spPr>
        <a:xfrm>
          <a:off x="3083807" y="3127246"/>
          <a:ext cx="1119477" cy="267880"/>
        </a:xfrm>
        <a:custGeom>
          <a:avLst/>
          <a:gdLst/>
          <a:ahLst/>
          <a:cxnLst/>
          <a:rect l="0" t="0" r="0" b="0"/>
          <a:pathLst>
            <a:path>
              <a:moveTo>
                <a:pt x="1119477" y="0"/>
              </a:moveTo>
              <a:lnTo>
                <a:pt x="1119477" y="133940"/>
              </a:lnTo>
              <a:lnTo>
                <a:pt x="0" y="133940"/>
              </a:lnTo>
              <a:lnTo>
                <a:pt x="0" y="26788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027AFF-949B-499E-A6D6-B7E1C704E4FF}">
      <dsp:nvSpPr>
        <dsp:cNvPr id="0" name=""/>
        <dsp:cNvSpPr/>
      </dsp:nvSpPr>
      <dsp:spPr>
        <a:xfrm>
          <a:off x="4203285" y="2635814"/>
          <a:ext cx="1430071" cy="267880"/>
        </a:xfrm>
        <a:custGeom>
          <a:avLst/>
          <a:gdLst/>
          <a:ahLst/>
          <a:cxnLst/>
          <a:rect l="0" t="0" r="0" b="0"/>
          <a:pathLst>
            <a:path>
              <a:moveTo>
                <a:pt x="1430071" y="0"/>
              </a:moveTo>
              <a:lnTo>
                <a:pt x="1430071" y="133940"/>
              </a:lnTo>
              <a:lnTo>
                <a:pt x="0" y="133940"/>
              </a:lnTo>
              <a:lnTo>
                <a:pt x="0" y="26788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F70343-7363-4F3E-88F1-7CF3881AC3DF}">
      <dsp:nvSpPr>
        <dsp:cNvPr id="0" name=""/>
        <dsp:cNvSpPr/>
      </dsp:nvSpPr>
      <dsp:spPr>
        <a:xfrm>
          <a:off x="2323051" y="3618704"/>
          <a:ext cx="91440" cy="2678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88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842BC75-88BA-481B-BE90-2C97BE4E39FF}">
      <dsp:nvSpPr>
        <dsp:cNvPr id="0" name=""/>
        <dsp:cNvSpPr/>
      </dsp:nvSpPr>
      <dsp:spPr>
        <a:xfrm>
          <a:off x="1296217" y="3127246"/>
          <a:ext cx="1072553" cy="267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940"/>
              </a:lnTo>
              <a:lnTo>
                <a:pt x="1072553" y="133940"/>
              </a:lnTo>
              <a:lnTo>
                <a:pt x="1072553" y="26788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9B53C0E-9B0C-44D4-8442-0502FC5BF19A}">
      <dsp:nvSpPr>
        <dsp:cNvPr id="0" name=""/>
        <dsp:cNvSpPr/>
      </dsp:nvSpPr>
      <dsp:spPr>
        <a:xfrm>
          <a:off x="1608015" y="3618704"/>
          <a:ext cx="91440" cy="2678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88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13BAE6-56FA-4D43-B9F9-3C75FEF34A5D}">
      <dsp:nvSpPr>
        <dsp:cNvPr id="0" name=""/>
        <dsp:cNvSpPr/>
      </dsp:nvSpPr>
      <dsp:spPr>
        <a:xfrm>
          <a:off x="1296217" y="3127246"/>
          <a:ext cx="357517" cy="26788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33940"/>
              </a:lnTo>
              <a:lnTo>
                <a:pt x="357517" y="133940"/>
              </a:lnTo>
              <a:lnTo>
                <a:pt x="357517" y="26788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5C03E8-0A67-423B-8C6B-35BEF7835155}">
      <dsp:nvSpPr>
        <dsp:cNvPr id="0" name=""/>
        <dsp:cNvSpPr/>
      </dsp:nvSpPr>
      <dsp:spPr>
        <a:xfrm>
          <a:off x="892979" y="3618704"/>
          <a:ext cx="91440" cy="2678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88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168B1DB-7148-4432-8071-DAF9B9E41127}">
      <dsp:nvSpPr>
        <dsp:cNvPr id="0" name=""/>
        <dsp:cNvSpPr/>
      </dsp:nvSpPr>
      <dsp:spPr>
        <a:xfrm>
          <a:off x="938699" y="3127246"/>
          <a:ext cx="357517" cy="267880"/>
        </a:xfrm>
        <a:custGeom>
          <a:avLst/>
          <a:gdLst/>
          <a:ahLst/>
          <a:cxnLst/>
          <a:rect l="0" t="0" r="0" b="0"/>
          <a:pathLst>
            <a:path>
              <a:moveTo>
                <a:pt x="357517" y="0"/>
              </a:moveTo>
              <a:lnTo>
                <a:pt x="357517" y="133940"/>
              </a:lnTo>
              <a:lnTo>
                <a:pt x="0" y="133940"/>
              </a:lnTo>
              <a:lnTo>
                <a:pt x="0" y="26788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F3C8BBD-0F57-4A09-AD7B-A22E1700BD0F}">
      <dsp:nvSpPr>
        <dsp:cNvPr id="0" name=""/>
        <dsp:cNvSpPr/>
      </dsp:nvSpPr>
      <dsp:spPr>
        <a:xfrm>
          <a:off x="177943" y="3618704"/>
          <a:ext cx="91440" cy="267880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267880"/>
              </a:lnTo>
            </a:path>
          </a:pathLst>
        </a:cu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07AABA-9896-4476-BC08-731872AE802E}">
      <dsp:nvSpPr>
        <dsp:cNvPr id="0" name=""/>
        <dsp:cNvSpPr/>
      </dsp:nvSpPr>
      <dsp:spPr>
        <a:xfrm>
          <a:off x="223663" y="3127246"/>
          <a:ext cx="1072553" cy="267880"/>
        </a:xfrm>
        <a:custGeom>
          <a:avLst/>
          <a:gdLst/>
          <a:ahLst/>
          <a:cxnLst/>
          <a:rect l="0" t="0" r="0" b="0"/>
          <a:pathLst>
            <a:path>
              <a:moveTo>
                <a:pt x="1072553" y="0"/>
              </a:moveTo>
              <a:lnTo>
                <a:pt x="1072553" y="133940"/>
              </a:lnTo>
              <a:lnTo>
                <a:pt x="0" y="133940"/>
              </a:lnTo>
              <a:lnTo>
                <a:pt x="0" y="267880"/>
              </a:lnTo>
            </a:path>
          </a:pathLst>
        </a:cu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EC3CD91-B2FD-41AA-A7B0-CEB7A35FD0D1}">
      <dsp:nvSpPr>
        <dsp:cNvPr id="0" name=""/>
        <dsp:cNvSpPr/>
      </dsp:nvSpPr>
      <dsp:spPr>
        <a:xfrm>
          <a:off x="1296217" y="2635814"/>
          <a:ext cx="4337139" cy="267880"/>
        </a:xfrm>
        <a:custGeom>
          <a:avLst/>
          <a:gdLst/>
          <a:ahLst/>
          <a:cxnLst/>
          <a:rect l="0" t="0" r="0" b="0"/>
          <a:pathLst>
            <a:path>
              <a:moveTo>
                <a:pt x="4337139" y="0"/>
              </a:moveTo>
              <a:lnTo>
                <a:pt x="4337139" y="133940"/>
              </a:lnTo>
              <a:lnTo>
                <a:pt x="0" y="133940"/>
              </a:lnTo>
              <a:lnTo>
                <a:pt x="0" y="267880"/>
              </a:lnTo>
            </a:path>
          </a:pathLst>
        </a:custGeom>
        <a:noFill/>
        <a:ln w="1270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B7783ED-3284-45DA-B186-E351395D3805}">
      <dsp:nvSpPr>
        <dsp:cNvPr id="0" name=""/>
        <dsp:cNvSpPr/>
      </dsp:nvSpPr>
      <dsp:spPr>
        <a:xfrm>
          <a:off x="5197713" y="2200170"/>
          <a:ext cx="871286" cy="43564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solidFill>
            <a:srgbClr val="FFFF0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Minimal Synovitis </a:t>
          </a:r>
          <a:endParaRPr lang="en-US" sz="1400" b="1" kern="1200" dirty="0"/>
        </a:p>
      </dsp:txBody>
      <dsp:txXfrm>
        <a:off x="5197713" y="2200170"/>
        <a:ext cx="871286" cy="435643"/>
      </dsp:txXfrm>
    </dsp:sp>
    <dsp:sp modelId="{92869F3D-D7E8-4456-AAC6-4C2FA0A171EA}">
      <dsp:nvSpPr>
        <dsp:cNvPr id="0" name=""/>
        <dsp:cNvSpPr/>
      </dsp:nvSpPr>
      <dsp:spPr>
        <a:xfrm>
          <a:off x="1072665" y="2903694"/>
          <a:ext cx="447104" cy="22355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SH 0</a:t>
          </a:r>
          <a:endParaRPr lang="en-US" sz="1400" b="1" kern="1200" dirty="0"/>
        </a:p>
      </dsp:txBody>
      <dsp:txXfrm>
        <a:off x="1072665" y="2903694"/>
        <a:ext cx="447104" cy="223552"/>
      </dsp:txXfrm>
    </dsp:sp>
    <dsp:sp modelId="{D820BC54-1AC3-45F4-807E-A0EAF0372685}">
      <dsp:nvSpPr>
        <dsp:cNvPr id="0" name=""/>
        <dsp:cNvSpPr/>
      </dsp:nvSpPr>
      <dsp:spPr>
        <a:xfrm>
          <a:off x="86" y="3395126"/>
          <a:ext cx="447155" cy="2235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PD 0</a:t>
          </a:r>
          <a:endParaRPr lang="en-US" sz="1200" b="1" kern="1200" dirty="0"/>
        </a:p>
      </dsp:txBody>
      <dsp:txXfrm>
        <a:off x="86" y="3395126"/>
        <a:ext cx="447155" cy="223577"/>
      </dsp:txXfrm>
    </dsp:sp>
    <dsp:sp modelId="{BDE27E31-9491-451F-A872-B41E1B37C21C}">
      <dsp:nvSpPr>
        <dsp:cNvPr id="0" name=""/>
        <dsp:cNvSpPr/>
      </dsp:nvSpPr>
      <dsp:spPr>
        <a:xfrm>
          <a:off x="55703" y="3886584"/>
          <a:ext cx="335921" cy="167960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21%</a:t>
          </a:r>
          <a:endParaRPr lang="en-US" sz="1050" b="1" kern="1200" dirty="0"/>
        </a:p>
      </dsp:txBody>
      <dsp:txXfrm>
        <a:off x="55703" y="3886584"/>
        <a:ext cx="335921" cy="167960"/>
      </dsp:txXfrm>
    </dsp:sp>
    <dsp:sp modelId="{07CACE13-0ADF-4E2F-907E-61EAD7AA1FEB}">
      <dsp:nvSpPr>
        <dsp:cNvPr id="0" name=""/>
        <dsp:cNvSpPr/>
      </dsp:nvSpPr>
      <dsp:spPr>
        <a:xfrm>
          <a:off x="715122" y="3395126"/>
          <a:ext cx="447155" cy="2235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PD 1</a:t>
          </a:r>
          <a:endParaRPr lang="en-US" sz="1200" b="1" kern="1200" dirty="0"/>
        </a:p>
      </dsp:txBody>
      <dsp:txXfrm>
        <a:off x="715122" y="3395126"/>
        <a:ext cx="447155" cy="223577"/>
      </dsp:txXfrm>
    </dsp:sp>
    <dsp:sp modelId="{9A083D69-C759-4F79-8C21-85E7FBA00597}">
      <dsp:nvSpPr>
        <dsp:cNvPr id="0" name=""/>
        <dsp:cNvSpPr/>
      </dsp:nvSpPr>
      <dsp:spPr>
        <a:xfrm>
          <a:off x="770739" y="3886584"/>
          <a:ext cx="335921" cy="167960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14%</a:t>
          </a:r>
          <a:endParaRPr lang="en-US" sz="1050" b="1" kern="1200" dirty="0"/>
        </a:p>
      </dsp:txBody>
      <dsp:txXfrm>
        <a:off x="770739" y="3886584"/>
        <a:ext cx="335921" cy="167960"/>
      </dsp:txXfrm>
    </dsp:sp>
    <dsp:sp modelId="{0CF492F2-AADD-4CFE-A1C2-DBBA89EFC5A1}">
      <dsp:nvSpPr>
        <dsp:cNvPr id="0" name=""/>
        <dsp:cNvSpPr/>
      </dsp:nvSpPr>
      <dsp:spPr>
        <a:xfrm>
          <a:off x="1430157" y="3395126"/>
          <a:ext cx="447155" cy="2235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PD 2</a:t>
          </a:r>
          <a:endParaRPr lang="en-US" sz="1200" b="1" kern="1200" dirty="0"/>
        </a:p>
      </dsp:txBody>
      <dsp:txXfrm>
        <a:off x="1430157" y="3395126"/>
        <a:ext cx="447155" cy="223577"/>
      </dsp:txXfrm>
    </dsp:sp>
    <dsp:sp modelId="{669510DF-9A4F-4AD5-BAD7-E508857FAD0E}">
      <dsp:nvSpPr>
        <dsp:cNvPr id="0" name=""/>
        <dsp:cNvSpPr/>
      </dsp:nvSpPr>
      <dsp:spPr>
        <a:xfrm>
          <a:off x="1527545" y="3886584"/>
          <a:ext cx="252381" cy="126190"/>
        </a:xfrm>
        <a:prstGeom prst="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0%</a:t>
          </a:r>
          <a:endParaRPr lang="en-US" sz="1050" b="1" kern="1200" dirty="0"/>
        </a:p>
      </dsp:txBody>
      <dsp:txXfrm>
        <a:off x="1527545" y="3886584"/>
        <a:ext cx="252381" cy="126190"/>
      </dsp:txXfrm>
    </dsp:sp>
    <dsp:sp modelId="{6C1F478B-32D2-406B-B214-A57CC79ED26C}">
      <dsp:nvSpPr>
        <dsp:cNvPr id="0" name=""/>
        <dsp:cNvSpPr/>
      </dsp:nvSpPr>
      <dsp:spPr>
        <a:xfrm>
          <a:off x="2145193" y="3395126"/>
          <a:ext cx="447155" cy="2235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PD 3</a:t>
          </a:r>
          <a:endParaRPr lang="en-US" sz="1200" b="1" kern="1200" dirty="0"/>
        </a:p>
      </dsp:txBody>
      <dsp:txXfrm>
        <a:off x="2145193" y="3395126"/>
        <a:ext cx="447155" cy="223577"/>
      </dsp:txXfrm>
    </dsp:sp>
    <dsp:sp modelId="{B2DACB03-784E-4317-977F-5BE6D3F8B450}">
      <dsp:nvSpPr>
        <dsp:cNvPr id="0" name=""/>
        <dsp:cNvSpPr/>
      </dsp:nvSpPr>
      <dsp:spPr>
        <a:xfrm>
          <a:off x="2242581" y="3886584"/>
          <a:ext cx="252381" cy="126190"/>
        </a:xfrm>
        <a:prstGeom prst="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0%</a:t>
          </a:r>
          <a:endParaRPr lang="en-US" sz="1050" b="1" kern="1200" dirty="0"/>
        </a:p>
      </dsp:txBody>
      <dsp:txXfrm>
        <a:off x="2242581" y="3886584"/>
        <a:ext cx="252381" cy="126190"/>
      </dsp:txXfrm>
    </dsp:sp>
    <dsp:sp modelId="{43F98B8C-E82D-455A-8595-4356F6576416}">
      <dsp:nvSpPr>
        <dsp:cNvPr id="0" name=""/>
        <dsp:cNvSpPr/>
      </dsp:nvSpPr>
      <dsp:spPr>
        <a:xfrm>
          <a:off x="3979732" y="2903694"/>
          <a:ext cx="447104" cy="22355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solidFill>
            <a:srgbClr val="FFFF0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SH 1</a:t>
          </a:r>
          <a:endParaRPr lang="en-US" sz="1400" b="1" kern="1200" dirty="0"/>
        </a:p>
      </dsp:txBody>
      <dsp:txXfrm>
        <a:off x="3979732" y="2903694"/>
        <a:ext cx="447104" cy="223552"/>
      </dsp:txXfrm>
    </dsp:sp>
    <dsp:sp modelId="{1122CA1F-5EB1-4FAA-A5ED-0646FCCB7977}">
      <dsp:nvSpPr>
        <dsp:cNvPr id="0" name=""/>
        <dsp:cNvSpPr/>
      </dsp:nvSpPr>
      <dsp:spPr>
        <a:xfrm>
          <a:off x="2860229" y="3395126"/>
          <a:ext cx="447155" cy="2235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solidFill>
            <a:srgbClr val="FFFF0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PD 0</a:t>
          </a:r>
          <a:endParaRPr lang="en-US" sz="1200" b="1" kern="1200" dirty="0"/>
        </a:p>
      </dsp:txBody>
      <dsp:txXfrm>
        <a:off x="2860229" y="3395126"/>
        <a:ext cx="447155" cy="223577"/>
      </dsp:txXfrm>
    </dsp:sp>
    <dsp:sp modelId="{4A75101B-8D91-4D74-859A-0DEB592D3BE3}">
      <dsp:nvSpPr>
        <dsp:cNvPr id="0" name=""/>
        <dsp:cNvSpPr/>
      </dsp:nvSpPr>
      <dsp:spPr>
        <a:xfrm>
          <a:off x="2813306" y="3886584"/>
          <a:ext cx="541003" cy="270501"/>
        </a:xfrm>
        <a:prstGeom prst="rect">
          <a:avLst/>
        </a:prstGeom>
        <a:solidFill>
          <a:schemeClr val="accent4"/>
        </a:solidFill>
        <a:ln>
          <a:solidFill>
            <a:srgbClr val="FFFF0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70%</a:t>
          </a:r>
          <a:endParaRPr lang="en-US" sz="1400" b="1" kern="1200" dirty="0"/>
        </a:p>
      </dsp:txBody>
      <dsp:txXfrm>
        <a:off x="2813306" y="3886584"/>
        <a:ext cx="541003" cy="270501"/>
      </dsp:txXfrm>
    </dsp:sp>
    <dsp:sp modelId="{0832972E-E33D-4588-81AB-B23C2BD8471B}">
      <dsp:nvSpPr>
        <dsp:cNvPr id="0" name=""/>
        <dsp:cNvSpPr/>
      </dsp:nvSpPr>
      <dsp:spPr>
        <a:xfrm>
          <a:off x="3669113" y="3395126"/>
          <a:ext cx="447155" cy="2235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solidFill>
            <a:srgbClr val="FFFF0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PD 1</a:t>
          </a:r>
          <a:endParaRPr lang="en-US" sz="1200" b="1" kern="1200" dirty="0"/>
        </a:p>
      </dsp:txBody>
      <dsp:txXfrm>
        <a:off x="3669113" y="3395126"/>
        <a:ext cx="447155" cy="223577"/>
      </dsp:txXfrm>
    </dsp:sp>
    <dsp:sp modelId="{45C0C6EB-CC94-4610-B2AE-CC8EA81B8048}">
      <dsp:nvSpPr>
        <dsp:cNvPr id="0" name=""/>
        <dsp:cNvSpPr/>
      </dsp:nvSpPr>
      <dsp:spPr>
        <a:xfrm>
          <a:off x="3622189" y="3886584"/>
          <a:ext cx="541003" cy="270501"/>
        </a:xfrm>
        <a:prstGeom prst="rect">
          <a:avLst/>
        </a:prstGeom>
        <a:solidFill>
          <a:schemeClr val="accent4"/>
        </a:solidFill>
        <a:ln>
          <a:solidFill>
            <a:srgbClr val="FFFF00"/>
          </a:solidFill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78%</a:t>
          </a:r>
          <a:endParaRPr lang="en-US" sz="1400" b="1" kern="1200" dirty="0"/>
        </a:p>
      </dsp:txBody>
      <dsp:txXfrm>
        <a:off x="3622189" y="3886584"/>
        <a:ext cx="541003" cy="270501"/>
      </dsp:txXfrm>
    </dsp:sp>
    <dsp:sp modelId="{E4492B70-8E1A-4DD1-B918-7DA832A447F2}">
      <dsp:nvSpPr>
        <dsp:cNvPr id="0" name=""/>
        <dsp:cNvSpPr/>
      </dsp:nvSpPr>
      <dsp:spPr>
        <a:xfrm>
          <a:off x="4384148" y="3395126"/>
          <a:ext cx="447155" cy="2235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PD 2</a:t>
          </a:r>
          <a:endParaRPr lang="en-US" sz="1200" b="1" kern="1200" dirty="0"/>
        </a:p>
      </dsp:txBody>
      <dsp:txXfrm>
        <a:off x="4384148" y="3395126"/>
        <a:ext cx="447155" cy="223577"/>
      </dsp:txXfrm>
    </dsp:sp>
    <dsp:sp modelId="{F1C8B2D1-C824-4C3C-A403-E5F64D8F295C}">
      <dsp:nvSpPr>
        <dsp:cNvPr id="0" name=""/>
        <dsp:cNvSpPr/>
      </dsp:nvSpPr>
      <dsp:spPr>
        <a:xfrm>
          <a:off x="4439765" y="3886584"/>
          <a:ext cx="335921" cy="167960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7%</a:t>
          </a:r>
          <a:endParaRPr lang="en-US" sz="1050" b="1" kern="1200" dirty="0"/>
        </a:p>
      </dsp:txBody>
      <dsp:txXfrm>
        <a:off x="4439765" y="3886584"/>
        <a:ext cx="335921" cy="167960"/>
      </dsp:txXfrm>
    </dsp:sp>
    <dsp:sp modelId="{599D5406-9142-4B51-8C0E-4A30B9A29FC0}">
      <dsp:nvSpPr>
        <dsp:cNvPr id="0" name=""/>
        <dsp:cNvSpPr/>
      </dsp:nvSpPr>
      <dsp:spPr>
        <a:xfrm>
          <a:off x="5099184" y="3395126"/>
          <a:ext cx="447155" cy="2235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PD 3</a:t>
          </a:r>
          <a:endParaRPr lang="en-US" sz="1200" b="1" kern="1200" dirty="0"/>
        </a:p>
      </dsp:txBody>
      <dsp:txXfrm>
        <a:off x="5099184" y="3395126"/>
        <a:ext cx="447155" cy="223577"/>
      </dsp:txXfrm>
    </dsp:sp>
    <dsp:sp modelId="{B82A6B83-7F55-4C93-BC39-B8C577A639FE}">
      <dsp:nvSpPr>
        <dsp:cNvPr id="0" name=""/>
        <dsp:cNvSpPr/>
      </dsp:nvSpPr>
      <dsp:spPr>
        <a:xfrm>
          <a:off x="5196572" y="3886584"/>
          <a:ext cx="252381" cy="126190"/>
        </a:xfrm>
        <a:prstGeom prst="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0%</a:t>
          </a:r>
          <a:endParaRPr lang="en-US" sz="1050" b="1" kern="1200" dirty="0"/>
        </a:p>
      </dsp:txBody>
      <dsp:txXfrm>
        <a:off x="5196572" y="3886584"/>
        <a:ext cx="252381" cy="126190"/>
      </dsp:txXfrm>
    </dsp:sp>
    <dsp:sp modelId="{BC30684C-872E-4B59-9D6C-0221C83243E3}">
      <dsp:nvSpPr>
        <dsp:cNvPr id="0" name=""/>
        <dsp:cNvSpPr/>
      </dsp:nvSpPr>
      <dsp:spPr>
        <a:xfrm>
          <a:off x="6886800" y="2903694"/>
          <a:ext cx="447104" cy="22355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SH 2</a:t>
          </a:r>
          <a:endParaRPr lang="en-US" sz="1400" b="1" kern="1200" dirty="0"/>
        </a:p>
      </dsp:txBody>
      <dsp:txXfrm>
        <a:off x="6886800" y="2903694"/>
        <a:ext cx="447104" cy="223552"/>
      </dsp:txXfrm>
    </dsp:sp>
    <dsp:sp modelId="{FAFBA3BC-9BBE-4FCD-9B3C-4E8C8D089561}">
      <dsp:nvSpPr>
        <dsp:cNvPr id="0" name=""/>
        <dsp:cNvSpPr/>
      </dsp:nvSpPr>
      <dsp:spPr>
        <a:xfrm>
          <a:off x="5814220" y="3395126"/>
          <a:ext cx="447155" cy="2235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PD 0</a:t>
          </a:r>
          <a:endParaRPr lang="en-US" sz="1200" b="1" kern="1200" dirty="0"/>
        </a:p>
      </dsp:txBody>
      <dsp:txXfrm>
        <a:off x="5814220" y="3395126"/>
        <a:ext cx="447155" cy="223577"/>
      </dsp:txXfrm>
    </dsp:sp>
    <dsp:sp modelId="{1AC171F3-FF74-4A42-96F2-67DAD773E0E6}">
      <dsp:nvSpPr>
        <dsp:cNvPr id="0" name=""/>
        <dsp:cNvSpPr/>
      </dsp:nvSpPr>
      <dsp:spPr>
        <a:xfrm>
          <a:off x="5869837" y="3886584"/>
          <a:ext cx="335921" cy="167960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7%</a:t>
          </a:r>
          <a:endParaRPr lang="en-US" sz="1050" b="1" kern="1200" dirty="0"/>
        </a:p>
      </dsp:txBody>
      <dsp:txXfrm>
        <a:off x="5869837" y="3886584"/>
        <a:ext cx="335921" cy="167960"/>
      </dsp:txXfrm>
    </dsp:sp>
    <dsp:sp modelId="{B8705129-089E-483D-AE8F-1E915FF8C81A}">
      <dsp:nvSpPr>
        <dsp:cNvPr id="0" name=""/>
        <dsp:cNvSpPr/>
      </dsp:nvSpPr>
      <dsp:spPr>
        <a:xfrm>
          <a:off x="6529256" y="3395126"/>
          <a:ext cx="447155" cy="2235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PD 1</a:t>
          </a:r>
          <a:endParaRPr lang="en-US" sz="1200" b="1" kern="1200" dirty="0"/>
        </a:p>
      </dsp:txBody>
      <dsp:txXfrm>
        <a:off x="6529256" y="3395126"/>
        <a:ext cx="447155" cy="223577"/>
      </dsp:txXfrm>
    </dsp:sp>
    <dsp:sp modelId="{2B2AAAD5-AAA4-425D-9A1D-C38AD09E5E26}">
      <dsp:nvSpPr>
        <dsp:cNvPr id="0" name=""/>
        <dsp:cNvSpPr/>
      </dsp:nvSpPr>
      <dsp:spPr>
        <a:xfrm>
          <a:off x="6584873" y="3886584"/>
          <a:ext cx="335921" cy="167960"/>
        </a:xfrm>
        <a:prstGeom prst="rect">
          <a:avLst/>
        </a:prstGeom>
        <a:solidFill>
          <a:schemeClr val="tx2">
            <a:lumMod val="40000"/>
            <a:lumOff val="60000"/>
          </a:schemeClr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14%</a:t>
          </a:r>
          <a:endParaRPr lang="en-US" sz="1050" b="1" kern="1200" dirty="0"/>
        </a:p>
      </dsp:txBody>
      <dsp:txXfrm>
        <a:off x="6584873" y="3886584"/>
        <a:ext cx="335921" cy="167960"/>
      </dsp:txXfrm>
    </dsp:sp>
    <dsp:sp modelId="{2B9581BF-0D06-4DD4-AE92-6459115DF642}">
      <dsp:nvSpPr>
        <dsp:cNvPr id="0" name=""/>
        <dsp:cNvSpPr/>
      </dsp:nvSpPr>
      <dsp:spPr>
        <a:xfrm>
          <a:off x="7244292" y="3395126"/>
          <a:ext cx="447155" cy="2235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PD 2</a:t>
          </a:r>
          <a:endParaRPr lang="en-US" sz="1200" b="1" kern="1200" dirty="0"/>
        </a:p>
      </dsp:txBody>
      <dsp:txXfrm>
        <a:off x="7244292" y="3395126"/>
        <a:ext cx="447155" cy="223577"/>
      </dsp:txXfrm>
    </dsp:sp>
    <dsp:sp modelId="{6EC71086-D83B-4D7A-AE37-0E9337184621}">
      <dsp:nvSpPr>
        <dsp:cNvPr id="0" name=""/>
        <dsp:cNvSpPr/>
      </dsp:nvSpPr>
      <dsp:spPr>
        <a:xfrm>
          <a:off x="7341679" y="3886584"/>
          <a:ext cx="252381" cy="126190"/>
        </a:xfrm>
        <a:prstGeom prst="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0%</a:t>
          </a:r>
          <a:endParaRPr lang="en-US" sz="1050" b="1" kern="1200" dirty="0"/>
        </a:p>
      </dsp:txBody>
      <dsp:txXfrm>
        <a:off x="7341679" y="3886584"/>
        <a:ext cx="252381" cy="126190"/>
      </dsp:txXfrm>
    </dsp:sp>
    <dsp:sp modelId="{31D24CA3-90A2-43D7-ACD1-0ADD43412FC5}">
      <dsp:nvSpPr>
        <dsp:cNvPr id="0" name=""/>
        <dsp:cNvSpPr/>
      </dsp:nvSpPr>
      <dsp:spPr>
        <a:xfrm>
          <a:off x="7959328" y="3395126"/>
          <a:ext cx="447155" cy="2235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PD 3</a:t>
          </a:r>
          <a:endParaRPr lang="en-US" sz="1200" b="1" kern="1200" dirty="0"/>
        </a:p>
      </dsp:txBody>
      <dsp:txXfrm>
        <a:off x="7959328" y="3395126"/>
        <a:ext cx="447155" cy="223577"/>
      </dsp:txXfrm>
    </dsp:sp>
    <dsp:sp modelId="{74499C35-5431-44CC-89FD-88512459B0C9}">
      <dsp:nvSpPr>
        <dsp:cNvPr id="0" name=""/>
        <dsp:cNvSpPr/>
      </dsp:nvSpPr>
      <dsp:spPr>
        <a:xfrm>
          <a:off x="8056715" y="3886584"/>
          <a:ext cx="252381" cy="126190"/>
        </a:xfrm>
        <a:prstGeom prst="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0%</a:t>
          </a:r>
          <a:endParaRPr lang="en-US" sz="1050" b="1" kern="1200" dirty="0"/>
        </a:p>
      </dsp:txBody>
      <dsp:txXfrm>
        <a:off x="8056715" y="3886584"/>
        <a:ext cx="252381" cy="126190"/>
      </dsp:txXfrm>
    </dsp:sp>
    <dsp:sp modelId="{867C963D-D39D-4C88-BC53-AC68CCCE7070}">
      <dsp:nvSpPr>
        <dsp:cNvPr id="0" name=""/>
        <dsp:cNvSpPr/>
      </dsp:nvSpPr>
      <dsp:spPr>
        <a:xfrm>
          <a:off x="9746943" y="2903694"/>
          <a:ext cx="447104" cy="223552"/>
        </a:xfrm>
        <a:prstGeom prst="rect">
          <a:avLst/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400" b="1" kern="1200" dirty="0" smtClean="0"/>
            <a:t>SH 3</a:t>
          </a:r>
          <a:endParaRPr lang="en-US" sz="1400" b="1" kern="1200" dirty="0"/>
        </a:p>
      </dsp:txBody>
      <dsp:txXfrm>
        <a:off x="9746943" y="2903694"/>
        <a:ext cx="447104" cy="223552"/>
      </dsp:txXfrm>
    </dsp:sp>
    <dsp:sp modelId="{5B17D212-F219-437B-B551-47440CF2F618}">
      <dsp:nvSpPr>
        <dsp:cNvPr id="0" name=""/>
        <dsp:cNvSpPr/>
      </dsp:nvSpPr>
      <dsp:spPr>
        <a:xfrm>
          <a:off x="8674364" y="3395126"/>
          <a:ext cx="447155" cy="2235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PD 0</a:t>
          </a:r>
          <a:endParaRPr lang="en-US" sz="1200" b="1" kern="1200" dirty="0"/>
        </a:p>
      </dsp:txBody>
      <dsp:txXfrm>
        <a:off x="8674364" y="3395126"/>
        <a:ext cx="447155" cy="223577"/>
      </dsp:txXfrm>
    </dsp:sp>
    <dsp:sp modelId="{E62B2158-B424-433C-8A05-0DBA9F03FE22}">
      <dsp:nvSpPr>
        <dsp:cNvPr id="0" name=""/>
        <dsp:cNvSpPr/>
      </dsp:nvSpPr>
      <dsp:spPr>
        <a:xfrm>
          <a:off x="8771751" y="3886584"/>
          <a:ext cx="252381" cy="126190"/>
        </a:xfrm>
        <a:prstGeom prst="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0%</a:t>
          </a:r>
          <a:endParaRPr lang="en-US" sz="1050" b="1" kern="1200" dirty="0"/>
        </a:p>
      </dsp:txBody>
      <dsp:txXfrm>
        <a:off x="8771751" y="3886584"/>
        <a:ext cx="252381" cy="126190"/>
      </dsp:txXfrm>
    </dsp:sp>
    <dsp:sp modelId="{CCCA8E59-B2A7-49C5-A97F-9C5FB5AA5E15}">
      <dsp:nvSpPr>
        <dsp:cNvPr id="0" name=""/>
        <dsp:cNvSpPr/>
      </dsp:nvSpPr>
      <dsp:spPr>
        <a:xfrm>
          <a:off x="9389400" y="3395126"/>
          <a:ext cx="447155" cy="2235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PD 1</a:t>
          </a:r>
          <a:endParaRPr lang="en-US" sz="1200" b="1" kern="1200" dirty="0"/>
        </a:p>
      </dsp:txBody>
      <dsp:txXfrm>
        <a:off x="9389400" y="3395126"/>
        <a:ext cx="447155" cy="223577"/>
      </dsp:txXfrm>
    </dsp:sp>
    <dsp:sp modelId="{CC50B724-3F3F-46B4-9F6F-61DA09719ECE}">
      <dsp:nvSpPr>
        <dsp:cNvPr id="0" name=""/>
        <dsp:cNvSpPr/>
      </dsp:nvSpPr>
      <dsp:spPr>
        <a:xfrm>
          <a:off x="9486787" y="3886584"/>
          <a:ext cx="252381" cy="126190"/>
        </a:xfrm>
        <a:prstGeom prst="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0%</a:t>
          </a:r>
          <a:endParaRPr lang="en-US" sz="1050" b="1" kern="1200" dirty="0"/>
        </a:p>
      </dsp:txBody>
      <dsp:txXfrm>
        <a:off x="9486787" y="3886584"/>
        <a:ext cx="252381" cy="126190"/>
      </dsp:txXfrm>
    </dsp:sp>
    <dsp:sp modelId="{AE6F2191-0084-4D02-8590-0E85B91D2859}">
      <dsp:nvSpPr>
        <dsp:cNvPr id="0" name=""/>
        <dsp:cNvSpPr/>
      </dsp:nvSpPr>
      <dsp:spPr>
        <a:xfrm>
          <a:off x="10104436" y="3395126"/>
          <a:ext cx="447155" cy="2235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PD 2</a:t>
          </a:r>
          <a:endParaRPr lang="en-US" sz="1200" b="1" kern="1200" dirty="0"/>
        </a:p>
      </dsp:txBody>
      <dsp:txXfrm>
        <a:off x="10104436" y="3395126"/>
        <a:ext cx="447155" cy="223577"/>
      </dsp:txXfrm>
    </dsp:sp>
    <dsp:sp modelId="{A978C62D-EE7C-425A-9E88-EF4F00C733B6}">
      <dsp:nvSpPr>
        <dsp:cNvPr id="0" name=""/>
        <dsp:cNvSpPr/>
      </dsp:nvSpPr>
      <dsp:spPr>
        <a:xfrm>
          <a:off x="10201823" y="3886584"/>
          <a:ext cx="252381" cy="126190"/>
        </a:xfrm>
        <a:prstGeom prst="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0%</a:t>
          </a:r>
          <a:endParaRPr lang="en-US" sz="1050" b="1" kern="1200" dirty="0"/>
        </a:p>
      </dsp:txBody>
      <dsp:txXfrm>
        <a:off x="10201823" y="3886584"/>
        <a:ext cx="252381" cy="126190"/>
      </dsp:txXfrm>
    </dsp:sp>
    <dsp:sp modelId="{F9F4E52D-4E7A-4152-BC64-D85BF03B6569}">
      <dsp:nvSpPr>
        <dsp:cNvPr id="0" name=""/>
        <dsp:cNvSpPr/>
      </dsp:nvSpPr>
      <dsp:spPr>
        <a:xfrm>
          <a:off x="10819472" y="3395126"/>
          <a:ext cx="447155" cy="22357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200" b="1" kern="1200" dirty="0" smtClean="0"/>
            <a:t>PD 3</a:t>
          </a:r>
          <a:endParaRPr lang="en-US" sz="1200" b="1" kern="1200" dirty="0"/>
        </a:p>
      </dsp:txBody>
      <dsp:txXfrm>
        <a:off x="10819472" y="3395126"/>
        <a:ext cx="447155" cy="223577"/>
      </dsp:txXfrm>
    </dsp:sp>
    <dsp:sp modelId="{B3E238B1-A165-4F97-B5A4-D723791E9100}">
      <dsp:nvSpPr>
        <dsp:cNvPr id="0" name=""/>
        <dsp:cNvSpPr/>
      </dsp:nvSpPr>
      <dsp:spPr>
        <a:xfrm>
          <a:off x="10916859" y="3886584"/>
          <a:ext cx="252381" cy="126190"/>
        </a:xfrm>
        <a:prstGeom prst="rect">
          <a:avLst/>
        </a:prstGeom>
        <a:solidFill>
          <a:srgbClr val="FF000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lvl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050" b="1" kern="1200" dirty="0" smtClean="0"/>
            <a:t>0%</a:t>
          </a:r>
          <a:endParaRPr lang="en-US" sz="1050" b="1" kern="1200" dirty="0"/>
        </a:p>
      </dsp:txBody>
      <dsp:txXfrm>
        <a:off x="10916859" y="3886584"/>
        <a:ext cx="252381" cy="1261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02A7-BB7E-4989-BF5B-04DB66447DFA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BBD4-BA2C-4197-9DDC-1FC94B5164E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7715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02A7-BB7E-4989-BF5B-04DB66447DFA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BBD4-BA2C-4197-9DDC-1FC94B5164E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2795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02A7-BB7E-4989-BF5B-04DB66447DFA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BBD4-BA2C-4197-9DDC-1FC94B5164E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9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02A7-BB7E-4989-BF5B-04DB66447DFA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BBD4-BA2C-4197-9DDC-1FC94B5164E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3676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02A7-BB7E-4989-BF5B-04DB66447DFA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BBD4-BA2C-4197-9DDC-1FC94B5164E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066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02A7-BB7E-4989-BF5B-04DB66447DFA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BBD4-BA2C-4197-9DDC-1FC94B5164E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9317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02A7-BB7E-4989-BF5B-04DB66447DFA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BBD4-BA2C-4197-9DDC-1FC94B5164E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47187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02A7-BB7E-4989-BF5B-04DB66447DFA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BBD4-BA2C-4197-9DDC-1FC94B5164E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068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02A7-BB7E-4989-BF5B-04DB66447DFA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BBD4-BA2C-4197-9DDC-1FC94B5164E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75940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02A7-BB7E-4989-BF5B-04DB66447DFA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BBD4-BA2C-4197-9DDC-1FC94B5164E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205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E02A7-BB7E-4989-BF5B-04DB66447DFA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3EBBD4-BA2C-4197-9DDC-1FC94B5164E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047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E02A7-BB7E-4989-BF5B-04DB66447DFA}" type="datetimeFigureOut">
              <a:rPr lang="en-US" smtClean="0"/>
              <a:t>8/9/2016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EBBD4-BA2C-4197-9DDC-1FC94B5164E0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96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me 6"/>
          <p:cNvGraphicFramePr/>
          <p:nvPr>
            <p:extLst>
              <p:ext uri="{D42A27DB-BD31-4B8C-83A1-F6EECF244321}">
                <p14:modId xmlns:p14="http://schemas.microsoft.com/office/powerpoint/2010/main" val="3943518252"/>
              </p:ext>
            </p:extLst>
          </p:nvPr>
        </p:nvGraphicFramePr>
        <p:xfrm>
          <a:off x="729343" y="261257"/>
          <a:ext cx="11266714" cy="635725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3237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74</Words>
  <Application>Microsoft Office PowerPoint</Application>
  <PresentationFormat>Widescreen</PresentationFormat>
  <Paragraphs>37</Paragraphs>
  <Slides>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PowerPoint-præsentation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Maria Antonietta D'Agostino</dc:creator>
  <cp:lastModifiedBy>Lene</cp:lastModifiedBy>
  <cp:revision>7</cp:revision>
  <dcterms:created xsi:type="dcterms:W3CDTF">2016-08-01T12:45:32Z</dcterms:created>
  <dcterms:modified xsi:type="dcterms:W3CDTF">2016-08-09T19:09:30Z</dcterms:modified>
</cp:coreProperties>
</file>