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9"/>
  </p:notesMasterIdLst>
  <p:sldIdLst>
    <p:sldId id="326" r:id="rId8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4524" autoAdjust="0"/>
  </p:normalViewPr>
  <p:slideViewPr>
    <p:cSldViewPr>
      <p:cViewPr>
        <p:scale>
          <a:sx n="104" d="100"/>
          <a:sy n="104" d="100"/>
        </p:scale>
        <p:origin x="-2910" y="-24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42433" y="310396"/>
            <a:ext cx="612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A)</a:t>
            </a:r>
            <a:endParaRPr lang="en-GB" dirty="0"/>
          </a:p>
        </p:txBody>
      </p:sp>
      <p:grpSp>
        <p:nvGrpSpPr>
          <p:cNvPr id="11" name="Group 6"/>
          <p:cNvGrpSpPr/>
          <p:nvPr/>
        </p:nvGrpSpPr>
        <p:grpSpPr>
          <a:xfrm>
            <a:off x="145554" y="354203"/>
            <a:ext cx="4176464" cy="7466535"/>
            <a:chOff x="2123728" y="620687"/>
            <a:chExt cx="3795717" cy="6009236"/>
          </a:xfrm>
        </p:grpSpPr>
        <p:pic>
          <p:nvPicPr>
            <p:cNvPr id="13" name="Picture 12" descr="heatmap_AZD4547_55genes_maskOutlier_1.png"/>
            <p:cNvPicPr>
              <a:picLocks noChangeAspect="1"/>
            </p:cNvPicPr>
            <p:nvPr/>
          </p:nvPicPr>
          <p:blipFill>
            <a:blip r:embed="rId2" cstate="print"/>
            <a:srcRect b="8911"/>
            <a:stretch>
              <a:fillRect/>
            </a:stretch>
          </p:blipFill>
          <p:spPr>
            <a:xfrm>
              <a:off x="2123728" y="1196752"/>
              <a:ext cx="3795717" cy="5433171"/>
            </a:xfrm>
            <a:prstGeom prst="rect">
              <a:avLst/>
            </a:prstGeom>
          </p:spPr>
        </p:pic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09169" y="620687"/>
              <a:ext cx="2710903" cy="64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2" name="Straight Connector 11"/>
          <p:cNvCxnSpPr/>
          <p:nvPr/>
        </p:nvCxnSpPr>
        <p:spPr bwMode="auto">
          <a:xfrm>
            <a:off x="2224195" y="1148918"/>
            <a:ext cx="0" cy="67102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4" t="55469" r="68099" b="113"/>
          <a:stretch/>
        </p:blipFill>
        <p:spPr>
          <a:xfrm>
            <a:off x="4117385" y="2099374"/>
            <a:ext cx="2405373" cy="18018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9" t="55676" r="34770" b="2086"/>
          <a:stretch/>
        </p:blipFill>
        <p:spPr>
          <a:xfrm>
            <a:off x="4044384" y="4174169"/>
            <a:ext cx="2354784" cy="16730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27" t="55337" r="1347" b="1521"/>
          <a:stretch/>
        </p:blipFill>
        <p:spPr>
          <a:xfrm>
            <a:off x="4178001" y="6164531"/>
            <a:ext cx="2284142" cy="169468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09728" y="658819"/>
            <a:ext cx="9749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 smtClean="0"/>
              <a:t>Log 2</a:t>
            </a:r>
          </a:p>
          <a:p>
            <a:pPr algn="ctr"/>
            <a:r>
              <a:rPr lang="en-GB" sz="1050" dirty="0" smtClean="0"/>
              <a:t> fold change</a:t>
            </a:r>
            <a:endParaRPr lang="en-GB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087775" y="1849960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 smtClean="0"/>
              <a:t>2 hours</a:t>
            </a:r>
            <a:endParaRPr lang="en-GB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5112924" y="392025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 smtClean="0"/>
              <a:t>6 hours</a:t>
            </a:r>
            <a:endParaRPr lang="en-GB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5062547" y="5987008"/>
            <a:ext cx="7457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dirty="0" smtClean="0"/>
              <a:t>24 hours</a:t>
            </a:r>
            <a:endParaRPr lang="en-GB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4273442" y="157645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B)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330130" y="37038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9434</TotalTime>
  <Words>19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530</cp:revision>
  <cp:lastPrinted>2016-05-03T09:10:23Z</cp:lastPrinted>
  <dcterms:created xsi:type="dcterms:W3CDTF">2013-03-08T09:07:20Z</dcterms:created>
  <dcterms:modified xsi:type="dcterms:W3CDTF">2017-03-10T14:04:07Z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