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0" r:id="rId3"/>
    <p:sldMasterId id="2147483655" r:id="rId4"/>
    <p:sldMasterId id="2147483652" r:id="rId5"/>
    <p:sldMasterId id="2147483653" r:id="rId6"/>
    <p:sldMasterId id="2147483654" r:id="rId7"/>
  </p:sldMasterIdLst>
  <p:notesMasterIdLst>
    <p:notesMasterId r:id="rId9"/>
  </p:notesMasterIdLst>
  <p:sldIdLst>
    <p:sldId id="376" r:id="rId8"/>
  </p:sldIdLst>
  <p:sldSz cx="6627813" cy="8229600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24464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848929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273393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697858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122322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546787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2971251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395716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6" userDrawn="1">
          <p15:clr>
            <a:srgbClr val="A4A3A4"/>
          </p15:clr>
        </p15:guide>
        <p15:guide id="2" orient="horz" pos="3300" userDrawn="1">
          <p15:clr>
            <a:srgbClr val="A4A3A4"/>
          </p15:clr>
        </p15:guide>
        <p15:guide id="3" orient="horz" pos="4878" userDrawn="1">
          <p15:clr>
            <a:srgbClr val="A4A3A4"/>
          </p15:clr>
        </p15:guide>
        <p15:guide id="4" pos="3994" userDrawn="1">
          <p15:clr>
            <a:srgbClr val="A4A3A4"/>
          </p15:clr>
        </p15:guide>
        <p15:guide id="5" pos="1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8CB1"/>
    <a:srgbClr val="AF598E"/>
    <a:srgbClr val="921F66"/>
    <a:srgbClr val="D6AAC5"/>
    <a:srgbClr val="840353"/>
    <a:srgbClr val="932167"/>
    <a:srgbClr val="C990B3"/>
    <a:srgbClr val="D2A2C0"/>
    <a:srgbClr val="E3C5D7"/>
    <a:srgbClr val="DFBE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33" autoAdjust="0"/>
    <p:restoredTop sz="94524" autoAdjust="0"/>
  </p:normalViewPr>
  <p:slideViewPr>
    <p:cSldViewPr>
      <p:cViewPr>
        <p:scale>
          <a:sx n="104" d="100"/>
          <a:sy n="104" d="100"/>
        </p:scale>
        <p:origin x="-2910" y="-24"/>
      </p:cViewPr>
      <p:guideLst>
        <p:guide orient="horz" pos="306"/>
        <p:guide orient="horz" pos="3300"/>
        <p:guide orient="horz" pos="4878"/>
        <p:guide pos="3994"/>
        <p:guide pos="18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296" y="2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/>
          <a:lstStyle>
            <a:lvl1pPr algn="r">
              <a:defRPr sz="1100"/>
            </a:lvl1pPr>
          </a:lstStyle>
          <a:p>
            <a:fld id="{47D566FC-D7AA-4E72-B99D-27571E2EBFC0}" type="datetimeFigureOut">
              <a:rPr lang="sv-SE" smtClean="0"/>
              <a:pPr/>
              <a:t>2017-03-10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00238" y="744538"/>
            <a:ext cx="29972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20" tIns="44110" rIns="88220" bIns="4411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66" y="4715408"/>
            <a:ext cx="5438748" cy="4467471"/>
          </a:xfrm>
          <a:prstGeom prst="rect">
            <a:avLst/>
          </a:prstGeom>
        </p:spPr>
        <p:txBody>
          <a:bodyPr vert="horz" lIns="88220" tIns="44110" rIns="88220" bIns="4411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814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 anchor="b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296" y="9430814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 anchor="b"/>
          <a:lstStyle>
            <a:lvl1pPr algn="r">
              <a:defRPr sz="1100"/>
            </a:lvl1pPr>
          </a:lstStyle>
          <a:p>
            <a:fld id="{4C79395C-D1BA-4D34-9C05-4261DAB2786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502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1pPr>
    <a:lvl2pPr marL="424464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2pPr>
    <a:lvl3pPr marL="848929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3pPr>
    <a:lvl4pPr marL="1273393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4pPr>
    <a:lvl5pPr marL="1697858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5pPr>
    <a:lvl6pPr marL="2122322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6pPr>
    <a:lvl7pPr marL="2546787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7pPr>
    <a:lvl8pPr marL="2971251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8pPr>
    <a:lvl9pPr marL="3395716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vertical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1232" y="4284357"/>
            <a:ext cx="383171" cy="3455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4381" y="171422"/>
            <a:ext cx="5647449" cy="1887840"/>
          </a:xfrm>
        </p:spPr>
        <p:txBody>
          <a:bodyPr anchor="b" anchorCtr="0"/>
          <a:lstStyle>
            <a:lvl1pPr>
              <a:lnSpc>
                <a:spcPct val="100000"/>
              </a:lnSpc>
              <a:defRPr sz="414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24389" y="4069094"/>
            <a:ext cx="5471414" cy="2103120"/>
          </a:xfrm>
        </p:spPr>
        <p:txBody>
          <a:bodyPr/>
          <a:lstStyle>
            <a:lvl1pPr marL="0" indent="0">
              <a:buNone/>
              <a:defRPr sz="1800"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add Event/Speaker title</a:t>
            </a:r>
            <a:br>
              <a:rPr lang="en-US" dirty="0" smtClean="0"/>
            </a:br>
            <a:r>
              <a:rPr lang="en-US" dirty="0" smtClean="0"/>
              <a:t>00 Month Year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24706" y="2057386"/>
            <a:ext cx="5650575" cy="1887840"/>
          </a:xfrm>
          <a:noFill/>
          <a:ln>
            <a:noFill/>
          </a:ln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414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add Secondary title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206141" y="6778080"/>
            <a:ext cx="2510219" cy="760320"/>
          </a:xfr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1260"/>
            </a:lvl1pPr>
          </a:lstStyle>
          <a:p>
            <a:r>
              <a:rPr lang="en-GB" dirty="0" smtClean="0"/>
              <a:t>Click icon to add classification from picture folder ‘AZ Graphics’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4457704"/>
            <a:ext cx="2870313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3365687" y="4457704"/>
            <a:ext cx="2870313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4406" y="2112480"/>
            <a:ext cx="4861266" cy="2173771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4457704"/>
            <a:ext cx="19387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5"/>
          </p:nvPr>
        </p:nvSpPr>
        <p:spPr>
          <a:xfrm>
            <a:off x="2369313" y="4457704"/>
            <a:ext cx="19387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4509000" y="4457704"/>
            <a:ext cx="19387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4406" y="2112480"/>
            <a:ext cx="4861266" cy="2173771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r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406" y="329567"/>
            <a:ext cx="2882380" cy="1299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3417487" y="0"/>
            <a:ext cx="3210326" cy="8229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0" indent="0">
              <a:buNone/>
              <a:defRPr sz="126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24409" y="2112480"/>
            <a:ext cx="6092749" cy="2173771"/>
          </a:xfrm>
        </p:spPr>
        <p:txBody>
          <a:bodyPr/>
          <a:lstStyle>
            <a:lvl1pPr marL="0" indent="0">
              <a:buNone/>
              <a:defRPr sz="162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0" y="4313501"/>
            <a:ext cx="6627813" cy="38880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24407" y="329566"/>
            <a:ext cx="6099660" cy="864000"/>
          </a:xfrm>
        </p:spPr>
        <p:txBody>
          <a:bodyPr/>
          <a:lstStyle>
            <a:lvl1pPr>
              <a:defRPr sz="3240"/>
            </a:lvl1pPr>
          </a:lstStyle>
          <a:p>
            <a:r>
              <a:rPr lang="en-US" dirty="0" smtClean="0"/>
              <a:t>Title of contents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4406" y="2112480"/>
            <a:ext cx="4861266" cy="5309280"/>
          </a:xfrm>
        </p:spPr>
        <p:txBody>
          <a:bodyPr/>
          <a:lstStyle>
            <a:lvl1pPr marL="308610" indent="-308610">
              <a:buClrTx/>
              <a:buFont typeface="+mj-lt"/>
              <a:buAutoNum type="arabicPeriod"/>
              <a:defRPr b="1">
                <a:latin typeface="Arial" pitchFamily="34" charset="0"/>
                <a:cs typeface="Arial" pitchFamily="34" charset="0"/>
              </a:defRPr>
            </a:lvl1pPr>
            <a:lvl2pPr marL="648000" indent="-162000">
              <a:defRPr sz="1440" baseline="0">
                <a:latin typeface="Arial" pitchFamily="34" charset="0"/>
                <a:cs typeface="Arial" pitchFamily="34" charset="0"/>
              </a:defRPr>
            </a:lvl2pPr>
            <a:lvl3pPr marL="810000">
              <a:defRPr sz="1440"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dirty="0" smtClean="0"/>
              <a:t>Section one</a:t>
            </a:r>
          </a:p>
          <a:p>
            <a:pPr lvl="1"/>
            <a:r>
              <a:rPr lang="en-US" dirty="0" smtClean="0"/>
              <a:t>Item one</a:t>
            </a:r>
          </a:p>
          <a:p>
            <a:pPr lvl="2"/>
            <a:r>
              <a:rPr lang="en-US" dirty="0" smtClean="0"/>
              <a:t>Sub item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31" y="329567"/>
            <a:ext cx="6099660" cy="15563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  <a:prstGeom prst="rect">
            <a:avLst/>
          </a:prstGeom>
        </p:spPr>
        <p:txBody>
          <a:bodyPr/>
          <a:lstStyle>
            <a:lvl1pPr marL="0" indent="0">
              <a:defRPr sz="216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</p:spPr>
        <p:txBody>
          <a:bodyPr/>
          <a:lstStyle>
            <a:lvl1pPr marL="0" indent="0">
              <a:buNone/>
              <a:defRPr sz="216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31" y="329567"/>
            <a:ext cx="6099660" cy="15563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  <a:prstGeom prst="rect">
            <a:avLst/>
          </a:prstGeom>
        </p:spPr>
        <p:txBody>
          <a:bodyPr/>
          <a:lstStyle>
            <a:lvl1pPr marL="0" indent="0">
              <a:defRPr sz="216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  <a:prstGeom prst="rect">
            <a:avLst/>
          </a:prstGeom>
        </p:spPr>
        <p:txBody>
          <a:bodyPr/>
          <a:lstStyle>
            <a:lvl1pPr marL="0" indent="0">
              <a:defRPr sz="2160" b="1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7831" y="329567"/>
            <a:ext cx="6099660" cy="15563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3391001" cy="198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27546" y="2339745"/>
            <a:ext cx="3392749" cy="273996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defRPr sz="324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add Secondary 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 hasCustomPrompt="1"/>
          </p:nvPr>
        </p:nvSpPr>
        <p:spPr>
          <a:xfrm>
            <a:off x="4162808" y="2982330"/>
            <a:ext cx="2458031" cy="5227200"/>
          </a:xfrm>
          <a:prstGeom prst="rect">
            <a:avLst/>
          </a:prstGeom>
        </p:spPr>
        <p:txBody>
          <a:bodyPr anchor="b" anchorCtr="0"/>
          <a:lstStyle>
            <a:lvl1pPr>
              <a:defRPr sz="162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Click icon to add number only from picture folder ‘AZ Graphics’ </a:t>
            </a:r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7831" y="329566"/>
            <a:ext cx="3391001" cy="1987200"/>
          </a:xfrm>
        </p:spPr>
        <p:txBody>
          <a:bodyPr anchor="b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27018" y="2339745"/>
            <a:ext cx="3394893" cy="273996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defRPr sz="324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add Secondary title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6627813" cy="1926124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wrap="square" lIns="362880" tIns="226800" rIns="362880" bIns="226800" rtlCol="0">
            <a:spAutoFit/>
          </a:bodyPr>
          <a:lstStyle/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40" dirty="0" smtClean="0">
                <a:solidFill>
                  <a:srgbClr val="FFFFFF"/>
                </a:solidFill>
              </a:rPr>
              <a:t>Instructions</a:t>
            </a: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60" dirty="0" smtClean="0">
              <a:solidFill>
                <a:srgbClr val="FFFFFF"/>
              </a:solidFill>
            </a:endParaRP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60" dirty="0" smtClean="0">
                <a:solidFill>
                  <a:srgbClr val="FFFFFF"/>
                </a:solidFill>
              </a:rPr>
              <a:t>The depth of the legibility box can be altered up or down to fit above the last line of type.</a:t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/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>Avoid covering key elements in the image with text. </a:t>
            </a:r>
            <a:endParaRPr lang="en-US" sz="162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120714"/>
          </a:xfrm>
          <a:solidFill>
            <a:schemeClr val="tx2">
              <a:alpha val="80000"/>
            </a:schemeClr>
          </a:solidFill>
        </p:spPr>
        <p:txBody>
          <a:bodyPr lIns="403200" tIns="320400" rIns="403200" bIns="320400">
            <a:sp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24406" y="2112480"/>
            <a:ext cx="4861266" cy="5309280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684800"/>
          </a:xfrm>
          <a:solidFill>
            <a:schemeClr val="tx2">
              <a:alpha val="80000"/>
            </a:schemeClr>
          </a:solidFill>
        </p:spPr>
        <p:txBody>
          <a:bodyPr lIns="403200" tIns="320400" rIns="403200" bIns="320400">
            <a:no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84801"/>
            <a:ext cx="6627813" cy="751314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"/>
            <a:ext cx="6627813" cy="751314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829312"/>
            <a:ext cx="6627813" cy="2400317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403200" tIns="180000" rIns="403200" bIns="180000" anchor="b" anchorCtr="0">
            <a:no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depth of the legibility box can be altered up or down to fit above the last line of type.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2914652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6627813" cy="1926124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lIns="362880" tIns="226800" rIns="362880" bIns="226800" rtlCol="0">
            <a:spAutoFit/>
          </a:bodyPr>
          <a:lstStyle/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40" dirty="0" smtClean="0">
                <a:solidFill>
                  <a:srgbClr val="FFFFFF"/>
                </a:solidFill>
              </a:rPr>
              <a:t>Instructions</a:t>
            </a: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60" dirty="0" smtClean="0">
              <a:solidFill>
                <a:srgbClr val="FFFFFF"/>
              </a:solidFill>
            </a:endParaRP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60" dirty="0" smtClean="0">
                <a:solidFill>
                  <a:srgbClr val="FFFFFF"/>
                </a:solidFill>
              </a:rPr>
              <a:t>The depth of the legibility box can be altered up or down to fit above the last line of type.</a:t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/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>Avoid covering key elements in the image with text. </a:t>
            </a:r>
            <a:endParaRPr lang="en-US" sz="162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120714"/>
          </a:xfrm>
          <a:solidFill>
            <a:schemeClr val="tx1">
              <a:alpha val="60000"/>
            </a:schemeClr>
          </a:solidFill>
        </p:spPr>
        <p:txBody>
          <a:bodyPr lIns="403200" tIns="320400" rIns="403200" bIns="320400">
            <a:sp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684800"/>
          </a:xfrm>
          <a:solidFill>
            <a:schemeClr val="tx1">
              <a:alpha val="60000"/>
            </a:schemeClr>
          </a:solidFill>
        </p:spPr>
        <p:txBody>
          <a:bodyPr lIns="403200" tIns="320400" rIns="403200" bIns="320400">
            <a:no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84801"/>
            <a:ext cx="6627813" cy="751314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"/>
            <a:ext cx="6627813" cy="751314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829312"/>
            <a:ext cx="6627813" cy="2401920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lIns="403200" tIns="180000" rIns="403200" bIns="180000" anchor="b" anchorCtr="0">
            <a:no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depth of the legibility box can be altered up or down to fit above the last line of type.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2314573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7831" y="2112647"/>
            <a:ext cx="4860396" cy="5311140"/>
          </a:xfrm>
        </p:spPr>
        <p:txBody>
          <a:bodyPr/>
          <a:lstStyle>
            <a:lvl1pPr marL="239760" indent="-239760">
              <a:buClr>
                <a:schemeClr val="tx2"/>
              </a:buClr>
              <a:buFont typeface="Arial" pitchFamily="34" charset="0"/>
              <a:buChar char="•"/>
              <a:defRPr sz="1620">
                <a:latin typeface="Arial" pitchFamily="34" charset="0"/>
                <a:cs typeface="Arial" pitchFamily="34" charset="0"/>
              </a:defRPr>
            </a:lvl1pPr>
            <a:lvl2pPr>
              <a:defRPr sz="1620"/>
            </a:lvl2pPr>
            <a:lvl3pPr>
              <a:defRPr sz="1440" baseline="0">
                <a:latin typeface="Arial" pitchFamily="34" charset="0"/>
                <a:cs typeface="Arial" pitchFamily="34" charset="0"/>
              </a:defRPr>
            </a:lvl3pPr>
            <a:lvl4pPr marL="560520" indent="-162000">
              <a:defRPr sz="1440">
                <a:latin typeface="Arial" pitchFamily="34" charset="0"/>
                <a:cs typeface="Arial" pitchFamily="34" charset="0"/>
              </a:defRPr>
            </a:lvl4pPr>
            <a:lvl5pPr marL="560520">
              <a:defRPr sz="144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261719" y="2112480"/>
            <a:ext cx="2870313" cy="47520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0" indent="0">
              <a:buNone/>
              <a:defRPr sz="126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2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261719" y="2112480"/>
            <a:ext cx="2870313" cy="22464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0" indent="0">
              <a:buNone/>
              <a:defRPr sz="126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6"/>
          </p:nvPr>
        </p:nvSpPr>
        <p:spPr>
          <a:xfrm>
            <a:off x="3263887" y="4617724"/>
            <a:ext cx="2870313" cy="22464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261719" y="2112480"/>
            <a:ext cx="2870313" cy="47520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2" name="Content Placeholder 9"/>
          <p:cNvSpPr>
            <a:spLocks noGrp="1"/>
          </p:cNvSpPr>
          <p:nvPr>
            <p:ph sz="quarter" idx="15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2112480"/>
            <a:ext cx="1938766" cy="4752000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5"/>
          </p:nvPr>
        </p:nvSpPr>
        <p:spPr>
          <a:xfrm>
            <a:off x="2369313" y="2112480"/>
            <a:ext cx="1938766" cy="4752000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4509000" y="2112480"/>
            <a:ext cx="1938766" cy="4752000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4457704"/>
            <a:ext cx="48612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4406" y="2112480"/>
            <a:ext cx="4861266" cy="2173771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4407" y="329566"/>
            <a:ext cx="6099660" cy="613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831" y="2112647"/>
            <a:ext cx="4860396" cy="5311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46" y="7624800"/>
            <a:ext cx="338295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45720" rIns="1800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fld id="{1748D8EB-9301-403A-889B-E8DDB32CFF4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43594" y="7624800"/>
            <a:ext cx="2400625" cy="293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2844219" y="7624800"/>
            <a:ext cx="3131250" cy="293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842" r:id="rId2"/>
    <p:sldLayoutId id="2147483935" r:id="rId3"/>
    <p:sldLayoutId id="2147483854" r:id="rId4"/>
    <p:sldLayoutId id="2147483844" r:id="rId5"/>
    <p:sldLayoutId id="2147483955" r:id="rId6"/>
    <p:sldLayoutId id="2147483957" r:id="rId7"/>
    <p:sldLayoutId id="2147483853" r:id="rId8"/>
    <p:sldLayoutId id="2147483956" r:id="rId9"/>
    <p:sldLayoutId id="2147483954" r:id="rId10"/>
    <p:sldLayoutId id="2147483953" r:id="rId11"/>
    <p:sldLayoutId id="2147483948" r:id="rId12"/>
    <p:sldLayoutId id="2147483947" r:id="rId13"/>
    <p:sldLayoutId id="2147483855" r:id="rId14"/>
    <p:sldLayoutId id="2147483852" r:id="rId15"/>
    <p:sldLayoutId id="2147483847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5pPr>
      <a:lvl6pPr marL="41148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6pPr>
      <a:lvl7pPr marL="82296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7pPr>
      <a:lvl8pPr marL="123444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8pPr>
      <a:lvl9pPr marL="164592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9pPr>
    </p:titleStyle>
    <p:bodyStyle>
      <a:lvl1pPr marL="162000" indent="-162000" algn="l" rtl="0" eaLnBrk="1" fontAlgn="base" hangingPunct="1">
        <a:spcBef>
          <a:spcPct val="0"/>
        </a:spcBef>
        <a:spcAft>
          <a:spcPct val="0"/>
        </a:spcAft>
        <a:buClr>
          <a:schemeClr val="tx2"/>
        </a:buClr>
        <a:buFont typeface="Arial" pitchFamily="34" charset="0"/>
        <a:buChar char="•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24000" indent="-162000" algn="l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-"/>
        <a:defRPr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560070" indent="-162878" algn="l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•"/>
        <a:defRPr sz="144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560520" indent="-162000" algn="l" rtl="0" eaLnBrk="1" fontAlgn="base" hangingPunct="1">
        <a:spcBef>
          <a:spcPct val="0"/>
        </a:spcBef>
        <a:spcAft>
          <a:spcPct val="0"/>
        </a:spcAft>
        <a:buChar char="•"/>
        <a:defRPr sz="144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560520" indent="-162000" algn="l" rtl="0" eaLnBrk="1" fontAlgn="base" hangingPunct="1">
        <a:spcBef>
          <a:spcPct val="0"/>
        </a:spcBef>
        <a:spcAft>
          <a:spcPct val="0"/>
        </a:spcAft>
        <a:buChar char="•"/>
        <a:defRPr sz="144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45875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6pPr>
      <a:lvl7pPr marL="187023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7pPr>
      <a:lvl8pPr marL="228171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8pPr>
      <a:lvl9pPr marL="269319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6627813" cy="82296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6200" anchor="t" anchorCtr="0"/>
          <a:lstStyle/>
          <a:p>
            <a:pPr>
              <a:defRPr/>
            </a:pPr>
            <a:endParaRPr lang="en-GB"/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223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78246" y="7492366"/>
            <a:ext cx="338295" cy="422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6200" rIns="16200"/>
          <a:lstStyle/>
          <a:p>
            <a:pPr algn="r">
              <a:defRPr/>
            </a:pPr>
            <a:endParaRPr lang="en-GB" sz="9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873" r:id="rId3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0"/>
            <a:ext cx="6627813" cy="8229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223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57" r:id="rId2"/>
    <p:sldLayoutId id="2147483862" r:id="rId3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0" y="0"/>
            <a:ext cx="6627813" cy="8229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223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68" r:id="rId2"/>
    <p:sldLayoutId id="2147483884" r:id="rId3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  <a:cs typeface="+mn-cs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  <a:cs typeface="+mn-cs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  <a:cs typeface="+mn-cs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3391001" cy="1984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9pPr>
    </p:titleStyle>
    <p:bodyStyle>
      <a:lvl1pPr marL="308610" indent="-30861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5000" b="1">
          <a:solidFill>
            <a:schemeClr val="accent1"/>
          </a:solidFill>
          <a:latin typeface="+mn-lt"/>
          <a:ea typeface="+mn-ea"/>
          <a:cs typeface="+mn-cs"/>
        </a:defRPr>
      </a:lvl1pPr>
      <a:lvl2pPr marL="161449" indent="-16002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2pPr>
      <a:lvl3pPr marL="410052" indent="-87154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Font typeface="Arial" charset="0"/>
        <a:buChar char="-"/>
        <a:defRPr sz="45000" b="1">
          <a:solidFill>
            <a:schemeClr val="accent1"/>
          </a:solidFill>
          <a:latin typeface="+mn-lt"/>
        </a:defRPr>
      </a:lvl3pPr>
      <a:lvl4pPr marL="727234" indent="-155734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4pPr>
      <a:lvl5pPr marL="1047274" indent="-158592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5pPr>
      <a:lvl6pPr marL="145875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6pPr>
      <a:lvl7pPr marL="187023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7pPr>
      <a:lvl8pPr marL="228171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8pPr>
      <a:lvl9pPr marL="269319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1384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38" r:id="rId2"/>
    <p:sldLayoutId id="2147483943" r:id="rId3"/>
    <p:sldLayoutId id="2147483944" r:id="rId4"/>
    <p:sldLayoutId id="2147483945" r:id="rId5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3785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9" r:id="rId2"/>
    <p:sldLayoutId id="2147483950" r:id="rId3"/>
    <p:sldLayoutId id="2147483951" r:id="rId4"/>
    <p:sldLayoutId id="2147483952" r:id="rId5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0130" y="370384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Figure 1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54" y="154360"/>
            <a:ext cx="3129020" cy="355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17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F0AB00"/>
      </a:lt2>
      <a:accent1>
        <a:srgbClr val="830051"/>
      </a:accent1>
      <a:accent2>
        <a:srgbClr val="4B306A"/>
      </a:accent2>
      <a:accent3>
        <a:srgbClr val="F0AB00"/>
      </a:accent3>
      <a:accent4>
        <a:srgbClr val="7AB800"/>
      </a:accent4>
      <a:accent5>
        <a:srgbClr val="00ADD0"/>
      </a:accent5>
      <a:accent6>
        <a:srgbClr val="C7C2BA"/>
      </a:accent6>
      <a:hlink>
        <a:srgbClr val="4B306A"/>
      </a:hlink>
      <a:folHlink>
        <a:srgbClr val="C7C2BA"/>
      </a:folHlink>
    </a:clrScheme>
    <a:fontScheme name="t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F0AB00"/>
        </a:lt2>
        <a:accent1>
          <a:srgbClr val="830051"/>
        </a:accent1>
        <a:accent2>
          <a:srgbClr val="4B306A"/>
        </a:accent2>
        <a:accent3>
          <a:srgbClr val="F0AB00"/>
        </a:accent3>
        <a:accent4>
          <a:srgbClr val="7AB800"/>
        </a:accent4>
        <a:accent5>
          <a:srgbClr val="00ADD0"/>
        </a:accent5>
        <a:accent6>
          <a:srgbClr val="C7C2BA"/>
        </a:accent6>
        <a:hlink>
          <a:srgbClr val="4B306A"/>
        </a:hlink>
        <a:folHlink>
          <a:srgbClr val="C7C2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vider Mulberry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vider Purple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ivider Gold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6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Divider White">
  <a:themeElements>
    <a:clrScheme name="Ast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Legibility Box Mulberry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4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Legibility Box Grey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5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9435</TotalTime>
  <Words>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Blank</vt:lpstr>
      <vt:lpstr>Divider Mulberry</vt:lpstr>
      <vt:lpstr>Divider Purple</vt:lpstr>
      <vt:lpstr>Divider Gold</vt:lpstr>
      <vt:lpstr>Divider White</vt:lpstr>
      <vt:lpstr>Legibility Box Mulberry</vt:lpstr>
      <vt:lpstr>Legibility Box Grey</vt:lpstr>
      <vt:lpstr>PowerPoint Presentation</vt:lpstr>
    </vt:vector>
  </TitlesOfParts>
  <Company>AstraZeneca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kccp738</dc:creator>
  <dc:description>For both external and internal use</dc:description>
  <cp:lastModifiedBy>admin</cp:lastModifiedBy>
  <cp:revision>532</cp:revision>
  <cp:lastPrinted>2016-05-03T09:10:23Z</cp:lastPrinted>
  <dcterms:created xsi:type="dcterms:W3CDTF">2013-03-08T09:07:20Z</dcterms:created>
  <dcterms:modified xsi:type="dcterms:W3CDTF">2017-03-10T14:03:47Z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1.4</vt:lpwstr>
  </property>
</Properties>
</file>