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0" r:id="rId3"/>
    <p:sldMasterId id="2147483655" r:id="rId4"/>
    <p:sldMasterId id="2147483652" r:id="rId5"/>
    <p:sldMasterId id="2147483653" r:id="rId6"/>
    <p:sldMasterId id="2147483654" r:id="rId7"/>
  </p:sldMasterIdLst>
  <p:notesMasterIdLst>
    <p:notesMasterId r:id="rId13"/>
  </p:notesMasterIdLst>
  <p:sldIdLst>
    <p:sldId id="326" r:id="rId8"/>
    <p:sldId id="377" r:id="rId9"/>
    <p:sldId id="378" r:id="rId10"/>
    <p:sldId id="379" r:id="rId11"/>
    <p:sldId id="381" r:id="rId12"/>
  </p:sldIdLst>
  <p:sldSz cx="6627813" cy="82296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24464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848929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273393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69785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122322" algn="l" defTabSz="848929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546787" algn="l" defTabSz="848929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2971251" algn="l" defTabSz="848929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395716" algn="l" defTabSz="848929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" userDrawn="1">
          <p15:clr>
            <a:srgbClr val="A4A3A4"/>
          </p15:clr>
        </p15:guide>
        <p15:guide id="2" orient="horz" pos="3300" userDrawn="1">
          <p15:clr>
            <a:srgbClr val="A4A3A4"/>
          </p15:clr>
        </p15:guide>
        <p15:guide id="3" orient="horz" pos="4878" userDrawn="1">
          <p15:clr>
            <a:srgbClr val="A4A3A4"/>
          </p15:clr>
        </p15:guide>
        <p15:guide id="4" pos="3994" userDrawn="1">
          <p15:clr>
            <a:srgbClr val="A4A3A4"/>
          </p15:clr>
        </p15:guide>
        <p15:guide id="5" pos="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8CB1"/>
    <a:srgbClr val="AF598E"/>
    <a:srgbClr val="921F66"/>
    <a:srgbClr val="D6AAC5"/>
    <a:srgbClr val="840353"/>
    <a:srgbClr val="932167"/>
    <a:srgbClr val="C990B3"/>
    <a:srgbClr val="D2A2C0"/>
    <a:srgbClr val="E3C5D7"/>
    <a:srgbClr val="DFB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6115" autoAdjust="0"/>
  </p:normalViewPr>
  <p:slideViewPr>
    <p:cSldViewPr>
      <p:cViewPr>
        <p:scale>
          <a:sx n="100" d="100"/>
          <a:sy n="100" d="100"/>
        </p:scale>
        <p:origin x="-2994" y="-36"/>
      </p:cViewPr>
      <p:guideLst>
        <p:guide orient="horz" pos="306"/>
        <p:guide orient="horz" pos="3300"/>
        <p:guide orient="horz" pos="4878"/>
        <p:guide pos="3994"/>
        <p:guide pos="1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862" cy="495872"/>
          </a:xfrm>
          <a:prstGeom prst="rect">
            <a:avLst/>
          </a:prstGeom>
        </p:spPr>
        <p:txBody>
          <a:bodyPr vert="horz" lIns="88220" tIns="44110" rIns="88220" bIns="44110" rtlCol="0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6" y="2"/>
            <a:ext cx="2945862" cy="495872"/>
          </a:xfrm>
          <a:prstGeom prst="rect">
            <a:avLst/>
          </a:prstGeom>
        </p:spPr>
        <p:txBody>
          <a:bodyPr vert="horz" lIns="88220" tIns="44110" rIns="88220" bIns="44110" rtlCol="0"/>
          <a:lstStyle>
            <a:lvl1pPr algn="r">
              <a:defRPr sz="1100"/>
            </a:lvl1pPr>
          </a:lstStyle>
          <a:p>
            <a:fld id="{47D566FC-D7AA-4E72-B99D-27571E2EBFC0}" type="datetimeFigureOut">
              <a:rPr lang="sv-SE" smtClean="0"/>
              <a:pPr/>
              <a:t>2017-03-10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0238" y="744538"/>
            <a:ext cx="29972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0" tIns="44110" rIns="88220" bIns="4411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6" y="4715408"/>
            <a:ext cx="5438748" cy="4467471"/>
          </a:xfrm>
          <a:prstGeom prst="rect">
            <a:avLst/>
          </a:prstGeom>
        </p:spPr>
        <p:txBody>
          <a:bodyPr vert="horz" lIns="88220" tIns="44110" rIns="88220" bIns="441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14"/>
            <a:ext cx="2945862" cy="495872"/>
          </a:xfrm>
          <a:prstGeom prst="rect">
            <a:avLst/>
          </a:prstGeom>
        </p:spPr>
        <p:txBody>
          <a:bodyPr vert="horz" lIns="88220" tIns="44110" rIns="88220" bIns="44110" rtlCol="0" anchor="b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6" y="9430814"/>
            <a:ext cx="2945862" cy="495872"/>
          </a:xfrm>
          <a:prstGeom prst="rect">
            <a:avLst/>
          </a:prstGeom>
        </p:spPr>
        <p:txBody>
          <a:bodyPr vert="horz" lIns="88220" tIns="44110" rIns="88220" bIns="44110" rtlCol="0" anchor="b"/>
          <a:lstStyle>
            <a:lvl1pPr algn="r">
              <a:defRPr sz="1100"/>
            </a:lvl1pPr>
          </a:lstStyle>
          <a:p>
            <a:fld id="{4C79395C-D1BA-4D34-9C05-4261DAB278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02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1pPr>
    <a:lvl2pPr marL="424464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2pPr>
    <a:lvl3pPr marL="848929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3pPr>
    <a:lvl4pPr marL="1273393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4pPr>
    <a:lvl5pPr marL="1697858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5pPr>
    <a:lvl6pPr marL="2122322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6pPr>
    <a:lvl7pPr marL="2546787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7pPr>
    <a:lvl8pPr marL="2971251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8pPr>
    <a:lvl9pPr marL="3395716" algn="l" defTabSz="848929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38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ertical-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232" y="4284357"/>
            <a:ext cx="383171" cy="34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381" y="171422"/>
            <a:ext cx="5647449" cy="1887840"/>
          </a:xfrm>
        </p:spPr>
        <p:txBody>
          <a:bodyPr anchor="b" anchorCtr="0"/>
          <a:lstStyle>
            <a:lvl1pPr>
              <a:lnSpc>
                <a:spcPct val="100000"/>
              </a:lnSpc>
              <a:defRPr sz="414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4389" y="4069094"/>
            <a:ext cx="5471414" cy="2103120"/>
          </a:xfrm>
        </p:spPr>
        <p:txBody>
          <a:bodyPr/>
          <a:lstStyle>
            <a:lvl1pPr marL="0" indent="0">
              <a:buNone/>
              <a:defRPr sz="1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Event/Speaker title</a:t>
            </a:r>
            <a:br>
              <a:rPr lang="en-US" dirty="0" smtClean="0"/>
            </a:br>
            <a:r>
              <a:rPr lang="en-US" dirty="0" smtClean="0"/>
              <a:t>00 Month Year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24706" y="2057386"/>
            <a:ext cx="5650575" cy="1887840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14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add Secondary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06141" y="6778080"/>
            <a:ext cx="2510219" cy="76032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260"/>
            </a:lvl1pPr>
          </a:lstStyle>
          <a:p>
            <a:r>
              <a:rPr lang="en-GB" dirty="0" smtClean="0"/>
              <a:t>Click icon to add classification from picture folder ‘AZ Graphics’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407" y="329566"/>
            <a:ext cx="6099660" cy="613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7016" y="4457704"/>
            <a:ext cx="2870313" cy="2406777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3365687" y="4457704"/>
            <a:ext cx="2870313" cy="2406777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4406" y="2112480"/>
            <a:ext cx="4861266" cy="2173771"/>
          </a:xfrm>
        </p:spPr>
        <p:txBody>
          <a:bodyPr/>
          <a:lstStyle>
            <a:lvl1pPr marL="0" indent="0">
              <a:buNone/>
              <a:defRPr sz="162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407" y="329566"/>
            <a:ext cx="6099660" cy="613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7016" y="4457704"/>
            <a:ext cx="1938766" cy="2406777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2369313" y="4457704"/>
            <a:ext cx="1938766" cy="2406777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4509000" y="4457704"/>
            <a:ext cx="1938766" cy="2406777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4406" y="2112480"/>
            <a:ext cx="4861266" cy="2173771"/>
          </a:xfrm>
        </p:spPr>
        <p:txBody>
          <a:bodyPr/>
          <a:lstStyle>
            <a:lvl1pPr marL="0" indent="0">
              <a:buNone/>
              <a:defRPr sz="162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06" y="329567"/>
            <a:ext cx="2882380" cy="1299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417487" y="0"/>
            <a:ext cx="3210326" cy="822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24406" y="2112480"/>
            <a:ext cx="2870313" cy="4752000"/>
          </a:xfrm>
        </p:spPr>
        <p:txBody>
          <a:bodyPr/>
          <a:lstStyle>
            <a:lvl1pPr marL="0" indent="0">
              <a:buNone/>
              <a:defRPr sz="126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4409" y="2112480"/>
            <a:ext cx="6092749" cy="2173771"/>
          </a:xfrm>
        </p:spPr>
        <p:txBody>
          <a:bodyPr/>
          <a:lstStyle>
            <a:lvl1pPr marL="0" indent="0">
              <a:buNone/>
              <a:defRPr sz="162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4313501"/>
            <a:ext cx="6627813" cy="3888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4407" y="329566"/>
            <a:ext cx="6099660" cy="864000"/>
          </a:xfrm>
        </p:spPr>
        <p:txBody>
          <a:bodyPr/>
          <a:lstStyle>
            <a:lvl1pPr>
              <a:defRPr sz="3240"/>
            </a:lvl1pPr>
          </a:lstStyle>
          <a:p>
            <a:r>
              <a:rPr lang="en-US" dirty="0" smtClean="0"/>
              <a:t>Title of contents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4406" y="2112480"/>
            <a:ext cx="4861266" cy="5309280"/>
          </a:xfrm>
        </p:spPr>
        <p:txBody>
          <a:bodyPr/>
          <a:lstStyle>
            <a:lvl1pPr marL="308610" indent="-308610">
              <a:buClrTx/>
              <a:buFont typeface="+mj-lt"/>
              <a:buAutoNum type="arabicPeriod"/>
              <a:defRPr b="1">
                <a:latin typeface="Arial" pitchFamily="34" charset="0"/>
                <a:cs typeface="Arial" pitchFamily="34" charset="0"/>
              </a:defRPr>
            </a:lvl1pPr>
            <a:lvl2pPr marL="648000" indent="-162000">
              <a:defRPr sz="1440" baseline="0">
                <a:latin typeface="Arial" pitchFamily="34" charset="0"/>
                <a:cs typeface="Arial" pitchFamily="34" charset="0"/>
              </a:defRPr>
            </a:lvl2pPr>
            <a:lvl3pPr marL="810000">
              <a:defRPr sz="144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Section one</a:t>
            </a:r>
          </a:p>
          <a:p>
            <a:pPr lvl="1"/>
            <a:r>
              <a:rPr lang="en-US" dirty="0" smtClean="0"/>
              <a:t>Item one</a:t>
            </a:r>
          </a:p>
          <a:p>
            <a:pPr lvl="2"/>
            <a:r>
              <a:rPr lang="en-US" dirty="0" smtClean="0"/>
              <a:t>Sub item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4407" y="329566"/>
            <a:ext cx="6099660" cy="613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DCD5-6CC7-4EF1-8B63-4A83952DA8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9876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31" y="329567"/>
            <a:ext cx="6099660" cy="15563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4406" y="2112480"/>
            <a:ext cx="4861266" cy="5309280"/>
          </a:xfrm>
          <a:prstGeom prst="rect">
            <a:avLst/>
          </a:prstGeom>
        </p:spPr>
        <p:txBody>
          <a:bodyPr/>
          <a:lstStyle>
            <a:lvl1pPr marL="0" indent="0">
              <a:defRPr sz="216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4406" y="2112480"/>
            <a:ext cx="4861266" cy="5309280"/>
          </a:xfrm>
        </p:spPr>
        <p:txBody>
          <a:bodyPr/>
          <a:lstStyle>
            <a:lvl1pPr marL="0" indent="0">
              <a:buNone/>
              <a:defRPr sz="216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31" y="329567"/>
            <a:ext cx="6099660" cy="15563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4406" y="2112480"/>
            <a:ext cx="4861266" cy="5309280"/>
          </a:xfrm>
          <a:prstGeom prst="rect">
            <a:avLst/>
          </a:prstGeom>
        </p:spPr>
        <p:txBody>
          <a:bodyPr/>
          <a:lstStyle>
            <a:lvl1pPr marL="0" indent="0">
              <a:defRPr sz="216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4406" y="2112480"/>
            <a:ext cx="4861266" cy="5309280"/>
          </a:xfrm>
          <a:prstGeom prst="rect">
            <a:avLst/>
          </a:prstGeom>
        </p:spPr>
        <p:txBody>
          <a:bodyPr/>
          <a:lstStyle>
            <a:lvl1pPr marL="0" indent="0">
              <a:defRPr sz="216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831" y="329567"/>
            <a:ext cx="6099660" cy="155636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3391001" cy="19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546" y="2339745"/>
            <a:ext cx="3392749" cy="273996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defRPr sz="324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add Secondary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4162808" y="2982330"/>
            <a:ext cx="2458031" cy="5227200"/>
          </a:xfrm>
          <a:prstGeom prst="rect">
            <a:avLst/>
          </a:prstGeom>
        </p:spPr>
        <p:txBody>
          <a:bodyPr anchor="b" anchorCtr="0"/>
          <a:lstStyle>
            <a:lvl1pPr>
              <a:defRPr sz="162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icon to add number only from picture folder ‘AZ Graphics’ 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7831" y="329566"/>
            <a:ext cx="3391001" cy="198720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8" y="2339745"/>
            <a:ext cx="3394893" cy="273996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defRPr sz="324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add Secondary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6627813" cy="192612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lIns="362880" tIns="226800" rIns="362880" bIns="226800" rtlCol="0">
            <a:spAutoFit/>
          </a:bodyPr>
          <a:lstStyle/>
          <a:p>
            <a:pPr marL="0" marR="0" indent="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40" dirty="0" smtClean="0">
                <a:solidFill>
                  <a:srgbClr val="FFFFFF"/>
                </a:solidFill>
              </a:rPr>
              <a:t>Instructions</a:t>
            </a:r>
          </a:p>
          <a:p>
            <a:pPr marL="0" marR="0" indent="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60" dirty="0" smtClean="0">
              <a:solidFill>
                <a:srgbClr val="FFFFFF"/>
              </a:solidFill>
            </a:endParaRPr>
          </a:p>
          <a:p>
            <a:pPr marL="0" marR="0" indent="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60" dirty="0" smtClean="0">
                <a:solidFill>
                  <a:srgbClr val="FFFFFF"/>
                </a:solidFill>
              </a:rPr>
              <a:t>The depth of the legibility box can be altered up or down to fit above the last line of type.</a:t>
            </a:r>
            <a:br>
              <a:rPr lang="en-US" sz="1260" dirty="0" smtClean="0">
                <a:solidFill>
                  <a:srgbClr val="FFFFFF"/>
                </a:solidFill>
              </a:rPr>
            </a:br>
            <a:r>
              <a:rPr lang="en-US" sz="1260" dirty="0" smtClean="0">
                <a:solidFill>
                  <a:srgbClr val="FFFFFF"/>
                </a:solidFill>
              </a:rPr>
              <a:t/>
            </a:r>
            <a:br>
              <a:rPr lang="en-US" sz="1260" dirty="0" smtClean="0">
                <a:solidFill>
                  <a:srgbClr val="FFFFFF"/>
                </a:solidFill>
              </a:rPr>
            </a:br>
            <a:r>
              <a:rPr lang="en-US" sz="1260" dirty="0" smtClean="0">
                <a:solidFill>
                  <a:srgbClr val="FFFFFF"/>
                </a:solidFill>
              </a:rPr>
              <a:t>Avoid covering key elements in the image with text. </a:t>
            </a:r>
            <a:endParaRPr lang="en-US" sz="162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4406" y="2112480"/>
            <a:ext cx="4861266" cy="5309280"/>
          </a:xfrm>
        </p:spPr>
        <p:txBody>
          <a:bodyPr/>
          <a:lstStyle>
            <a:lvl1pPr marL="0" indent="0">
              <a:buNone/>
              <a:defRPr sz="162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7813" cy="1120714"/>
          </a:xfrm>
          <a:solidFill>
            <a:schemeClr val="tx2">
              <a:alpha val="80000"/>
            </a:schemeClr>
          </a:solidFill>
        </p:spPr>
        <p:txBody>
          <a:bodyPr lIns="403200" tIns="320400" rIns="403200" bIns="320400">
            <a:sp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7813" cy="1684800"/>
          </a:xfrm>
          <a:solidFill>
            <a:schemeClr val="tx2">
              <a:alpha val="80000"/>
            </a:schemeClr>
          </a:solidFill>
        </p:spPr>
        <p:txBody>
          <a:bodyPr lIns="403200" tIns="320400" rIns="403200" bIns="32040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84801"/>
            <a:ext cx="6627813" cy="75131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26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body text. The legibility box will resize automatically when adding more lines.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"/>
            <a:ext cx="6627813" cy="75131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26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body text. The legibility box will resize automatically when adding more lines.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829312"/>
            <a:ext cx="6627813" cy="2400317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403200" tIns="180000" rIns="403200" bIns="180000" anchor="b" anchorCtr="0">
            <a:noAutofit/>
          </a:bodyPr>
          <a:lstStyle>
            <a:lvl1pPr marL="0" indent="0">
              <a:defRPr sz="126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body text. The depth of the legibility box can be altered up or down to fit above the last line of type.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2914652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6627813" cy="19261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lIns="362880" tIns="226800" rIns="362880" bIns="226800" rtlCol="0">
            <a:spAutoFit/>
          </a:bodyPr>
          <a:lstStyle/>
          <a:p>
            <a:pPr marL="0" marR="0" indent="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40" dirty="0" smtClean="0">
                <a:solidFill>
                  <a:srgbClr val="FFFFFF"/>
                </a:solidFill>
              </a:rPr>
              <a:t>Instructions</a:t>
            </a:r>
          </a:p>
          <a:p>
            <a:pPr marL="0" marR="0" indent="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60" dirty="0" smtClean="0">
              <a:solidFill>
                <a:srgbClr val="FFFFFF"/>
              </a:solidFill>
            </a:endParaRPr>
          </a:p>
          <a:p>
            <a:pPr marL="0" marR="0" indent="0" algn="l" defTabSz="8229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60" dirty="0" smtClean="0">
                <a:solidFill>
                  <a:srgbClr val="FFFFFF"/>
                </a:solidFill>
              </a:rPr>
              <a:t>The depth of the legibility box can be altered up or down to fit above the last line of type.</a:t>
            </a:r>
            <a:br>
              <a:rPr lang="en-US" sz="1260" dirty="0" smtClean="0">
                <a:solidFill>
                  <a:srgbClr val="FFFFFF"/>
                </a:solidFill>
              </a:rPr>
            </a:br>
            <a:r>
              <a:rPr lang="en-US" sz="1260" dirty="0" smtClean="0">
                <a:solidFill>
                  <a:srgbClr val="FFFFFF"/>
                </a:solidFill>
              </a:rPr>
              <a:t/>
            </a:r>
            <a:br>
              <a:rPr lang="en-US" sz="1260" dirty="0" smtClean="0">
                <a:solidFill>
                  <a:srgbClr val="FFFFFF"/>
                </a:solidFill>
              </a:rPr>
            </a:br>
            <a:r>
              <a:rPr lang="en-US" sz="1260" dirty="0" smtClean="0">
                <a:solidFill>
                  <a:srgbClr val="FFFFFF"/>
                </a:solidFill>
              </a:rPr>
              <a:t>Avoid covering key elements in the image with text. </a:t>
            </a:r>
            <a:endParaRPr lang="en-US" sz="162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7813" cy="1120714"/>
          </a:xfrm>
          <a:solidFill>
            <a:schemeClr val="tx1">
              <a:alpha val="60000"/>
            </a:schemeClr>
          </a:solidFill>
        </p:spPr>
        <p:txBody>
          <a:bodyPr lIns="403200" tIns="320400" rIns="403200" bIns="320400">
            <a:sp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27813" cy="1684800"/>
          </a:xfrm>
          <a:solidFill>
            <a:schemeClr val="tx1">
              <a:alpha val="60000"/>
            </a:schemeClr>
          </a:solidFill>
        </p:spPr>
        <p:txBody>
          <a:bodyPr lIns="403200" tIns="320400" rIns="403200" bIns="32040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84801"/>
            <a:ext cx="6627813" cy="75131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26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body text. The legibility box will resize automatically when adding more lines.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"/>
            <a:ext cx="6627813" cy="75131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26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body text. The legibility box will resize automatically when adding more lines.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4800631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829312"/>
            <a:ext cx="6627813" cy="240192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403200" tIns="180000" rIns="403200" bIns="180000" anchor="b" anchorCtr="0">
            <a:noAutofit/>
          </a:bodyPr>
          <a:lstStyle>
            <a:lvl1pPr marL="0" indent="0">
              <a:defRPr sz="126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body text. The depth of the legibility box can be altered up or down to fit above the last line of type.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23" y="2314573"/>
            <a:ext cx="5229777" cy="1628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6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260" b="1"/>
            </a:lvl2pPr>
          </a:lstStyle>
          <a:p>
            <a:pPr lvl="0"/>
            <a:r>
              <a:rPr lang="en-US" dirty="0" smtClean="0"/>
              <a:t>How to insert a background image:</a:t>
            </a:r>
            <a:br>
              <a:rPr lang="en-US" dirty="0" smtClean="0"/>
            </a:br>
            <a:r>
              <a:rPr lang="en-US" dirty="0" smtClean="0"/>
              <a:t>1. Using the mouse right click the white space &gt; Select ‘Format Background’ </a:t>
            </a:r>
            <a:br>
              <a:rPr lang="en-US" dirty="0" smtClean="0"/>
            </a:br>
            <a:r>
              <a:rPr lang="en-US" dirty="0" smtClean="0"/>
              <a:t>2. Tick ‘Picture or texture fill’ </a:t>
            </a:r>
            <a:br>
              <a:rPr lang="en-US" dirty="0" smtClean="0"/>
            </a:br>
            <a:r>
              <a:rPr lang="en-US" dirty="0" smtClean="0"/>
              <a:t>3. Click the ‘File’ button </a:t>
            </a:r>
            <a:br>
              <a:rPr lang="en-US" dirty="0" smtClean="0"/>
            </a:br>
            <a:r>
              <a:rPr lang="en-US" dirty="0" smtClean="0"/>
              <a:t>4. Select your picture, click ‘Insert’ &gt; ‘Close’ </a:t>
            </a:r>
            <a:br>
              <a:rPr lang="en-US" dirty="0" smtClean="0"/>
            </a:br>
            <a:r>
              <a:rPr lang="en-US" dirty="0" smtClean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407" y="329566"/>
            <a:ext cx="6099660" cy="613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7831" y="2112647"/>
            <a:ext cx="4860396" cy="5311140"/>
          </a:xfrm>
        </p:spPr>
        <p:txBody>
          <a:bodyPr/>
          <a:lstStyle>
            <a:lvl1pPr marL="239760" indent="-239760">
              <a:buClr>
                <a:schemeClr val="tx2"/>
              </a:buClr>
              <a:buFont typeface="Arial" pitchFamily="34" charset="0"/>
              <a:buChar char="•"/>
              <a:defRPr sz="1620">
                <a:latin typeface="Arial" pitchFamily="34" charset="0"/>
                <a:cs typeface="Arial" pitchFamily="34" charset="0"/>
              </a:defRPr>
            </a:lvl1pPr>
            <a:lvl2pPr>
              <a:defRPr sz="1620"/>
            </a:lvl2pPr>
            <a:lvl3pPr>
              <a:defRPr sz="1440" baseline="0">
                <a:latin typeface="Arial" pitchFamily="34" charset="0"/>
                <a:cs typeface="Arial" pitchFamily="34" charset="0"/>
              </a:defRPr>
            </a:lvl3pPr>
            <a:lvl4pPr marL="560520" indent="-162000">
              <a:defRPr sz="1440">
                <a:latin typeface="Arial" pitchFamily="34" charset="0"/>
                <a:cs typeface="Arial" pitchFamily="34" charset="0"/>
              </a:defRPr>
            </a:lvl4pPr>
            <a:lvl5pPr marL="560520">
              <a:defRPr sz="144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261719" y="2112480"/>
            <a:ext cx="2870313" cy="4752000"/>
          </a:xfrm>
        </p:spPr>
        <p:txBody>
          <a:bodyPr/>
          <a:lstStyle>
            <a:lvl1pPr marL="162000" indent="-162000"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24406" y="2112480"/>
            <a:ext cx="2870313" cy="4752000"/>
          </a:xfrm>
        </p:spPr>
        <p:txBody>
          <a:bodyPr/>
          <a:lstStyle>
            <a:lvl1pPr marL="0" indent="0">
              <a:buNone/>
              <a:defRPr sz="126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2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261719" y="2112480"/>
            <a:ext cx="2870313" cy="2246400"/>
          </a:xfrm>
        </p:spPr>
        <p:txBody>
          <a:bodyPr/>
          <a:lstStyle>
            <a:lvl1pPr marL="162000" indent="-162000"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24406" y="2112480"/>
            <a:ext cx="2870313" cy="4752000"/>
          </a:xfrm>
        </p:spPr>
        <p:txBody>
          <a:bodyPr/>
          <a:lstStyle>
            <a:lvl1pPr marL="0" indent="0">
              <a:buNone/>
              <a:defRPr sz="126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3263887" y="4617724"/>
            <a:ext cx="2870313" cy="2246400"/>
          </a:xfrm>
        </p:spPr>
        <p:txBody>
          <a:bodyPr/>
          <a:lstStyle>
            <a:lvl1pPr marL="162000" indent="-162000"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261719" y="2112480"/>
            <a:ext cx="2870313" cy="4752000"/>
          </a:xfrm>
        </p:spPr>
        <p:txBody>
          <a:bodyPr/>
          <a:lstStyle>
            <a:lvl1pPr marL="162000" indent="-162000"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/>
          </p:nvPr>
        </p:nvSpPr>
        <p:spPr>
          <a:xfrm>
            <a:off x="224406" y="2112480"/>
            <a:ext cx="2870313" cy="4752000"/>
          </a:xfrm>
        </p:spPr>
        <p:txBody>
          <a:bodyPr/>
          <a:lstStyle>
            <a:lvl1pPr marL="162000" indent="-162000"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407" y="329566"/>
            <a:ext cx="6099660" cy="613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7016" y="2112480"/>
            <a:ext cx="1938766" cy="4752000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2369313" y="2112480"/>
            <a:ext cx="1938766" cy="4752000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4509000" y="2112480"/>
            <a:ext cx="1938766" cy="4752000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4407" y="329566"/>
            <a:ext cx="6099660" cy="613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4406" y="941760"/>
            <a:ext cx="6100719" cy="613440"/>
          </a:xfrm>
        </p:spPr>
        <p:txBody>
          <a:bodyPr/>
          <a:lstStyle>
            <a:lvl1pPr marL="0" indent="0">
              <a:buNone/>
              <a:defRPr sz="252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7016" y="4457704"/>
            <a:ext cx="4861266" cy="2406777"/>
          </a:xfrm>
        </p:spPr>
        <p:txBody>
          <a:bodyPr/>
          <a:lstStyle>
            <a:lvl1pPr>
              <a:buFont typeface="Arial" pitchFamily="34" charset="0"/>
              <a:buChar char="•"/>
              <a:defRPr sz="1260"/>
            </a:lvl1pPr>
            <a:lvl2pPr>
              <a:defRPr sz="1260"/>
            </a:lvl2pPr>
            <a:lvl3pPr>
              <a:defRPr sz="1080"/>
            </a:lvl3pPr>
            <a:lvl4pPr>
              <a:defRPr sz="1080"/>
            </a:lvl4pPr>
            <a:lvl5pPr>
              <a:defRPr sz="10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24406" y="2112480"/>
            <a:ext cx="4861266" cy="2173771"/>
          </a:xfrm>
        </p:spPr>
        <p:txBody>
          <a:bodyPr/>
          <a:lstStyle>
            <a:lvl1pPr marL="0" indent="0">
              <a:buNone/>
              <a:defRPr sz="162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4407" y="329566"/>
            <a:ext cx="6099660" cy="61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831" y="2112647"/>
            <a:ext cx="4860396" cy="53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46" y="7624800"/>
            <a:ext cx="33829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1748D8EB-9301-403A-889B-E8DDB32CFF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43594" y="7624800"/>
            <a:ext cx="2400625" cy="293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Author | 00 Month Year</a:t>
            </a:r>
            <a:endParaRPr lang="sv-S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844219" y="7624800"/>
            <a:ext cx="3131250" cy="293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Set area descriptor | Sub level 1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842" r:id="rId2"/>
    <p:sldLayoutId id="2147483935" r:id="rId3"/>
    <p:sldLayoutId id="2147483854" r:id="rId4"/>
    <p:sldLayoutId id="2147483844" r:id="rId5"/>
    <p:sldLayoutId id="2147483955" r:id="rId6"/>
    <p:sldLayoutId id="2147483957" r:id="rId7"/>
    <p:sldLayoutId id="2147483853" r:id="rId8"/>
    <p:sldLayoutId id="2147483956" r:id="rId9"/>
    <p:sldLayoutId id="2147483954" r:id="rId10"/>
    <p:sldLayoutId id="2147483953" r:id="rId11"/>
    <p:sldLayoutId id="2147483948" r:id="rId12"/>
    <p:sldLayoutId id="2147483947" r:id="rId13"/>
    <p:sldLayoutId id="2147483855" r:id="rId14"/>
    <p:sldLayoutId id="2147483852" r:id="rId15"/>
    <p:sldLayoutId id="2147483847" r:id="rId16"/>
    <p:sldLayoutId id="2147483958" r:id="rId1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9pPr>
    </p:titleStyle>
    <p:bodyStyle>
      <a:lvl1pPr marL="162000" indent="-1620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24000" indent="-1620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60070" indent="-162878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144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560520" indent="-162000" algn="l" rtl="0" eaLnBrk="1" fontAlgn="base" hangingPunct="1">
        <a:spcBef>
          <a:spcPct val="0"/>
        </a:spcBef>
        <a:spcAft>
          <a:spcPct val="0"/>
        </a:spcAft>
        <a:buChar char="•"/>
        <a:defRPr sz="144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560520" indent="-162000" algn="l" rtl="0" eaLnBrk="1" fontAlgn="base" hangingPunct="1">
        <a:spcBef>
          <a:spcPct val="0"/>
        </a:spcBef>
        <a:spcAft>
          <a:spcPct val="0"/>
        </a:spcAft>
        <a:buChar char="•"/>
        <a:defRPr sz="144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458754" indent="-158592" algn="l" rtl="0" eaLnBrk="1" fontAlgn="base" hangingPunct="1">
        <a:spcBef>
          <a:spcPct val="0"/>
        </a:spcBef>
        <a:spcAft>
          <a:spcPct val="0"/>
        </a:spcAft>
        <a:buChar char="•"/>
        <a:defRPr sz="1260">
          <a:solidFill>
            <a:schemeClr val="tx1"/>
          </a:solidFill>
          <a:latin typeface="+mn-lt"/>
        </a:defRPr>
      </a:lvl6pPr>
      <a:lvl7pPr marL="1870234" indent="-158592" algn="l" rtl="0" eaLnBrk="1" fontAlgn="base" hangingPunct="1">
        <a:spcBef>
          <a:spcPct val="0"/>
        </a:spcBef>
        <a:spcAft>
          <a:spcPct val="0"/>
        </a:spcAft>
        <a:buChar char="•"/>
        <a:defRPr sz="1260">
          <a:solidFill>
            <a:schemeClr val="tx1"/>
          </a:solidFill>
          <a:latin typeface="+mn-lt"/>
        </a:defRPr>
      </a:lvl7pPr>
      <a:lvl8pPr marL="2281714" indent="-158592" algn="l" rtl="0" eaLnBrk="1" fontAlgn="base" hangingPunct="1">
        <a:spcBef>
          <a:spcPct val="0"/>
        </a:spcBef>
        <a:spcAft>
          <a:spcPct val="0"/>
        </a:spcAft>
        <a:buChar char="•"/>
        <a:defRPr sz="1260">
          <a:solidFill>
            <a:schemeClr val="tx1"/>
          </a:solidFill>
          <a:latin typeface="+mn-lt"/>
        </a:defRPr>
      </a:lvl8pPr>
      <a:lvl9pPr marL="2693194" indent="-158592" algn="l" rtl="0" eaLnBrk="1" fontAlgn="base" hangingPunct="1">
        <a:spcBef>
          <a:spcPct val="0"/>
        </a:spcBef>
        <a:spcAft>
          <a:spcPct val="0"/>
        </a:spcAft>
        <a:buChar char="•"/>
        <a:defRPr sz="126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6627813" cy="822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00" anchor="t" anchorCtr="0"/>
          <a:lstStyle/>
          <a:p>
            <a:pPr>
              <a:defRPr/>
            </a:pPr>
            <a:endParaRPr lang="en-GB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6099660" cy="22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78246" y="7492366"/>
            <a:ext cx="338295" cy="4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200" rIns="16200"/>
          <a:lstStyle/>
          <a:p>
            <a:pPr algn="r">
              <a:defRPr/>
            </a:pPr>
            <a:endParaRPr lang="en-GB" sz="9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873" r:id="rId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5pPr>
      <a:lvl6pPr marL="41148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6pPr>
      <a:lvl7pPr marL="82296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7pPr>
      <a:lvl8pPr marL="123444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8pPr>
      <a:lvl9pPr marL="164592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61449" indent="-16002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10052" indent="-87154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727234" indent="-155734" algn="l" rtl="0" eaLnBrk="0" fontAlgn="base" hangingPunct="0">
        <a:spcBef>
          <a:spcPct val="0"/>
        </a:spcBef>
        <a:spcAft>
          <a:spcPct val="0"/>
        </a:spcAft>
        <a:buChar char="•"/>
        <a:defRPr sz="1440" b="1">
          <a:solidFill>
            <a:schemeClr val="tx1"/>
          </a:solidFill>
          <a:latin typeface="+mn-lt"/>
        </a:defRPr>
      </a:lvl4pPr>
      <a:lvl5pPr marL="1047274" indent="-158592" algn="l" rtl="0" eaLnBrk="0" fontAlgn="base" hangingPunct="0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5pPr>
      <a:lvl6pPr marL="145875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6pPr>
      <a:lvl7pPr marL="187023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7pPr>
      <a:lvl8pPr marL="228171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8pPr>
      <a:lvl9pPr marL="269319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6627813" cy="822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6099660" cy="22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7" r:id="rId2"/>
    <p:sldLayoutId id="2147483862" r:id="rId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5pPr>
      <a:lvl6pPr marL="41148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6pPr>
      <a:lvl7pPr marL="82296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7pPr>
      <a:lvl8pPr marL="123444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8pPr>
      <a:lvl9pPr marL="164592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61449" indent="-16002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10052" indent="-87154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727234" indent="-155734" algn="l" rtl="0" eaLnBrk="0" fontAlgn="base" hangingPunct="0">
        <a:spcBef>
          <a:spcPct val="0"/>
        </a:spcBef>
        <a:spcAft>
          <a:spcPct val="0"/>
        </a:spcAft>
        <a:buChar char="•"/>
        <a:defRPr sz="1440" b="1">
          <a:solidFill>
            <a:schemeClr val="tx1"/>
          </a:solidFill>
          <a:latin typeface="+mn-lt"/>
        </a:defRPr>
      </a:lvl4pPr>
      <a:lvl5pPr marL="1047274" indent="-158592" algn="l" rtl="0" eaLnBrk="0" fontAlgn="base" hangingPunct="0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5pPr>
      <a:lvl6pPr marL="145875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6pPr>
      <a:lvl7pPr marL="187023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7pPr>
      <a:lvl8pPr marL="228171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8pPr>
      <a:lvl9pPr marL="269319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0"/>
            <a:ext cx="6627813" cy="822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6099660" cy="22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8" r:id="rId2"/>
    <p:sldLayoutId id="2147483884" r:id="rId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5pPr>
      <a:lvl6pPr marL="41148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6pPr>
      <a:lvl7pPr marL="82296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7pPr>
      <a:lvl8pPr marL="123444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8pPr>
      <a:lvl9pPr marL="164592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08610" indent="-30861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61449" indent="-16002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cs typeface="+mn-cs"/>
        </a:defRPr>
      </a:lvl2pPr>
      <a:lvl3pPr marL="410052" indent="-87154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  <a:cs typeface="+mn-cs"/>
        </a:defRPr>
      </a:lvl3pPr>
      <a:lvl4pPr marL="727234" indent="-155734" algn="l" rtl="0" eaLnBrk="0" fontAlgn="base" hangingPunct="0">
        <a:spcBef>
          <a:spcPct val="0"/>
        </a:spcBef>
        <a:spcAft>
          <a:spcPct val="0"/>
        </a:spcAft>
        <a:buChar char="•"/>
        <a:defRPr sz="1440" b="1">
          <a:solidFill>
            <a:schemeClr val="tx1"/>
          </a:solidFill>
          <a:latin typeface="+mn-lt"/>
          <a:cs typeface="+mn-cs"/>
        </a:defRPr>
      </a:lvl4pPr>
      <a:lvl5pPr marL="1047274" indent="-158592" algn="l" rtl="0" eaLnBrk="0" fontAlgn="base" hangingPunct="0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  <a:cs typeface="+mn-cs"/>
        </a:defRPr>
      </a:lvl5pPr>
      <a:lvl6pPr marL="145875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  <a:cs typeface="+mn-cs"/>
        </a:defRPr>
      </a:lvl6pPr>
      <a:lvl7pPr marL="187023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  <a:cs typeface="+mn-cs"/>
        </a:defRPr>
      </a:lvl7pPr>
      <a:lvl8pPr marL="228171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  <a:cs typeface="+mn-cs"/>
        </a:defRPr>
      </a:lvl8pPr>
      <a:lvl9pPr marL="269319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3391001" cy="198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5pPr>
      <a:lvl6pPr marL="41148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6pPr>
      <a:lvl7pPr marL="82296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7pPr>
      <a:lvl8pPr marL="123444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8pPr>
      <a:lvl9pPr marL="164592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tx2"/>
          </a:solidFill>
          <a:latin typeface="Arial" charset="0"/>
        </a:defRPr>
      </a:lvl9pPr>
    </p:titleStyle>
    <p:bodyStyle>
      <a:lvl1pPr marL="308610" indent="-30861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0" b="1">
          <a:solidFill>
            <a:schemeClr val="accent1"/>
          </a:solidFill>
          <a:latin typeface="+mn-lt"/>
          <a:ea typeface="+mn-ea"/>
          <a:cs typeface="+mn-cs"/>
        </a:defRPr>
      </a:lvl1pPr>
      <a:lvl2pPr marL="161449" indent="-16002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2pPr>
      <a:lvl3pPr marL="410052" indent="-87154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45000" b="1">
          <a:solidFill>
            <a:schemeClr val="accent1"/>
          </a:solidFill>
          <a:latin typeface="+mn-lt"/>
        </a:defRPr>
      </a:lvl3pPr>
      <a:lvl4pPr marL="727234" indent="-155734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4pPr>
      <a:lvl5pPr marL="1047274" indent="-158592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5pPr>
      <a:lvl6pPr marL="1458754" indent="-158592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6pPr>
      <a:lvl7pPr marL="1870234" indent="-158592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7pPr>
      <a:lvl8pPr marL="2281714" indent="-158592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8pPr>
      <a:lvl9pPr marL="2693194" indent="-158592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45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6099660" cy="13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38" r:id="rId2"/>
    <p:sldLayoutId id="2147483943" r:id="rId3"/>
    <p:sldLayoutId id="2147483944" r:id="rId4"/>
    <p:sldLayoutId id="2147483945" r:id="rId5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5pPr>
      <a:lvl6pPr marL="41148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6pPr>
      <a:lvl7pPr marL="82296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7pPr>
      <a:lvl8pPr marL="123444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8pPr>
      <a:lvl9pPr marL="164592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61449" indent="-16002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10052" indent="-87154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727234" indent="-155734" algn="l" rtl="0" eaLnBrk="0" fontAlgn="base" hangingPunct="0">
        <a:spcBef>
          <a:spcPct val="0"/>
        </a:spcBef>
        <a:spcAft>
          <a:spcPct val="0"/>
        </a:spcAft>
        <a:buChar char="•"/>
        <a:defRPr sz="1440" b="1">
          <a:solidFill>
            <a:schemeClr val="tx1"/>
          </a:solidFill>
          <a:latin typeface="+mn-lt"/>
        </a:defRPr>
      </a:lvl4pPr>
      <a:lvl5pPr marL="1047274" indent="-158592" algn="l" rtl="0" eaLnBrk="0" fontAlgn="base" hangingPunct="0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5pPr>
      <a:lvl6pPr marL="145875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6pPr>
      <a:lvl7pPr marL="187023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7pPr>
      <a:lvl8pPr marL="228171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8pPr>
      <a:lvl9pPr marL="269319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831" y="329566"/>
            <a:ext cx="6099660" cy="37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9" r:id="rId2"/>
    <p:sldLayoutId id="2147483950" r:id="rId3"/>
    <p:sldLayoutId id="2147483951" r:id="rId4"/>
    <p:sldLayoutId id="2147483952" r:id="rId5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5pPr>
      <a:lvl6pPr marL="41148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6pPr>
      <a:lvl7pPr marL="82296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7pPr>
      <a:lvl8pPr marL="123444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8pPr>
      <a:lvl9pPr marL="1645920" algn="l" rtl="0" fontAlgn="base">
        <a:lnSpc>
          <a:spcPct val="95000"/>
        </a:lnSpc>
        <a:spcBef>
          <a:spcPct val="0"/>
        </a:spcBef>
        <a:spcAft>
          <a:spcPct val="0"/>
        </a:spcAft>
        <a:defRPr sz="3240" b="1">
          <a:solidFill>
            <a:schemeClr val="bg1"/>
          </a:solidFill>
          <a:latin typeface="Arial" charset="0"/>
        </a:defRPr>
      </a:lvl9pPr>
    </p:titleStyle>
    <p:bodyStyle>
      <a:lvl1pPr marL="308610" indent="-30861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61449" indent="-16002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10052" indent="-87154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727234" indent="-155734" algn="l" rtl="0" eaLnBrk="0" fontAlgn="base" hangingPunct="0">
        <a:spcBef>
          <a:spcPct val="0"/>
        </a:spcBef>
        <a:spcAft>
          <a:spcPct val="0"/>
        </a:spcAft>
        <a:buChar char="•"/>
        <a:defRPr sz="1440" b="1">
          <a:solidFill>
            <a:schemeClr val="tx1"/>
          </a:solidFill>
          <a:latin typeface="+mn-lt"/>
        </a:defRPr>
      </a:lvl4pPr>
      <a:lvl5pPr marL="1047274" indent="-158592" algn="l" rtl="0" eaLnBrk="0" fontAlgn="base" hangingPunct="0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5pPr>
      <a:lvl6pPr marL="145875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6pPr>
      <a:lvl7pPr marL="187023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7pPr>
      <a:lvl8pPr marL="228171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8pPr>
      <a:lvl9pPr marL="2693194" indent="-158592" algn="l" rtl="0" fontAlgn="base">
        <a:spcBef>
          <a:spcPct val="0"/>
        </a:spcBef>
        <a:spcAft>
          <a:spcPct val="0"/>
        </a:spcAft>
        <a:buChar char="•"/>
        <a:defRPr sz="126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19372" y="366184"/>
            <a:ext cx="6311504" cy="681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5pPr>
            <a:lvl6pPr marL="411480"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6pPr>
            <a:lvl7pPr marL="822960"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7pPr>
            <a:lvl8pPr marL="1234440"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8pPr>
            <a:lvl9pPr marL="1645920" algn="l" rtl="0" eaLnBrk="1" fontAlgn="base" hangingPunct="1">
              <a:spcBef>
                <a:spcPct val="0"/>
              </a:spcBef>
              <a:spcAft>
                <a:spcPct val="0"/>
              </a:spcAft>
              <a:defRPr sz="252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S1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r="1116" b="49020"/>
          <a:stretch/>
        </p:blipFill>
        <p:spPr>
          <a:xfrm>
            <a:off x="1537" y="1835696"/>
            <a:ext cx="6624737" cy="1656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9" y="3520173"/>
            <a:ext cx="1125784" cy="2389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17795" y="1596407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/>
              <a:t>2 hours</a:t>
            </a:r>
            <a:endParaRPr lang="en-GB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3138062" y="1581780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/>
              <a:t>6 hours</a:t>
            </a:r>
            <a:endParaRPr lang="en-GB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5309403" y="1596407"/>
            <a:ext cx="7457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/>
              <a:t>24 hours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74" y="58901"/>
            <a:ext cx="5680354" cy="613440"/>
          </a:xfrm>
        </p:spPr>
        <p:txBody>
          <a:bodyPr/>
          <a:lstStyle/>
          <a:p>
            <a:r>
              <a:rPr lang="en-GB" sz="2160" dirty="0" smtClean="0">
                <a:solidFill>
                  <a:schemeClr val="tx1"/>
                </a:solidFill>
              </a:rPr>
              <a:t>S2</a:t>
            </a:r>
            <a:endParaRPr lang="en-GB" sz="216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ADCD5-6CC7-4EF1-8B63-4A83952DA8D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1" name="TextBox 33"/>
          <p:cNvSpPr txBox="1">
            <a:spLocks noChangeArrowheads="1"/>
          </p:cNvSpPr>
          <p:nvPr/>
        </p:nvSpPr>
        <p:spPr bwMode="auto">
          <a:xfrm>
            <a:off x="666060" y="5159766"/>
            <a:ext cx="1657770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10"/>
          </a:p>
        </p:txBody>
      </p:sp>
      <p:sp>
        <p:nvSpPr>
          <p:cNvPr id="63" name="TextBox 209"/>
          <p:cNvSpPr txBox="1">
            <a:spLocks noChangeArrowheads="1"/>
          </p:cNvSpPr>
          <p:nvPr/>
        </p:nvSpPr>
        <p:spPr bwMode="auto">
          <a:xfrm rot="16200000">
            <a:off x="110640" y="6807771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KG1a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 rot="16200000">
            <a:off x="-25904" y="4198279"/>
            <a:ext cx="94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KMS11</a:t>
            </a:r>
          </a:p>
        </p:txBody>
      </p:sp>
      <p:sp>
        <p:nvSpPr>
          <p:cNvPr id="21" name="TextBox 167"/>
          <p:cNvSpPr txBox="1">
            <a:spLocks noChangeArrowheads="1"/>
          </p:cNvSpPr>
          <p:nvPr/>
        </p:nvSpPr>
        <p:spPr bwMode="auto">
          <a:xfrm rot="16200000">
            <a:off x="-70223" y="1296323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SNU16</a:t>
            </a:r>
          </a:p>
        </p:txBody>
      </p:sp>
      <p:pic>
        <p:nvPicPr>
          <p:cNvPr id="39" name="Picture 8" descr="\\emea.astrazeneca.net\UK\Alderley Park\Users 01\m509914\Documents\FGF\Prometheus Build\CH12044\IMAGES\PS6 CH12044 Gp6 8.jpg"/>
          <p:cNvPicPr>
            <a:picLocks noChangeAspect="1" noChangeArrowheads="1"/>
          </p:cNvPicPr>
          <p:nvPr/>
        </p:nvPicPr>
        <p:blipFill>
          <a:blip r:embed="rId2" cstate="print"/>
          <a:srcRect l="26375" t="30142" r="30313" b="11526"/>
          <a:stretch>
            <a:fillRect/>
          </a:stretch>
        </p:blipFill>
        <p:spPr bwMode="auto">
          <a:xfrm>
            <a:off x="1895787" y="705177"/>
            <a:ext cx="1056444" cy="10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" descr="\\emea.astrazeneca.net\UK\Alderley Park\Users 01\m509914\Documents\FGF\Prometheus Build\CH12044\IMAGES\PS6 CH12044 Gp1 40 x20.jpg"/>
          <p:cNvPicPr>
            <a:picLocks noChangeAspect="1" noChangeArrowheads="1"/>
          </p:cNvPicPr>
          <p:nvPr/>
        </p:nvPicPr>
        <p:blipFill>
          <a:blip r:embed="rId3" cstate="print"/>
          <a:srcRect l="18266" t="26180" r="32416" b="14807"/>
          <a:stretch>
            <a:fillRect/>
          </a:stretch>
        </p:blipFill>
        <p:spPr bwMode="auto">
          <a:xfrm>
            <a:off x="721618" y="702977"/>
            <a:ext cx="1123383" cy="109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87" descr="\\emea.astrazeneca.net\UK\Alderley Park\Users 01\m509914\Documents\FGF\Prometheus Build\CH12044\IMAGES\PS6 CH12044 Gp7 49 x20.jpg"/>
          <p:cNvPicPr>
            <a:picLocks noChangeAspect="1" noChangeArrowheads="1"/>
          </p:cNvPicPr>
          <p:nvPr/>
        </p:nvPicPr>
        <p:blipFill>
          <a:blip r:embed="rId4" cstate="print"/>
          <a:srcRect l="11708" t="13448" r="38531" b="18893"/>
          <a:stretch>
            <a:fillRect/>
          </a:stretch>
        </p:blipFill>
        <p:spPr bwMode="auto">
          <a:xfrm>
            <a:off x="2969734" y="702977"/>
            <a:ext cx="1058575" cy="109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2109639" y="516505"/>
            <a:ext cx="76304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80" dirty="0"/>
              <a:t>24hrs</a:t>
            </a:r>
          </a:p>
        </p:txBody>
      </p:sp>
      <p:sp>
        <p:nvSpPr>
          <p:cNvPr id="43" name="TextBox 26"/>
          <p:cNvSpPr txBox="1">
            <a:spLocks noChangeArrowheads="1"/>
          </p:cNvSpPr>
          <p:nvPr/>
        </p:nvSpPr>
        <p:spPr bwMode="auto">
          <a:xfrm>
            <a:off x="3168213" y="513199"/>
            <a:ext cx="76304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80"/>
              <a:t>48hrs</a:t>
            </a:r>
          </a:p>
        </p:txBody>
      </p:sp>
      <p:sp>
        <p:nvSpPr>
          <p:cNvPr id="44" name="TextBox 190"/>
          <p:cNvSpPr txBox="1">
            <a:spLocks noChangeArrowheads="1"/>
          </p:cNvSpPr>
          <p:nvPr/>
        </p:nvSpPr>
        <p:spPr bwMode="auto">
          <a:xfrm>
            <a:off x="918745" y="513199"/>
            <a:ext cx="85842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80" dirty="0"/>
              <a:t>Vehicle</a:t>
            </a:r>
          </a:p>
        </p:txBody>
      </p:sp>
      <p:sp>
        <p:nvSpPr>
          <p:cNvPr id="45" name="Rectangle 191"/>
          <p:cNvSpPr>
            <a:spLocks noChangeArrowheads="1"/>
          </p:cNvSpPr>
          <p:nvPr/>
        </p:nvSpPr>
        <p:spPr bwMode="auto">
          <a:xfrm>
            <a:off x="4069350" y="883648"/>
            <a:ext cx="1891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P-S6</a:t>
            </a:r>
          </a:p>
          <a:p>
            <a:r>
              <a:rPr lang="en-GB" dirty="0" err="1"/>
              <a:t>Ser</a:t>
            </a:r>
            <a:r>
              <a:rPr lang="en-GB" dirty="0"/>
              <a:t> 240/244</a:t>
            </a:r>
          </a:p>
        </p:txBody>
      </p:sp>
      <p:grpSp>
        <p:nvGrpSpPr>
          <p:cNvPr id="25" name="Group 445"/>
          <p:cNvGrpSpPr>
            <a:grpSpLocks/>
          </p:cNvGrpSpPr>
          <p:nvPr/>
        </p:nvGrpSpPr>
        <p:grpSpPr bwMode="auto">
          <a:xfrm>
            <a:off x="721616" y="3009056"/>
            <a:ext cx="3306690" cy="1377693"/>
            <a:chOff x="19892095" y="27219075"/>
            <a:chExt cx="3475149" cy="1420445"/>
          </a:xfrm>
        </p:grpSpPr>
        <p:sp>
          <p:nvSpPr>
            <p:cNvPr id="32" name="TextBox 178"/>
            <p:cNvSpPr txBox="1">
              <a:spLocks noChangeArrowheads="1"/>
            </p:cNvSpPr>
            <p:nvPr/>
          </p:nvSpPr>
          <p:spPr bwMode="auto">
            <a:xfrm>
              <a:off x="20180124" y="27219075"/>
              <a:ext cx="710824" cy="26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80"/>
                <a:t>Vehicle</a:t>
              </a:r>
            </a:p>
          </p:txBody>
        </p:sp>
        <p:sp>
          <p:nvSpPr>
            <p:cNvPr id="33" name="TextBox 26"/>
            <p:cNvSpPr txBox="1">
              <a:spLocks noChangeArrowheads="1"/>
            </p:cNvSpPr>
            <p:nvPr/>
          </p:nvSpPr>
          <p:spPr bwMode="auto">
            <a:xfrm>
              <a:off x="21548275" y="27219075"/>
              <a:ext cx="481506" cy="43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80"/>
                <a:t>6hrs</a:t>
              </a:r>
            </a:p>
          </p:txBody>
        </p:sp>
        <p:sp>
          <p:nvSpPr>
            <p:cNvPr id="34" name="TextBox 26"/>
            <p:cNvSpPr txBox="1">
              <a:spLocks noChangeArrowheads="1"/>
            </p:cNvSpPr>
            <p:nvPr/>
          </p:nvSpPr>
          <p:spPr bwMode="auto">
            <a:xfrm>
              <a:off x="22484378" y="27219075"/>
              <a:ext cx="648071" cy="26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80"/>
                <a:t>48hrs</a:t>
              </a:r>
            </a:p>
          </p:txBody>
        </p:sp>
        <p:grpSp>
          <p:nvGrpSpPr>
            <p:cNvPr id="35" name="Group 428"/>
            <p:cNvGrpSpPr>
              <a:grpSpLocks/>
            </p:cNvGrpSpPr>
            <p:nvPr/>
          </p:nvGrpSpPr>
          <p:grpSpPr bwMode="auto">
            <a:xfrm>
              <a:off x="19892095" y="27423608"/>
              <a:ext cx="3475149" cy="1215912"/>
              <a:chOff x="24572614" y="27781330"/>
              <a:chExt cx="4415213" cy="1464393"/>
            </a:xfrm>
          </p:grpSpPr>
          <p:pic>
            <p:nvPicPr>
              <p:cNvPr id="36" name="Picture 3" descr="\\emea.astrazeneca.net\UK\Alderley Park\Users 01\M509914\Documents\FGF\gene profiling\CH12060\CH12060 PS6\Images PS6\PS6 GP1 29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8281" t="14090" r="16798" b="11143"/>
              <a:stretch>
                <a:fillRect/>
              </a:stretch>
            </p:blipFill>
            <p:spPr bwMode="auto">
              <a:xfrm>
                <a:off x="24572614" y="27795139"/>
                <a:ext cx="1503070" cy="1445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9" descr="\\emea.astrazeneca.net\UK\Alderley Park\Users 01\M509914\Documents\FGF\gene profiling\CH12060\CH12060 PS6\Images PS6\PS6 GP4 1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6545" t="12971" r="18805" b="28537"/>
              <a:stretch>
                <a:fillRect/>
              </a:stretch>
            </p:blipFill>
            <p:spPr bwMode="auto">
              <a:xfrm>
                <a:off x="26136230" y="27790441"/>
                <a:ext cx="1381219" cy="1455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84" descr="\\emea.astrazeneca.net\UK\Alderley Park\Users 01\M509914\Documents\FGF\gene profiling\CH12060\CH12060 PS6\Images PS6\PS6 GP7 3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35567" t="23776" r="22694" b="21172"/>
              <a:stretch>
                <a:fillRect/>
              </a:stretch>
            </p:blipFill>
            <p:spPr bwMode="auto">
              <a:xfrm>
                <a:off x="27571571" y="27781330"/>
                <a:ext cx="1416256" cy="1459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0" name="Group 440"/>
          <p:cNvGrpSpPr>
            <a:grpSpLocks/>
          </p:cNvGrpSpPr>
          <p:nvPr/>
        </p:nvGrpSpPr>
        <p:grpSpPr bwMode="auto">
          <a:xfrm>
            <a:off x="786425" y="5585912"/>
            <a:ext cx="3256727" cy="1389711"/>
            <a:chOff x="19821172" y="22999402"/>
            <a:chExt cx="3490923" cy="1493368"/>
          </a:xfrm>
        </p:grpSpPr>
        <p:grpSp>
          <p:nvGrpSpPr>
            <p:cNvPr id="62" name="Group 439"/>
            <p:cNvGrpSpPr>
              <a:grpSpLocks/>
            </p:cNvGrpSpPr>
            <p:nvPr/>
          </p:nvGrpSpPr>
          <p:grpSpPr bwMode="auto">
            <a:xfrm>
              <a:off x="19821172" y="23258635"/>
              <a:ext cx="3490923" cy="1234135"/>
              <a:chOff x="19785547" y="23256125"/>
              <a:chExt cx="3490923" cy="1236645"/>
            </a:xfrm>
          </p:grpSpPr>
          <p:pic>
            <p:nvPicPr>
              <p:cNvPr id="29" name="Picture 175" descr="\\emea.astrazeneca.net\UK\Alderley Park\Users 01\M509914\Documents\FGF\Prometheus Build\CH12061\IMAGES\ps6\PS6 Gp1 5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17206" t="19025" r="27039" b="16980"/>
              <a:stretch>
                <a:fillRect/>
              </a:stretch>
            </p:blipFill>
            <p:spPr bwMode="auto">
              <a:xfrm>
                <a:off x="19785547" y="23256125"/>
                <a:ext cx="1115312" cy="1236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76" descr="\\emea.astrazeneca.net\UK\Alderley Park\Users 01\M509914\Documents\FGF\Prometheus Build\CH12061\IMAGES\ps6\PS6 Gp3 70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3766" t="7364" r="20538" b="23419"/>
              <a:stretch>
                <a:fillRect/>
              </a:stretch>
            </p:blipFill>
            <p:spPr bwMode="auto">
              <a:xfrm>
                <a:off x="20947497" y="23256125"/>
                <a:ext cx="1115312" cy="1236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2" descr="\\emea.astrazeneca.net\UK\Alderley Park\Users 01\M509914\Documents\FGF\Prometheus Build\CH12061\IMAGES\ps6\PS6 Gp4 54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13976" t="11295" r="39717" b="30365"/>
              <a:stretch>
                <a:fillRect/>
              </a:stretch>
            </p:blipFill>
            <p:spPr bwMode="auto">
              <a:xfrm>
                <a:off x="22135420" y="23256125"/>
                <a:ext cx="1141050" cy="1236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TextBox 172"/>
            <p:cNvSpPr txBox="1">
              <a:spLocks noChangeArrowheads="1"/>
            </p:cNvSpPr>
            <p:nvPr/>
          </p:nvSpPr>
          <p:spPr bwMode="auto">
            <a:xfrm>
              <a:off x="20036108" y="22999404"/>
              <a:ext cx="792088" cy="27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80" dirty="0"/>
                <a:t>Vehicle</a:t>
              </a:r>
            </a:p>
          </p:txBody>
        </p:sp>
        <p:sp>
          <p:nvSpPr>
            <p:cNvPr id="27" name="TextBox 173"/>
            <p:cNvSpPr txBox="1">
              <a:spLocks noChangeArrowheads="1"/>
            </p:cNvSpPr>
            <p:nvPr/>
          </p:nvSpPr>
          <p:spPr bwMode="auto">
            <a:xfrm>
              <a:off x="21332250" y="22999403"/>
              <a:ext cx="667389" cy="27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80"/>
                <a:t>6hrs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22412372" y="22999402"/>
              <a:ext cx="648072" cy="277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080"/>
                <a:t>16hrs</a:t>
              </a:r>
            </a:p>
          </p:txBody>
        </p:sp>
      </p:grpSp>
      <p:sp>
        <p:nvSpPr>
          <p:cNvPr id="75" name="Rectangle 74"/>
          <p:cNvSpPr/>
          <p:nvPr/>
        </p:nvSpPr>
        <p:spPr>
          <a:xfrm>
            <a:off x="4028307" y="2158011"/>
            <a:ext cx="173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P-ERK </a:t>
            </a:r>
          </a:p>
          <a:p>
            <a:r>
              <a:rPr lang="en-GB" dirty="0" smtClean="0"/>
              <a:t>Thr202/Tyr204</a:t>
            </a:r>
            <a:endParaRPr lang="en-GB" dirty="0"/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11" cstate="print"/>
          <a:srcRect l="49836" b="67038"/>
          <a:stretch>
            <a:fillRect/>
          </a:stretch>
        </p:blipFill>
        <p:spPr bwMode="auto">
          <a:xfrm>
            <a:off x="684259" y="4392786"/>
            <a:ext cx="1224932" cy="11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2" cstate="print"/>
          <a:srcRect l="50318"/>
          <a:stretch>
            <a:fillRect/>
          </a:stretch>
        </p:blipFill>
        <p:spPr bwMode="auto">
          <a:xfrm rot="16200000">
            <a:off x="2387540" y="3863603"/>
            <a:ext cx="1148820" cy="22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3" cstate="print"/>
          <a:srcRect l="24429" r="51143" b="65048"/>
          <a:stretch>
            <a:fillRect/>
          </a:stretch>
        </p:blipFill>
        <p:spPr bwMode="auto">
          <a:xfrm>
            <a:off x="787642" y="6992437"/>
            <a:ext cx="1049745" cy="11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3" cstate="print"/>
          <a:srcRect l="74571" b="66990"/>
          <a:stretch>
            <a:fillRect/>
          </a:stretch>
        </p:blipFill>
        <p:spPr bwMode="auto">
          <a:xfrm>
            <a:off x="2954421" y="6992437"/>
            <a:ext cx="1092778" cy="11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13" cstate="print"/>
          <a:srcRect l="24429" t="67509" r="51143"/>
          <a:stretch>
            <a:fillRect/>
          </a:stretch>
        </p:blipFill>
        <p:spPr bwMode="auto">
          <a:xfrm>
            <a:off x="1862152" y="6992437"/>
            <a:ext cx="1049746" cy="114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3026" y="1907952"/>
            <a:ext cx="1193767" cy="1067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52656" y="1904944"/>
            <a:ext cx="2175654" cy="107092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043153" y="4557854"/>
            <a:ext cx="173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P-ERK </a:t>
            </a:r>
          </a:p>
          <a:p>
            <a:r>
              <a:rPr lang="en-GB" dirty="0" smtClean="0"/>
              <a:t>Thr202/Tyr204</a:t>
            </a:r>
            <a:endParaRPr lang="en-GB" dirty="0"/>
          </a:p>
        </p:txBody>
      </p:sp>
      <p:sp>
        <p:nvSpPr>
          <p:cNvPr id="47" name="Rectangle 191"/>
          <p:cNvSpPr>
            <a:spLocks noChangeArrowheads="1"/>
          </p:cNvSpPr>
          <p:nvPr/>
        </p:nvSpPr>
        <p:spPr bwMode="auto">
          <a:xfrm>
            <a:off x="4069350" y="3434123"/>
            <a:ext cx="1891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P-S6</a:t>
            </a:r>
          </a:p>
          <a:p>
            <a:r>
              <a:rPr lang="en-GB" dirty="0" err="1"/>
              <a:t>Ser</a:t>
            </a:r>
            <a:r>
              <a:rPr lang="en-GB" dirty="0"/>
              <a:t> 240/244</a:t>
            </a:r>
          </a:p>
        </p:txBody>
      </p:sp>
      <p:sp>
        <p:nvSpPr>
          <p:cNvPr id="48" name="Rectangle 191"/>
          <p:cNvSpPr>
            <a:spLocks noChangeArrowheads="1"/>
          </p:cNvSpPr>
          <p:nvPr/>
        </p:nvSpPr>
        <p:spPr bwMode="auto">
          <a:xfrm>
            <a:off x="4074355" y="6041247"/>
            <a:ext cx="1891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P-S6</a:t>
            </a:r>
          </a:p>
          <a:p>
            <a:r>
              <a:rPr lang="en-GB" dirty="0" err="1"/>
              <a:t>Ser</a:t>
            </a:r>
            <a:r>
              <a:rPr lang="en-GB" dirty="0"/>
              <a:t> 240/244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89723" y="7289190"/>
            <a:ext cx="173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P-ERK </a:t>
            </a:r>
          </a:p>
          <a:p>
            <a:r>
              <a:rPr lang="en-GB" dirty="0" smtClean="0"/>
              <a:t>Thr202/Tyr204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2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82" y="226368"/>
            <a:ext cx="5680354" cy="613440"/>
          </a:xfrm>
        </p:spPr>
        <p:txBody>
          <a:bodyPr/>
          <a:lstStyle/>
          <a:p>
            <a:r>
              <a:rPr lang="en-GB" sz="2160" dirty="0" smtClean="0">
                <a:solidFill>
                  <a:schemeClr val="tx1"/>
                </a:solidFill>
              </a:rPr>
              <a:t>S3</a:t>
            </a:r>
            <a:endParaRPr lang="en-GB" sz="216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8ADCD5-6CC7-4EF1-8B63-4A83952DA8D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Author | 00 Month Year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Set area descriptor | Sub level 1</a:t>
            </a:r>
            <a:endParaRPr lang="sv-SE" dirty="0"/>
          </a:p>
        </p:txBody>
      </p:sp>
      <p:sp>
        <p:nvSpPr>
          <p:cNvPr id="61" name="TextBox 33"/>
          <p:cNvSpPr txBox="1">
            <a:spLocks noChangeArrowheads="1"/>
          </p:cNvSpPr>
          <p:nvPr/>
        </p:nvSpPr>
        <p:spPr bwMode="auto">
          <a:xfrm>
            <a:off x="838265" y="4893924"/>
            <a:ext cx="1743161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10"/>
          </a:p>
        </p:txBody>
      </p:sp>
      <p:sp>
        <p:nvSpPr>
          <p:cNvPr id="63" name="TextBox 209"/>
          <p:cNvSpPr txBox="1">
            <a:spLocks noChangeArrowheads="1"/>
          </p:cNvSpPr>
          <p:nvPr/>
        </p:nvSpPr>
        <p:spPr bwMode="auto">
          <a:xfrm rot="16200000">
            <a:off x="292556" y="3773927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KG1a</a:t>
            </a:r>
          </a:p>
        </p:txBody>
      </p:sp>
      <p:sp>
        <p:nvSpPr>
          <p:cNvPr id="51" name="TextBox 30"/>
          <p:cNvSpPr txBox="1">
            <a:spLocks noChangeArrowheads="1"/>
          </p:cNvSpPr>
          <p:nvPr/>
        </p:nvSpPr>
        <p:spPr bwMode="auto">
          <a:xfrm rot="16200000">
            <a:off x="224140" y="5729532"/>
            <a:ext cx="941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KMS11</a:t>
            </a:r>
          </a:p>
        </p:txBody>
      </p:sp>
      <p:sp>
        <p:nvSpPr>
          <p:cNvPr id="21" name="TextBox 167"/>
          <p:cNvSpPr txBox="1">
            <a:spLocks noChangeArrowheads="1"/>
          </p:cNvSpPr>
          <p:nvPr/>
        </p:nvSpPr>
        <p:spPr bwMode="auto">
          <a:xfrm rot="16200000">
            <a:off x="230585" y="2209303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SNU16</a:t>
            </a:r>
          </a:p>
        </p:txBody>
      </p:sp>
      <p:grpSp>
        <p:nvGrpSpPr>
          <p:cNvPr id="71" name="Group 54"/>
          <p:cNvGrpSpPr>
            <a:grpSpLocks/>
          </p:cNvGrpSpPr>
          <p:nvPr/>
        </p:nvGrpSpPr>
        <p:grpSpPr bwMode="auto">
          <a:xfrm>
            <a:off x="1304883" y="1457705"/>
            <a:ext cx="4531945" cy="1528446"/>
            <a:chOff x="1331640" y="2564904"/>
            <a:chExt cx="4699570" cy="1512168"/>
          </a:xfrm>
        </p:grpSpPr>
        <p:pic>
          <p:nvPicPr>
            <p:cNvPr id="81" name="Picture 764" descr="\\Ukapdm23\Cira_automation\All_Cancer\claire Rooney\blots\4547\2012_08_30\snu1_347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0690" y="2780928"/>
              <a:ext cx="3083302" cy="2928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2" name="Picture 765" descr="\\Ukapdm23\Cira_automation\All_Cancer\claire Rooney\blots\4547\2012_08_30\snu1e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0690" y="3818756"/>
              <a:ext cx="3085200" cy="234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3" name="Picture 766" descr="\\Ukapdm23\Cira_automation\All_Cancer\claire Rooney\blots\4547\2012_08_30\snu1frs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0690" y="3140968"/>
              <a:ext cx="3085200" cy="3114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4" name="Picture 767" descr="\\Ukapdm23\Cira_automation\All_Cancer\claire Rooney\blots\4547\2012_08_30\snu1pe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0690" y="3501009"/>
              <a:ext cx="3085200" cy="2644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5" name="TextBox 13"/>
            <p:cNvSpPr txBox="1">
              <a:spLocks noChangeArrowheads="1"/>
            </p:cNvSpPr>
            <p:nvPr/>
          </p:nvSpPr>
          <p:spPr bwMode="auto">
            <a:xfrm>
              <a:off x="1350690" y="2564904"/>
              <a:ext cx="3168352" cy="36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V     2    4    6   16   24  48      V    2    4     6   16    24   48  </a:t>
              </a:r>
            </a:p>
          </p:txBody>
        </p:sp>
        <p:sp>
          <p:nvSpPr>
            <p:cNvPr id="86" name="TextBox 17"/>
            <p:cNvSpPr txBox="1">
              <a:spLocks noChangeArrowheads="1"/>
            </p:cNvSpPr>
            <p:nvPr/>
          </p:nvSpPr>
          <p:spPr bwMode="auto">
            <a:xfrm>
              <a:off x="4447034" y="2780928"/>
              <a:ext cx="648072" cy="22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pFGFR</a:t>
              </a:r>
            </a:p>
          </p:txBody>
        </p:sp>
        <p:sp>
          <p:nvSpPr>
            <p:cNvPr id="87" name="TextBox 20"/>
            <p:cNvSpPr txBox="1">
              <a:spLocks noChangeArrowheads="1"/>
            </p:cNvSpPr>
            <p:nvPr/>
          </p:nvSpPr>
          <p:spPr bwMode="auto">
            <a:xfrm>
              <a:off x="4447034" y="3140967"/>
              <a:ext cx="648072" cy="22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FRS2</a:t>
              </a:r>
            </a:p>
          </p:txBody>
        </p:sp>
        <p:sp>
          <p:nvSpPr>
            <p:cNvPr id="88" name="TextBox 21"/>
            <p:cNvSpPr txBox="1">
              <a:spLocks noChangeArrowheads="1"/>
            </p:cNvSpPr>
            <p:nvPr/>
          </p:nvSpPr>
          <p:spPr bwMode="auto">
            <a:xfrm>
              <a:off x="4447034" y="3501007"/>
              <a:ext cx="648072" cy="22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pERK</a:t>
              </a:r>
            </a:p>
          </p:txBody>
        </p:sp>
        <p:sp>
          <p:nvSpPr>
            <p:cNvPr id="89" name="TextBox 22"/>
            <p:cNvSpPr txBox="1">
              <a:spLocks noChangeArrowheads="1"/>
            </p:cNvSpPr>
            <p:nvPr/>
          </p:nvSpPr>
          <p:spPr bwMode="auto">
            <a:xfrm>
              <a:off x="4447034" y="3818755"/>
              <a:ext cx="648072" cy="22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ERK</a:t>
              </a:r>
            </a:p>
          </p:txBody>
        </p:sp>
        <p:sp>
          <p:nvSpPr>
            <p:cNvPr id="90" name="Rectangle 773"/>
            <p:cNvSpPr>
              <a:spLocks noChangeArrowheads="1"/>
            </p:cNvSpPr>
            <p:nvPr/>
          </p:nvSpPr>
          <p:spPr bwMode="auto">
            <a:xfrm>
              <a:off x="2906290" y="2593479"/>
              <a:ext cx="1540743" cy="1483593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1" name="Rectangle 774"/>
            <p:cNvSpPr>
              <a:spLocks noChangeArrowheads="1"/>
            </p:cNvSpPr>
            <p:nvPr/>
          </p:nvSpPr>
          <p:spPr bwMode="auto">
            <a:xfrm>
              <a:off x="1331640" y="2593479"/>
              <a:ext cx="1584176" cy="1483593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" name="TextBox 22"/>
            <p:cNvSpPr txBox="1">
              <a:spLocks noChangeArrowheads="1"/>
            </p:cNvSpPr>
            <p:nvPr/>
          </p:nvSpPr>
          <p:spPr bwMode="auto">
            <a:xfrm>
              <a:off x="4447034" y="2564904"/>
              <a:ext cx="1584176" cy="228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Hrs (V= vehicle 48 hrs)</a:t>
              </a:r>
            </a:p>
          </p:txBody>
        </p:sp>
      </p:grpSp>
      <p:grpSp>
        <p:nvGrpSpPr>
          <p:cNvPr id="93" name="Group 456"/>
          <p:cNvGrpSpPr>
            <a:grpSpLocks/>
          </p:cNvGrpSpPr>
          <p:nvPr/>
        </p:nvGrpSpPr>
        <p:grpSpPr bwMode="auto">
          <a:xfrm>
            <a:off x="1369690" y="3207499"/>
            <a:ext cx="3974783" cy="1554480"/>
            <a:chOff x="11587424" y="19514219"/>
            <a:chExt cx="4416238" cy="1728192"/>
          </a:xfrm>
        </p:grpSpPr>
        <p:grpSp>
          <p:nvGrpSpPr>
            <p:cNvPr id="94" name="Group 414"/>
            <p:cNvGrpSpPr>
              <a:grpSpLocks/>
            </p:cNvGrpSpPr>
            <p:nvPr/>
          </p:nvGrpSpPr>
          <p:grpSpPr bwMode="auto">
            <a:xfrm>
              <a:off x="11611174" y="19514219"/>
              <a:ext cx="4392488" cy="1698946"/>
              <a:chOff x="1043608" y="2348880"/>
              <a:chExt cx="4392488" cy="1698946"/>
            </a:xfrm>
          </p:grpSpPr>
          <p:sp>
            <p:nvSpPr>
              <p:cNvPr id="97" name="TextBox 33"/>
              <p:cNvSpPr txBox="1">
                <a:spLocks noChangeArrowheads="1"/>
              </p:cNvSpPr>
              <p:nvPr/>
            </p:nvSpPr>
            <p:spPr bwMode="auto">
              <a:xfrm>
                <a:off x="1043608" y="2348880"/>
                <a:ext cx="3455987" cy="256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/>
                  <a:t>V       2    6   16  24  48   V     2    6    16   24  48  </a:t>
                </a:r>
              </a:p>
            </p:txBody>
          </p:sp>
          <p:sp>
            <p:nvSpPr>
              <p:cNvPr id="98" name="TextBox 46"/>
              <p:cNvSpPr txBox="1">
                <a:spLocks noChangeArrowheads="1"/>
              </p:cNvSpPr>
              <p:nvPr/>
            </p:nvSpPr>
            <p:spPr bwMode="auto">
              <a:xfrm>
                <a:off x="3852315" y="2348880"/>
                <a:ext cx="1583781" cy="256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/>
                  <a:t>Hrs (V= vehicle 48 hrs)</a:t>
                </a:r>
              </a:p>
            </p:txBody>
          </p:sp>
          <p:sp>
            <p:nvSpPr>
              <p:cNvPr id="99" name="TextBox 46"/>
              <p:cNvSpPr txBox="1">
                <a:spLocks noChangeArrowheads="1"/>
              </p:cNvSpPr>
              <p:nvPr/>
            </p:nvSpPr>
            <p:spPr bwMode="auto">
              <a:xfrm>
                <a:off x="3851920" y="3345875"/>
                <a:ext cx="1440160" cy="256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/>
                  <a:t>pERK</a:t>
                </a:r>
              </a:p>
            </p:txBody>
          </p:sp>
          <p:sp>
            <p:nvSpPr>
              <p:cNvPr id="100" name="TextBox 46"/>
              <p:cNvSpPr txBox="1">
                <a:spLocks noChangeArrowheads="1"/>
              </p:cNvSpPr>
              <p:nvPr/>
            </p:nvSpPr>
            <p:spPr bwMode="auto">
              <a:xfrm>
                <a:off x="3851920" y="3766048"/>
                <a:ext cx="1440160" cy="256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/>
                  <a:t>ERK</a:t>
                </a:r>
              </a:p>
            </p:txBody>
          </p:sp>
          <p:pic>
            <p:nvPicPr>
              <p:cNvPr id="101" name="Picture 449" descr="perk.jpg"/>
              <p:cNvPicPr>
                <a:picLocks noChangeAspect="1"/>
              </p:cNvPicPr>
              <p:nvPr/>
            </p:nvPicPr>
            <p:blipFill>
              <a:blip r:embed="rId6" cstate="print"/>
              <a:srcRect r="1393"/>
              <a:stretch>
                <a:fillRect/>
              </a:stretch>
            </p:blipFill>
            <p:spPr bwMode="auto">
              <a:xfrm>
                <a:off x="1043608" y="3283145"/>
                <a:ext cx="2808312" cy="3655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2" name="Picture 450" descr="plcg.jpg"/>
              <p:cNvPicPr>
                <a:picLocks noChangeAspect="1"/>
              </p:cNvPicPr>
              <p:nvPr/>
            </p:nvPicPr>
            <p:blipFill>
              <a:blip r:embed="rId7" cstate="print"/>
              <a:srcRect r="362"/>
              <a:stretch>
                <a:fillRect/>
              </a:stretch>
            </p:blipFill>
            <p:spPr bwMode="auto">
              <a:xfrm>
                <a:off x="1043608" y="2947927"/>
                <a:ext cx="2808312" cy="2771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3" name="Picture 451" descr="pplcg.jpg"/>
              <p:cNvPicPr>
                <a:picLocks noChangeAspect="1"/>
              </p:cNvPicPr>
              <p:nvPr/>
            </p:nvPicPr>
            <p:blipFill>
              <a:blip r:embed="rId8" cstate="print"/>
              <a:srcRect r="2603"/>
              <a:stretch>
                <a:fillRect/>
              </a:stretch>
            </p:blipFill>
            <p:spPr bwMode="auto">
              <a:xfrm>
                <a:off x="1043608" y="2615746"/>
                <a:ext cx="2808312" cy="2712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04" name="Picture 452" descr="totalerk.jpg"/>
              <p:cNvPicPr>
                <a:picLocks noChangeAspect="1"/>
              </p:cNvPicPr>
              <p:nvPr/>
            </p:nvPicPr>
            <p:blipFill>
              <a:blip r:embed="rId9" cstate="print"/>
              <a:srcRect l="2994" r="2695"/>
              <a:stretch>
                <a:fillRect/>
              </a:stretch>
            </p:blipFill>
            <p:spPr bwMode="auto">
              <a:xfrm>
                <a:off x="1043608" y="3694040"/>
                <a:ext cx="2808312" cy="35378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5" name="TextBox 46"/>
              <p:cNvSpPr txBox="1">
                <a:spLocks noChangeArrowheads="1"/>
              </p:cNvSpPr>
              <p:nvPr/>
            </p:nvSpPr>
            <p:spPr bwMode="auto">
              <a:xfrm>
                <a:off x="3851920" y="2636912"/>
                <a:ext cx="1440160" cy="256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 dirty="0" err="1"/>
                  <a:t>pPLG</a:t>
                </a:r>
                <a:r>
                  <a:rPr lang="el-GR" sz="900" dirty="0"/>
                  <a:t>γ</a:t>
                </a:r>
                <a:endParaRPr lang="en-GB" sz="900" dirty="0"/>
              </a:p>
            </p:txBody>
          </p:sp>
          <p:sp>
            <p:nvSpPr>
              <p:cNvPr id="106" name="TextBox 46"/>
              <p:cNvSpPr txBox="1">
                <a:spLocks noChangeArrowheads="1"/>
              </p:cNvSpPr>
              <p:nvPr/>
            </p:nvSpPr>
            <p:spPr bwMode="auto">
              <a:xfrm>
                <a:off x="3851920" y="2967581"/>
                <a:ext cx="1440160" cy="256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900"/>
                  <a:t>PLG</a:t>
                </a:r>
                <a:r>
                  <a:rPr lang="el-GR" sz="900"/>
                  <a:t>γ</a:t>
                </a:r>
                <a:endParaRPr lang="en-GB" sz="900"/>
              </a:p>
            </p:txBody>
          </p:sp>
        </p:grpSp>
        <p:sp>
          <p:nvSpPr>
            <p:cNvPr id="95" name="Rectangle 787"/>
            <p:cNvSpPr>
              <a:spLocks noChangeArrowheads="1"/>
            </p:cNvSpPr>
            <p:nvPr/>
          </p:nvSpPr>
          <p:spPr bwMode="auto">
            <a:xfrm>
              <a:off x="13026826" y="19514219"/>
              <a:ext cx="1392660" cy="1728192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Rectangle 455"/>
            <p:cNvSpPr>
              <a:spLocks noChangeArrowheads="1"/>
            </p:cNvSpPr>
            <p:nvPr/>
          </p:nvSpPr>
          <p:spPr bwMode="auto">
            <a:xfrm>
              <a:off x="11587424" y="19514219"/>
              <a:ext cx="1440160" cy="1728192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817"/>
          <p:cNvGrpSpPr>
            <a:grpSpLocks/>
          </p:cNvGrpSpPr>
          <p:nvPr/>
        </p:nvGrpSpPr>
        <p:grpSpPr bwMode="auto">
          <a:xfrm>
            <a:off x="1369690" y="5086907"/>
            <a:ext cx="4229100" cy="1591200"/>
            <a:chOff x="23042190" y="16489883"/>
            <a:chExt cx="4698776" cy="2712654"/>
          </a:xfrm>
        </p:grpSpPr>
        <p:pic>
          <p:nvPicPr>
            <p:cNvPr id="108" name="Picture 799" descr="\\Ukapdm23\Cira_automation\All_Cancer\claire Rooney\blots\4547\2012_08_30\kms11pfrs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042190" y="16897204"/>
              <a:ext cx="3150000" cy="441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9" name="Picture 800" descr="\\Ukapdm23\Cira_automation\All_Cancer\claire Rooney\blots\4547\2012_08_30\kms11erk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042190" y="18624581"/>
              <a:ext cx="3150000" cy="5278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" name="Picture 801" descr="\\Ukapdm23\Cira_automation\All_Cancer\claire Rooney\blots\4547\2012_08_30\kms11frs2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042190" y="17406092"/>
              <a:ext cx="3150000" cy="6279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1" name="Picture 802" descr="\\Ukapdm23\Cira_automation\All_Cancer\claire Rooney\blots\4547\2012_08_30\kms11perk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042190" y="18115693"/>
              <a:ext cx="3150000" cy="4273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" name="TextBox 803"/>
            <p:cNvSpPr txBox="1">
              <a:spLocks noChangeArrowheads="1"/>
            </p:cNvSpPr>
            <p:nvPr/>
          </p:nvSpPr>
          <p:spPr bwMode="auto">
            <a:xfrm>
              <a:off x="26190698" y="16948167"/>
              <a:ext cx="1008112" cy="39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pFRS2</a:t>
              </a:r>
            </a:p>
          </p:txBody>
        </p:sp>
        <p:sp>
          <p:nvSpPr>
            <p:cNvPr id="113" name="TextBox 804"/>
            <p:cNvSpPr txBox="1">
              <a:spLocks noChangeArrowheads="1"/>
            </p:cNvSpPr>
            <p:nvPr/>
          </p:nvSpPr>
          <p:spPr bwMode="auto">
            <a:xfrm>
              <a:off x="26190698" y="17485486"/>
              <a:ext cx="1008112" cy="39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FRS2</a:t>
              </a:r>
            </a:p>
          </p:txBody>
        </p:sp>
        <p:sp>
          <p:nvSpPr>
            <p:cNvPr id="114" name="TextBox 805"/>
            <p:cNvSpPr txBox="1">
              <a:spLocks noChangeArrowheads="1"/>
            </p:cNvSpPr>
            <p:nvPr/>
          </p:nvSpPr>
          <p:spPr bwMode="auto">
            <a:xfrm>
              <a:off x="26156790" y="18164236"/>
              <a:ext cx="1008112" cy="39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pERK</a:t>
              </a:r>
            </a:p>
          </p:txBody>
        </p:sp>
        <p:sp>
          <p:nvSpPr>
            <p:cNvPr id="115" name="TextBox 806"/>
            <p:cNvSpPr txBox="1">
              <a:spLocks noChangeArrowheads="1"/>
            </p:cNvSpPr>
            <p:nvPr/>
          </p:nvSpPr>
          <p:spPr bwMode="auto">
            <a:xfrm>
              <a:off x="26190698" y="18809018"/>
              <a:ext cx="1008112" cy="39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ERK</a:t>
              </a:r>
            </a:p>
          </p:txBody>
        </p:sp>
        <p:sp>
          <p:nvSpPr>
            <p:cNvPr id="116" name="TextBox 807"/>
            <p:cNvSpPr txBox="1">
              <a:spLocks noChangeArrowheads="1"/>
            </p:cNvSpPr>
            <p:nvPr/>
          </p:nvSpPr>
          <p:spPr bwMode="auto">
            <a:xfrm>
              <a:off x="23060446" y="16489883"/>
              <a:ext cx="3456384" cy="39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V     2    4    6   16  24  48   V   2    4     6   16    24  48  </a:t>
              </a:r>
            </a:p>
          </p:txBody>
        </p:sp>
        <p:sp>
          <p:nvSpPr>
            <p:cNvPr id="117" name="TextBox 29"/>
            <p:cNvSpPr txBox="1">
              <a:spLocks noChangeArrowheads="1"/>
            </p:cNvSpPr>
            <p:nvPr/>
          </p:nvSpPr>
          <p:spPr bwMode="auto">
            <a:xfrm>
              <a:off x="26156790" y="16597348"/>
              <a:ext cx="1584176" cy="39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900"/>
                <a:t>Hrs (V= vehicle 48 hrs)</a:t>
              </a:r>
            </a:p>
          </p:txBody>
        </p:sp>
        <p:sp>
          <p:nvSpPr>
            <p:cNvPr id="118" name="Rectangle 809"/>
            <p:cNvSpPr>
              <a:spLocks noChangeArrowheads="1"/>
            </p:cNvSpPr>
            <p:nvPr/>
          </p:nvSpPr>
          <p:spPr bwMode="auto">
            <a:xfrm>
              <a:off x="24572614" y="16489883"/>
              <a:ext cx="1656184" cy="2686591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9" name="Rectangle 810"/>
            <p:cNvSpPr>
              <a:spLocks noChangeArrowheads="1"/>
            </p:cNvSpPr>
            <p:nvPr/>
          </p:nvSpPr>
          <p:spPr bwMode="auto">
            <a:xfrm>
              <a:off x="23060446" y="16489883"/>
              <a:ext cx="1512168" cy="2686591"/>
            </a:xfrm>
            <a:prstGeom prst="rect">
              <a:avLst/>
            </a:prstGeom>
            <a:noFill/>
            <a:ln w="9525" algn="ctr">
              <a:solidFill>
                <a:srgbClr val="00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2004" y="226368"/>
            <a:ext cx="317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S4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04" y="1004055"/>
            <a:ext cx="5319681" cy="37563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56481" y="3280251"/>
            <a:ext cx="77457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80" dirty="0"/>
              <a:t>***&lt;0.001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6481" y="3031752"/>
            <a:ext cx="77457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80" dirty="0"/>
              <a:t>***&lt;0.001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456481" y="3945492"/>
            <a:ext cx="77457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80" dirty="0"/>
              <a:t>***&lt;0.001</a:t>
            </a:r>
          </a:p>
        </p:txBody>
      </p:sp>
    </p:spTree>
    <p:extLst>
      <p:ext uri="{BB962C8B-B14F-4D97-AF65-F5344CB8AC3E}">
        <p14:creationId xmlns:p14="http://schemas.microsoft.com/office/powerpoint/2010/main" val="1977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89145" y="1866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943068" y="3996596"/>
            <a:ext cx="2305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mRNA Log2 Fold change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1800" y="873686"/>
            <a:ext cx="6093437" cy="6837230"/>
            <a:chOff x="431800" y="873686"/>
            <a:chExt cx="6093437" cy="68372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310" y="873686"/>
              <a:ext cx="6073841" cy="3338736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31800" y="4190893"/>
              <a:ext cx="6093437" cy="3520023"/>
              <a:chOff x="431800" y="4190893"/>
              <a:chExt cx="6093437" cy="352002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00" y="4190893"/>
                <a:ext cx="6093437" cy="3520023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1297682" y="4218772"/>
                <a:ext cx="146290" cy="917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22960"/>
                <a:endParaRPr lang="en-GB" sz="1620" dirty="0" err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7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4B306A"/>
      </a:accent2>
      <a:accent3>
        <a:srgbClr val="F0AB00"/>
      </a:accent3>
      <a:accent4>
        <a:srgbClr val="7AB800"/>
      </a:accent4>
      <a:accent5>
        <a:srgbClr val="00ADD0"/>
      </a:accent5>
      <a:accent6>
        <a:srgbClr val="C7C2BA"/>
      </a:accent6>
      <a:hlink>
        <a:srgbClr val="4B306A"/>
      </a:hlink>
      <a:folHlink>
        <a:srgbClr val="C7C2BA"/>
      </a:folHlink>
    </a:clrScheme>
    <a:fontScheme name="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F0AB00"/>
        </a:lt2>
        <a:accent1>
          <a:srgbClr val="830051"/>
        </a:accent1>
        <a:accent2>
          <a:srgbClr val="4B306A"/>
        </a:accent2>
        <a:accent3>
          <a:srgbClr val="F0AB00"/>
        </a:accent3>
        <a:accent4>
          <a:srgbClr val="7AB800"/>
        </a:accent4>
        <a:accent5>
          <a:srgbClr val="00ADD0"/>
        </a:accent5>
        <a:accent6>
          <a:srgbClr val="C7C2BA"/>
        </a:accent6>
        <a:hlink>
          <a:srgbClr val="4B306A"/>
        </a:hlink>
        <a:folHlink>
          <a:srgbClr val="C7C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ider Mulberry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Purple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vider Gold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vider White">
  <a:themeElements>
    <a:clrScheme name="Ast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gibility Box Mulberry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egibility Box Grey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9463</TotalTime>
  <Words>144</Words>
  <Application>Microsoft Office PowerPoint</Application>
  <PresentationFormat>Custom</PresentationFormat>
  <Paragraphs>62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Blank</vt:lpstr>
      <vt:lpstr>Divider Mulberry</vt:lpstr>
      <vt:lpstr>Divider Purple</vt:lpstr>
      <vt:lpstr>Divider Gold</vt:lpstr>
      <vt:lpstr>Divider White</vt:lpstr>
      <vt:lpstr>Legibility Box Mulberry</vt:lpstr>
      <vt:lpstr>Legibility Box Grey</vt:lpstr>
      <vt:lpstr>PowerPoint Presentation</vt:lpstr>
      <vt:lpstr>S2</vt:lpstr>
      <vt:lpstr>S3</vt:lpstr>
      <vt:lpstr>PowerPoint Presentation</vt:lpstr>
      <vt:lpstr>PowerPoint Presentation</vt:lpstr>
    </vt:vector>
  </TitlesOfParts>
  <Company>AstraZeneca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kccp738</dc:creator>
  <dc:description>For both external and internal use</dc:description>
  <cp:lastModifiedBy>admin</cp:lastModifiedBy>
  <cp:revision>530</cp:revision>
  <cp:lastPrinted>2016-05-03T09:10:23Z</cp:lastPrinted>
  <dcterms:created xsi:type="dcterms:W3CDTF">2013-03-08T09:07:20Z</dcterms:created>
  <dcterms:modified xsi:type="dcterms:W3CDTF">2017-03-10T14:05:39Z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1.4</vt:lpwstr>
  </property>
</Properties>
</file>