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9"/>
  </p:notesMasterIdLst>
  <p:sldIdLst>
    <p:sldId id="340" r:id="rId8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4524" autoAdjust="0"/>
  </p:normalViewPr>
  <p:slideViewPr>
    <p:cSldViewPr>
      <p:cViewPr>
        <p:scale>
          <a:sx n="110" d="100"/>
          <a:sy n="110" d="100"/>
        </p:scale>
        <p:origin x="-2778" y="138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800" y="382513"/>
            <a:ext cx="55446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40" dirty="0" smtClean="0"/>
              <a:t>6 </a:t>
            </a:r>
            <a:r>
              <a:rPr lang="en-GB" sz="1440" dirty="0"/>
              <a:t>A</a:t>
            </a:r>
            <a:r>
              <a:rPr lang="en-GB" sz="1440" dirty="0" smtClean="0"/>
              <a:t>)</a:t>
            </a:r>
            <a:endParaRPr lang="en-GB" sz="1440" dirty="0"/>
          </a:p>
        </p:txBody>
      </p:sp>
      <p:sp>
        <p:nvSpPr>
          <p:cNvPr id="28" name="TextBox 27"/>
          <p:cNvSpPr txBox="1"/>
          <p:nvPr/>
        </p:nvSpPr>
        <p:spPr>
          <a:xfrm>
            <a:off x="3327591" y="457949"/>
            <a:ext cx="495662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60" dirty="0" smtClean="0"/>
              <a:t>6B)</a:t>
            </a:r>
            <a:endParaRPr lang="en-GB" sz="1260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3327591" y="600346"/>
            <a:ext cx="3200953" cy="2257967"/>
            <a:chOff x="11508" y="3412987"/>
            <a:chExt cx="3791332" cy="2408943"/>
          </a:xfrm>
        </p:grpSpPr>
        <p:sp>
          <p:nvSpPr>
            <p:cNvPr id="31" name="TextBox 30"/>
            <p:cNvSpPr txBox="1"/>
            <p:nvPr/>
          </p:nvSpPr>
          <p:spPr>
            <a:xfrm>
              <a:off x="1530653" y="5544931"/>
              <a:ext cx="13123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Genes</a:t>
              </a:r>
              <a:endParaRPr lang="en-GB" sz="1200" dirty="0"/>
            </a:p>
          </p:txBody>
        </p:sp>
        <p:graphicFrame>
          <p:nvGraphicFramePr>
            <p:cNvPr id="205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5735868"/>
                </p:ext>
              </p:extLst>
            </p:nvPr>
          </p:nvGraphicFramePr>
          <p:xfrm>
            <a:off x="11508" y="3412987"/>
            <a:ext cx="3791332" cy="2377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Graph" r:id="rId3" imgW="4114080" imgH="2800800" progId="">
                    <p:embed/>
                  </p:oleObj>
                </mc:Choice>
                <mc:Fallback>
                  <p:oleObj name="Graph" r:id="rId3" imgW="4114080" imgH="280080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08" y="3412987"/>
                          <a:ext cx="3791332" cy="2377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5501123" y="11402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6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00" y="802433"/>
            <a:ext cx="3218466" cy="1738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9434</TotalTime>
  <Words>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Graph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531</cp:revision>
  <cp:lastPrinted>2016-05-03T09:10:23Z</cp:lastPrinted>
  <dcterms:created xsi:type="dcterms:W3CDTF">2013-03-08T09:07:20Z</dcterms:created>
  <dcterms:modified xsi:type="dcterms:W3CDTF">2017-03-10T14:05:22Z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