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9"/>
  </p:notesMasterIdLst>
  <p:sldIdLst>
    <p:sldId id="369" r:id="rId8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4524" autoAdjust="0"/>
  </p:normalViewPr>
  <p:slideViewPr>
    <p:cSldViewPr>
      <p:cViewPr>
        <p:scale>
          <a:sx n="160" d="100"/>
          <a:sy n="160" d="100"/>
        </p:scale>
        <p:origin x="-1734" y="1434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402138" y="893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5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6915" y="154360"/>
            <a:ext cx="3575435" cy="2376264"/>
            <a:chOff x="136915" y="154360"/>
            <a:chExt cx="3575435" cy="2376264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136915" y="154360"/>
              <a:ext cx="3575435" cy="2376264"/>
              <a:chOff x="368290" y="1623573"/>
              <a:chExt cx="5635309" cy="3996330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/>
              <a:srcRect t="13843"/>
              <a:stretch/>
            </p:blipFill>
            <p:spPr>
              <a:xfrm>
                <a:off x="2958901" y="4335865"/>
                <a:ext cx="322486" cy="72368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/>
              <a:srcRect t="22223"/>
              <a:stretch/>
            </p:blipFill>
            <p:spPr>
              <a:xfrm>
                <a:off x="3574610" y="4033357"/>
                <a:ext cx="2428988" cy="1586546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2585" y="1623573"/>
                <a:ext cx="2411014" cy="2297997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8290" y="2178947"/>
                <a:ext cx="2590610" cy="3131433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368290" y="1738535"/>
                <a:ext cx="748357" cy="465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5A) </a:t>
                </a:r>
                <a:endParaRPr lang="en-GB" sz="1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054825" y="1661754"/>
                <a:ext cx="748357" cy="465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5B) </a:t>
                </a:r>
                <a:endParaRPr lang="en-GB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050721" y="4033356"/>
                <a:ext cx="748357" cy="465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5C) </a:t>
                </a:r>
                <a:endParaRPr lang="en-GB" sz="1200" dirty="0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 rot="16200000">
              <a:off x="1378971" y="1293467"/>
              <a:ext cx="922047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00" dirty="0" smtClean="0"/>
                <a:t>Log2 mRNA fold change</a:t>
              </a:r>
              <a:endParaRPr lang="en-GB" sz="5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685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9436</TotalTime>
  <Words>12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531</cp:revision>
  <cp:lastPrinted>2016-05-03T09:10:23Z</cp:lastPrinted>
  <dcterms:created xsi:type="dcterms:W3CDTF">2013-03-08T09:07:20Z</dcterms:created>
  <dcterms:modified xsi:type="dcterms:W3CDTF">2017-03-10T14:05:05Z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