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0" r:id="rId3"/>
    <p:sldMasterId id="2147483655" r:id="rId4"/>
    <p:sldMasterId id="2147483652" r:id="rId5"/>
    <p:sldMasterId id="2147483653" r:id="rId6"/>
    <p:sldMasterId id="2147483654" r:id="rId7"/>
  </p:sldMasterIdLst>
  <p:notesMasterIdLst>
    <p:notesMasterId r:id="rId9"/>
  </p:notesMasterIdLst>
  <p:sldIdLst>
    <p:sldId id="329" r:id="rId8"/>
  </p:sldIdLst>
  <p:sldSz cx="6627813" cy="82296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24464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848929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273393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697858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122322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546787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2971251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395716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" userDrawn="1">
          <p15:clr>
            <a:srgbClr val="A4A3A4"/>
          </p15:clr>
        </p15:guide>
        <p15:guide id="2" orient="horz" pos="3300" userDrawn="1">
          <p15:clr>
            <a:srgbClr val="A4A3A4"/>
          </p15:clr>
        </p15:guide>
        <p15:guide id="3" orient="horz" pos="4878" userDrawn="1">
          <p15:clr>
            <a:srgbClr val="A4A3A4"/>
          </p15:clr>
        </p15:guide>
        <p15:guide id="4" pos="3994" userDrawn="1">
          <p15:clr>
            <a:srgbClr val="A4A3A4"/>
          </p15:clr>
        </p15:guide>
        <p15:guide id="5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8CB1"/>
    <a:srgbClr val="AF598E"/>
    <a:srgbClr val="921F66"/>
    <a:srgbClr val="D6AAC5"/>
    <a:srgbClr val="840353"/>
    <a:srgbClr val="932167"/>
    <a:srgbClr val="C990B3"/>
    <a:srgbClr val="D2A2C0"/>
    <a:srgbClr val="E3C5D7"/>
    <a:srgbClr val="DFB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33" autoAdjust="0"/>
    <p:restoredTop sz="94524" autoAdjust="0"/>
  </p:normalViewPr>
  <p:slideViewPr>
    <p:cSldViewPr>
      <p:cViewPr>
        <p:scale>
          <a:sx n="104" d="100"/>
          <a:sy n="104" d="100"/>
        </p:scale>
        <p:origin x="-2910" y="-24"/>
      </p:cViewPr>
      <p:guideLst>
        <p:guide orient="horz" pos="306"/>
        <p:guide orient="horz" pos="3300"/>
        <p:guide orient="horz" pos="4878"/>
        <p:guide pos="3994"/>
        <p:guide pos="1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96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r">
              <a:defRPr sz="1100"/>
            </a:lvl1pPr>
          </a:lstStyle>
          <a:p>
            <a:fld id="{47D566FC-D7AA-4E72-B99D-27571E2EBFC0}" type="datetimeFigureOut">
              <a:rPr lang="sv-SE" smtClean="0"/>
              <a:pPr/>
              <a:t>2017-03-10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00238" y="744538"/>
            <a:ext cx="29972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0" tIns="44110" rIns="88220" bIns="4411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66" y="4715408"/>
            <a:ext cx="5438748" cy="4467471"/>
          </a:xfrm>
          <a:prstGeom prst="rect">
            <a:avLst/>
          </a:prstGeom>
        </p:spPr>
        <p:txBody>
          <a:bodyPr vert="horz" lIns="88220" tIns="44110" rIns="88220" bIns="441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l">
              <a:defRPr sz="11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96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r">
              <a:defRPr sz="1100"/>
            </a:lvl1pPr>
          </a:lstStyle>
          <a:p>
            <a:fld id="{4C79395C-D1BA-4D34-9C05-4261DAB2786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502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1pPr>
    <a:lvl2pPr marL="424464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2pPr>
    <a:lvl3pPr marL="848929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3pPr>
    <a:lvl4pPr marL="1273393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4pPr>
    <a:lvl5pPr marL="1697858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5pPr>
    <a:lvl6pPr marL="2122322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6pPr>
    <a:lvl7pPr marL="2546787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7pPr>
    <a:lvl8pPr marL="2971251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8pPr>
    <a:lvl9pPr marL="3395716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vertical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232" y="4284357"/>
            <a:ext cx="383171" cy="345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381" y="171422"/>
            <a:ext cx="5647449" cy="1887840"/>
          </a:xfrm>
        </p:spPr>
        <p:txBody>
          <a:bodyPr anchor="b" anchorCtr="0"/>
          <a:lstStyle>
            <a:lvl1pPr>
              <a:lnSpc>
                <a:spcPct val="100000"/>
              </a:lnSpc>
              <a:defRPr sz="414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4389" y="4069094"/>
            <a:ext cx="5471414" cy="2103120"/>
          </a:xfrm>
        </p:spPr>
        <p:txBody>
          <a:bodyPr/>
          <a:lstStyle>
            <a:lvl1pPr marL="0" indent="0">
              <a:buNone/>
              <a:defRPr sz="1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add Event/Speaker title</a:t>
            </a:r>
            <a:br>
              <a:rPr lang="en-US" dirty="0" smtClean="0"/>
            </a:br>
            <a:r>
              <a:rPr lang="en-US" dirty="0" smtClean="0"/>
              <a:t>00 Month Year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4706" y="2057386"/>
            <a:ext cx="5650575" cy="1887840"/>
          </a:xfrm>
          <a:noFill/>
          <a:ln>
            <a:noFill/>
          </a:ln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414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06141" y="6778080"/>
            <a:ext cx="2510219" cy="76032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1260"/>
            </a:lvl1pPr>
          </a:lstStyle>
          <a:p>
            <a:r>
              <a:rPr lang="en-GB" dirty="0" smtClean="0"/>
              <a:t>Click icon to add classification from picture folder ‘AZ Graphics’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3365687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06" y="329567"/>
            <a:ext cx="2882380" cy="1299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417487" y="0"/>
            <a:ext cx="3210326" cy="822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9" y="2112480"/>
            <a:ext cx="6092749" cy="2173771"/>
          </a:xfrm>
        </p:spPr>
        <p:txBody>
          <a:bodyPr/>
          <a:lstStyle>
            <a:lvl1pPr marL="0" indent="0">
              <a:buNone/>
              <a:defRPr sz="162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0" y="4313501"/>
            <a:ext cx="6627813" cy="388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24407" y="329566"/>
            <a:ext cx="6099660" cy="864000"/>
          </a:xfrm>
        </p:spPr>
        <p:txBody>
          <a:bodyPr/>
          <a:lstStyle>
            <a:lvl1pPr>
              <a:defRPr sz="3240"/>
            </a:lvl1pPr>
          </a:lstStyle>
          <a:p>
            <a:r>
              <a:rPr lang="en-US" dirty="0" smtClean="0"/>
              <a:t>Title of contents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308610" indent="-308610">
              <a:buClrTx/>
              <a:buFont typeface="+mj-lt"/>
              <a:buAutoNum type="arabicPeriod"/>
              <a:defRPr b="1">
                <a:latin typeface="Arial" pitchFamily="34" charset="0"/>
                <a:cs typeface="Arial" pitchFamily="34" charset="0"/>
              </a:defRPr>
            </a:lvl1pPr>
            <a:lvl2pPr marL="648000" indent="-162000">
              <a:defRPr sz="1440" baseline="0">
                <a:latin typeface="Arial" pitchFamily="34" charset="0"/>
                <a:cs typeface="Arial" pitchFamily="34" charset="0"/>
              </a:defRPr>
            </a:lvl2pPr>
            <a:lvl3pPr marL="810000">
              <a:defRPr sz="144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Section one</a:t>
            </a:r>
          </a:p>
          <a:p>
            <a:pPr lvl="1"/>
            <a:r>
              <a:rPr lang="en-US" dirty="0" smtClean="0"/>
              <a:t>Item one</a:t>
            </a:r>
          </a:p>
          <a:p>
            <a:pPr lvl="2"/>
            <a:r>
              <a:rPr lang="en-US" dirty="0" smtClean="0"/>
              <a:t>Sub item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216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546" y="2339745"/>
            <a:ext cx="3392749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4162808" y="2982330"/>
            <a:ext cx="2458031" cy="5227200"/>
          </a:xfrm>
          <a:prstGeom prst="rect">
            <a:avLst/>
          </a:prstGeom>
        </p:spPr>
        <p:txBody>
          <a:bodyPr anchor="b" anchorCtr="0"/>
          <a:lstStyle>
            <a:lvl1pPr>
              <a:defRPr sz="162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icon to add number only from picture folder ‘AZ Graphics’ 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7831" y="329566"/>
            <a:ext cx="3391001" cy="1987200"/>
          </a:xfrm>
        </p:spPr>
        <p:txBody>
          <a:bodyPr anchor="b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018" y="2339745"/>
            <a:ext cx="3394893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0317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914652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1920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314573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7831" y="2112647"/>
            <a:ext cx="4860396" cy="5311140"/>
          </a:xfrm>
        </p:spPr>
        <p:txBody>
          <a:bodyPr/>
          <a:lstStyle>
            <a:lvl1pPr marL="239760" indent="-239760">
              <a:buClr>
                <a:schemeClr val="tx2"/>
              </a:buClr>
              <a:buFont typeface="Arial" pitchFamily="34" charset="0"/>
              <a:buChar char="•"/>
              <a:defRPr sz="1620">
                <a:latin typeface="Arial" pitchFamily="34" charset="0"/>
                <a:cs typeface="Arial" pitchFamily="34" charset="0"/>
              </a:defRPr>
            </a:lvl1pPr>
            <a:lvl2pPr>
              <a:defRPr sz="1620"/>
            </a:lvl2pPr>
            <a:lvl3pPr>
              <a:defRPr sz="1440" baseline="0">
                <a:latin typeface="Arial" pitchFamily="34" charset="0"/>
                <a:cs typeface="Arial" pitchFamily="34" charset="0"/>
              </a:defRPr>
            </a:lvl3pPr>
            <a:lvl4pPr marL="560520" indent="-162000">
              <a:defRPr sz="1440">
                <a:latin typeface="Arial" pitchFamily="34" charset="0"/>
                <a:cs typeface="Arial" pitchFamily="34" charset="0"/>
              </a:defRPr>
            </a:lvl4pPr>
            <a:lvl5pPr marL="560520">
              <a:defRPr sz="144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6"/>
          </p:nvPr>
        </p:nvSpPr>
        <p:spPr>
          <a:xfrm>
            <a:off x="3263887" y="4617724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48612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smtClean="0"/>
              <a:t>Author | 00 Month Year</a:t>
            </a:r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4407" y="329566"/>
            <a:ext cx="6099660" cy="61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831" y="2112647"/>
            <a:ext cx="4860396" cy="531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46" y="7624800"/>
            <a:ext cx="338295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1748D8EB-9301-403A-889B-E8DDB32CFF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43594" y="7624800"/>
            <a:ext cx="2400625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844219" y="7624800"/>
            <a:ext cx="3131250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Set area descriptor | Sub level 1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842" r:id="rId2"/>
    <p:sldLayoutId id="2147483935" r:id="rId3"/>
    <p:sldLayoutId id="2147483854" r:id="rId4"/>
    <p:sldLayoutId id="2147483844" r:id="rId5"/>
    <p:sldLayoutId id="2147483955" r:id="rId6"/>
    <p:sldLayoutId id="2147483957" r:id="rId7"/>
    <p:sldLayoutId id="2147483853" r:id="rId8"/>
    <p:sldLayoutId id="2147483956" r:id="rId9"/>
    <p:sldLayoutId id="2147483954" r:id="rId10"/>
    <p:sldLayoutId id="2147483953" r:id="rId11"/>
    <p:sldLayoutId id="2147483948" r:id="rId12"/>
    <p:sldLayoutId id="2147483947" r:id="rId13"/>
    <p:sldLayoutId id="2147483855" r:id="rId14"/>
    <p:sldLayoutId id="2147483852" r:id="rId15"/>
    <p:sldLayoutId id="2147483847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9pPr>
    </p:titleStyle>
    <p:bodyStyle>
      <a:lvl1pPr marL="162000" indent="-162000" algn="l" rtl="0" eaLnBrk="1" fontAlgn="base" hangingPunct="1">
        <a:spcBef>
          <a:spcPct val="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24000" indent="-16200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560070" indent="-162878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45875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6pPr>
      <a:lvl7pPr marL="187023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7pPr>
      <a:lvl8pPr marL="228171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8pPr>
      <a:lvl9pPr marL="269319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00" anchor="t" anchorCtr="0"/>
          <a:lstStyle/>
          <a:p>
            <a:pPr>
              <a:defRPr/>
            </a:pPr>
            <a:endParaRPr lang="en-GB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78246" y="7492366"/>
            <a:ext cx="338295" cy="42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6200" rIns="16200"/>
          <a:lstStyle/>
          <a:p>
            <a:pPr algn="r">
              <a:defRPr/>
            </a:pPr>
            <a:endParaRPr lang="en-GB" sz="9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873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57" r:id="rId2"/>
    <p:sldLayoutId id="2147483862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68" r:id="rId2"/>
    <p:sldLayoutId id="2147483884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cs typeface="+mn-cs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  <a:cs typeface="+mn-cs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  <a:cs typeface="+mn-cs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9pPr>
    </p:titleStyle>
    <p:bodyStyle>
      <a:lvl1pPr marL="308610" indent="-30861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5000" b="1">
          <a:solidFill>
            <a:schemeClr val="accent1"/>
          </a:solidFill>
          <a:latin typeface="+mn-lt"/>
          <a:ea typeface="+mn-ea"/>
          <a:cs typeface="+mn-cs"/>
        </a:defRPr>
      </a:lvl1pPr>
      <a:lvl2pPr marL="161449" indent="-16002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2pPr>
      <a:lvl3pPr marL="410052" indent="-8715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Font typeface="Arial" charset="0"/>
        <a:buChar char="-"/>
        <a:defRPr sz="45000" b="1">
          <a:solidFill>
            <a:schemeClr val="accent1"/>
          </a:solidFill>
          <a:latin typeface="+mn-lt"/>
        </a:defRPr>
      </a:lvl3pPr>
      <a:lvl4pPr marL="727234" indent="-15573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4pPr>
      <a:lvl5pPr marL="1047274" indent="-158592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5pPr>
      <a:lvl6pPr marL="145875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6pPr>
      <a:lvl7pPr marL="187023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7pPr>
      <a:lvl8pPr marL="228171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8pPr>
      <a:lvl9pPr marL="269319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138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38" r:id="rId2"/>
    <p:sldLayoutId id="2147483943" r:id="rId3"/>
    <p:sldLayoutId id="2147483944" r:id="rId4"/>
    <p:sldLayoutId id="2147483945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378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9" r:id="rId2"/>
    <p:sldLayoutId id="2147483950" r:id="rId3"/>
    <p:sldLayoutId id="2147483951" r:id="rId4"/>
    <p:sldLayoutId id="2147483952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l="13906" t="86913" r="26495" b="-493"/>
          <a:stretch>
            <a:fillRect/>
          </a:stretch>
        </p:blipFill>
        <p:spPr bwMode="auto">
          <a:xfrm>
            <a:off x="832505" y="1601227"/>
            <a:ext cx="1354858" cy="23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 l="11994" t="89396" r="19468"/>
          <a:stretch>
            <a:fillRect/>
          </a:stretch>
        </p:blipFill>
        <p:spPr bwMode="auto">
          <a:xfrm>
            <a:off x="2517235" y="1657962"/>
            <a:ext cx="1219373" cy="16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12473" r="19556" b="19012"/>
          <a:stretch/>
        </p:blipFill>
        <p:spPr bwMode="auto">
          <a:xfrm>
            <a:off x="539271" y="442392"/>
            <a:ext cx="1828740" cy="120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l="6536" t="11292" r="-1219" b="16051"/>
          <a:stretch/>
        </p:blipFill>
        <p:spPr bwMode="auto">
          <a:xfrm>
            <a:off x="4036270" y="468479"/>
            <a:ext cx="1745031" cy="118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3" cstate="print"/>
          <a:srcRect l="6359" t="16433" r="9853" b="8972"/>
          <a:stretch/>
        </p:blipFill>
        <p:spPr bwMode="auto">
          <a:xfrm>
            <a:off x="2449811" y="514400"/>
            <a:ext cx="1512167" cy="11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40063" y="330727"/>
            <a:ext cx="334538" cy="1430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 bwMode="auto">
          <a:xfrm>
            <a:off x="903270" y="1608786"/>
            <a:ext cx="135485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480323" y="1608786"/>
            <a:ext cx="135485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131688" y="1608786"/>
            <a:ext cx="135485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283653" y="1601897"/>
            <a:ext cx="7665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b="0" dirty="0"/>
              <a:t>Time (hours)</a:t>
            </a:r>
          </a:p>
        </p:txBody>
      </p:sp>
      <p:sp>
        <p:nvSpPr>
          <p:cNvPr id="3" name="Rectangle 2"/>
          <p:cNvSpPr/>
          <p:nvPr/>
        </p:nvSpPr>
        <p:spPr>
          <a:xfrm>
            <a:off x="-28372" y="188755"/>
            <a:ext cx="6701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4A)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67399" y="2079188"/>
            <a:ext cx="597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4B)</a:t>
            </a:r>
            <a:endParaRPr lang="en-GB" sz="1200" dirty="0">
              <a:solidFill>
                <a:srgbClr val="FF0000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97688" y="2164876"/>
            <a:ext cx="5752522" cy="2599245"/>
            <a:chOff x="297344" y="2164877"/>
            <a:chExt cx="5508470" cy="2309033"/>
          </a:xfrm>
        </p:grpSpPr>
        <p:sp>
          <p:nvSpPr>
            <p:cNvPr id="26" name="TextBox 25"/>
            <p:cNvSpPr txBox="1"/>
            <p:nvPr/>
          </p:nvSpPr>
          <p:spPr>
            <a:xfrm>
              <a:off x="297344" y="4135356"/>
              <a:ext cx="5685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800" dirty="0"/>
                <a:t>Time </a:t>
              </a:r>
            </a:p>
            <a:p>
              <a:pPr algn="r"/>
              <a:r>
                <a:rPr lang="en-GB" sz="800" dirty="0"/>
                <a:t> (hours</a:t>
              </a:r>
              <a:r>
                <a:rPr lang="en-GB" sz="800" dirty="0" smtClean="0"/>
                <a:t>)</a:t>
              </a:r>
              <a:endParaRPr lang="en-GB" sz="800" dirty="0"/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-99081" y="3134724"/>
              <a:ext cx="1295307" cy="232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80" dirty="0"/>
                <a:t>Log2 mRNA Fold change</a:t>
              </a: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786293" y="2164877"/>
              <a:ext cx="5019521" cy="2276504"/>
              <a:chOff x="463179" y="2264695"/>
              <a:chExt cx="6198293" cy="3578571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3179" y="2264695"/>
                <a:ext cx="6198293" cy="3578571"/>
              </a:xfrm>
              <a:prstGeom prst="rect">
                <a:avLst/>
              </a:prstGeom>
            </p:spPr>
          </p:pic>
          <p:sp>
            <p:nvSpPr>
              <p:cNvPr id="30" name="Rectangle 29"/>
              <p:cNvSpPr/>
              <p:nvPr/>
            </p:nvSpPr>
            <p:spPr bwMode="auto">
              <a:xfrm>
                <a:off x="597169" y="2270140"/>
                <a:ext cx="5904656" cy="339636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82296" tIns="41148" rIns="82296" bIns="41148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822960"/>
                <a:endParaRPr lang="en-GB" sz="1620" dirty="0" err="1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 bwMode="auto">
              <a:xfrm>
                <a:off x="1570646" y="2264697"/>
                <a:ext cx="0" cy="353143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2557977" y="2264697"/>
                <a:ext cx="0" cy="353143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>
                <a:off x="3542570" y="2264697"/>
                <a:ext cx="0" cy="353143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>
                <a:off x="4533860" y="2264697"/>
                <a:ext cx="0" cy="353143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>
                <a:off x="5515748" y="2264697"/>
                <a:ext cx="0" cy="353143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>
                <a:off x="598916" y="2437256"/>
                <a:ext cx="590465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>
                <a:off x="597169" y="3513652"/>
                <a:ext cx="6048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 bwMode="auto">
              <a:xfrm>
                <a:off x="602446" y="4593772"/>
                <a:ext cx="604800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9" name="Title 1"/>
          <p:cNvSpPr txBox="1">
            <a:spLocks/>
          </p:cNvSpPr>
          <p:nvPr/>
        </p:nvSpPr>
        <p:spPr>
          <a:xfrm>
            <a:off x="197484" y="4823056"/>
            <a:ext cx="558617" cy="28803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2"/>
                </a:solidFill>
                <a:latin typeface="Arial" charset="0"/>
              </a:defRPr>
            </a:lvl5pPr>
            <a:lvl6pPr marL="411480"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2"/>
                </a:solidFill>
                <a:latin typeface="Arial" charset="0"/>
              </a:defRPr>
            </a:lvl6pPr>
            <a:lvl7pPr marL="822960"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2"/>
                </a:solidFill>
                <a:latin typeface="Arial" charset="0"/>
              </a:defRPr>
            </a:lvl7pPr>
            <a:lvl8pPr marL="1234440"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2"/>
                </a:solidFill>
                <a:latin typeface="Arial" charset="0"/>
              </a:defRPr>
            </a:lvl8pPr>
            <a:lvl9pPr marL="1645920"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1200" kern="0" dirty="0" smtClean="0">
                <a:solidFill>
                  <a:schemeClr val="tx1"/>
                </a:solidFill>
              </a:rPr>
              <a:t>4C</a:t>
            </a:r>
            <a:endParaRPr lang="en-GB" sz="1200" kern="0" dirty="0">
              <a:solidFill>
                <a:schemeClr val="tx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766301" y="4893420"/>
            <a:ext cx="4567655" cy="3300005"/>
            <a:chOff x="766301" y="4893420"/>
            <a:chExt cx="4567655" cy="3300005"/>
          </a:xfrm>
        </p:grpSpPr>
        <p:sp>
          <p:nvSpPr>
            <p:cNvPr id="49" name="TextBox 48"/>
            <p:cNvSpPr txBox="1"/>
            <p:nvPr/>
          </p:nvSpPr>
          <p:spPr>
            <a:xfrm rot="16200000">
              <a:off x="136990" y="6021121"/>
              <a:ext cx="15202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Log2 fold change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 rot="16200000">
              <a:off x="4361103" y="6006644"/>
              <a:ext cx="16840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%  P-IHC to control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004281" y="6899592"/>
              <a:ext cx="3969476" cy="1293833"/>
              <a:chOff x="1042381" y="6899592"/>
              <a:chExt cx="3925601" cy="1293833"/>
            </a:xfrm>
          </p:grpSpPr>
          <p:sp>
            <p:nvSpPr>
              <p:cNvPr id="48" name="TextBox 47"/>
              <p:cNvSpPr txBox="1"/>
              <p:nvPr/>
            </p:nvSpPr>
            <p:spPr>
              <a:xfrm rot="16200000">
                <a:off x="896507" y="7423062"/>
                <a:ext cx="55335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/>
                  <a:t>KG1a</a:t>
                </a:r>
              </a:p>
            </p:txBody>
          </p:sp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07666" y="6899592"/>
                <a:ext cx="3660316" cy="1293833"/>
              </a:xfrm>
              <a:prstGeom prst="rect">
                <a:avLst/>
              </a:prstGeom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1019521" y="4893420"/>
              <a:ext cx="3916492" cy="973196"/>
              <a:chOff x="1042381" y="4893420"/>
              <a:chExt cx="3916492" cy="973196"/>
            </a:xfrm>
          </p:grpSpPr>
          <p:sp>
            <p:nvSpPr>
              <p:cNvPr id="46" name="TextBox 45"/>
              <p:cNvSpPr txBox="1"/>
              <p:nvPr/>
            </p:nvSpPr>
            <p:spPr>
              <a:xfrm rot="16200000">
                <a:off x="833266" y="5244766"/>
                <a:ext cx="67984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SNU16</a:t>
                </a:r>
              </a:p>
            </p:txBody>
          </p:sp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01734" y="4893420"/>
                <a:ext cx="3657139" cy="973196"/>
              </a:xfrm>
              <a:prstGeom prst="rect">
                <a:avLst/>
              </a:prstGeom>
            </p:spPr>
          </p:pic>
        </p:grpSp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603549" y="4967072"/>
              <a:ext cx="2789736" cy="217954"/>
            </a:xfrm>
            <a:prstGeom prst="rect">
              <a:avLst/>
            </a:prstGeom>
          </p:spPr>
        </p:pic>
        <p:grpSp>
          <p:nvGrpSpPr>
            <p:cNvPr id="19" name="Group 18"/>
            <p:cNvGrpSpPr/>
            <p:nvPr/>
          </p:nvGrpSpPr>
          <p:grpSpPr>
            <a:xfrm>
              <a:off x="1019521" y="5903097"/>
              <a:ext cx="3925599" cy="954098"/>
              <a:chOff x="1042381" y="5903097"/>
              <a:chExt cx="3925599" cy="954098"/>
            </a:xfrm>
          </p:grpSpPr>
          <p:sp>
            <p:nvSpPr>
              <p:cNvPr id="47" name="TextBox 46"/>
              <p:cNvSpPr txBox="1"/>
              <p:nvPr/>
            </p:nvSpPr>
            <p:spPr>
              <a:xfrm rot="16200000">
                <a:off x="845211" y="6249380"/>
                <a:ext cx="65594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100" dirty="0"/>
                  <a:t>KMS11</a:t>
                </a:r>
              </a:p>
            </p:txBody>
          </p:sp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05436" y="5903097"/>
                <a:ext cx="3662544" cy="954098"/>
              </a:xfrm>
              <a:prstGeom prst="rect">
                <a:avLst/>
              </a:prstGeom>
            </p:spPr>
          </p:pic>
        </p:grpSp>
        <p:sp>
          <p:nvSpPr>
            <p:cNvPr id="21" name="TextBox 20"/>
            <p:cNvSpPr txBox="1"/>
            <p:nvPr/>
          </p:nvSpPr>
          <p:spPr>
            <a:xfrm>
              <a:off x="3961978" y="7977083"/>
              <a:ext cx="64953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600" dirty="0" smtClean="0"/>
                <a:t>Time (hours)</a:t>
              </a:r>
              <a:endParaRPr lang="en-GB" sz="600" dirty="0"/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1603549" y="8147248"/>
              <a:ext cx="3006501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63" name="TextBox 62"/>
          <p:cNvSpPr txBox="1"/>
          <p:nvPr/>
        </p:nvSpPr>
        <p:spPr>
          <a:xfrm>
            <a:off x="1275025" y="322309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SNU16</a:t>
            </a:r>
            <a:endParaRPr lang="en-GB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2912583" y="330003"/>
            <a:ext cx="6351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KMS11</a:t>
            </a:r>
            <a:endParaRPr lang="en-GB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4740104" y="330003"/>
            <a:ext cx="5373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KG1a</a:t>
            </a:r>
            <a:endParaRPr lang="en-GB" sz="105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3948726" y="514400"/>
            <a:ext cx="45719" cy="10801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3869565" y="1594694"/>
            <a:ext cx="1445182" cy="274745"/>
            <a:chOff x="3869565" y="1594694"/>
            <a:chExt cx="1445182" cy="274745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3927" t="81918" r="19492" b="1698"/>
            <a:stretch>
              <a:fillRect/>
            </a:stretch>
          </p:blipFill>
          <p:spPr bwMode="auto">
            <a:xfrm>
              <a:off x="3869565" y="1594694"/>
              <a:ext cx="1445182" cy="274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" name="Rectangle 66"/>
            <p:cNvSpPr/>
            <p:nvPr/>
          </p:nvSpPr>
          <p:spPr bwMode="auto">
            <a:xfrm>
              <a:off x="4434284" y="1647350"/>
              <a:ext cx="72008" cy="15094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5544861" y="37361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F0AB00"/>
      </a:lt2>
      <a:accent1>
        <a:srgbClr val="830051"/>
      </a:accent1>
      <a:accent2>
        <a:srgbClr val="4B306A"/>
      </a:accent2>
      <a:accent3>
        <a:srgbClr val="F0AB00"/>
      </a:accent3>
      <a:accent4>
        <a:srgbClr val="7AB800"/>
      </a:accent4>
      <a:accent5>
        <a:srgbClr val="00ADD0"/>
      </a:accent5>
      <a:accent6>
        <a:srgbClr val="C7C2BA"/>
      </a:accent6>
      <a:hlink>
        <a:srgbClr val="4B306A"/>
      </a:hlink>
      <a:folHlink>
        <a:srgbClr val="C7C2BA"/>
      </a:folHlink>
    </a:clrScheme>
    <a:fontScheme name="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F0AB00"/>
        </a:lt2>
        <a:accent1>
          <a:srgbClr val="830051"/>
        </a:accent1>
        <a:accent2>
          <a:srgbClr val="4B306A"/>
        </a:accent2>
        <a:accent3>
          <a:srgbClr val="F0AB00"/>
        </a:accent3>
        <a:accent4>
          <a:srgbClr val="7AB800"/>
        </a:accent4>
        <a:accent5>
          <a:srgbClr val="00ADD0"/>
        </a:accent5>
        <a:accent6>
          <a:srgbClr val="C7C2BA"/>
        </a:accent6>
        <a:hlink>
          <a:srgbClr val="4B306A"/>
        </a:hlink>
        <a:folHlink>
          <a:srgbClr val="C7C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vider Purple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vider Gold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6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ivider White">
  <a:themeElements>
    <a:clrScheme name="Ast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Legibility Box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4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egibility Box Gre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5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9434</TotalTime>
  <Words>37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Blank</vt:lpstr>
      <vt:lpstr>Divider Mulberry</vt:lpstr>
      <vt:lpstr>Divider Purple</vt:lpstr>
      <vt:lpstr>Divider Gold</vt:lpstr>
      <vt:lpstr>Divider White</vt:lpstr>
      <vt:lpstr>Legibility Box Mulberry</vt:lpstr>
      <vt:lpstr>Legibility Box Grey</vt:lpstr>
      <vt:lpstr>PowerPoint Presentation</vt:lpstr>
    </vt:vector>
  </TitlesOfParts>
  <Company>AstraZeneca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kccp738</dc:creator>
  <dc:description>For both external and internal use</dc:description>
  <cp:lastModifiedBy>admin</cp:lastModifiedBy>
  <cp:revision>530</cp:revision>
  <cp:lastPrinted>2016-05-03T09:10:23Z</cp:lastPrinted>
  <dcterms:created xsi:type="dcterms:W3CDTF">2013-03-08T09:07:20Z</dcterms:created>
  <dcterms:modified xsi:type="dcterms:W3CDTF">2017-03-10T14:04:49Z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1.4</vt:lpwstr>
  </property>
</Properties>
</file>