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0" r:id="rId3"/>
    <p:sldMasterId id="2147483655" r:id="rId4"/>
    <p:sldMasterId id="2147483652" r:id="rId5"/>
    <p:sldMasterId id="2147483653" r:id="rId6"/>
    <p:sldMasterId id="2147483654" r:id="rId7"/>
  </p:sldMasterIdLst>
  <p:notesMasterIdLst>
    <p:notesMasterId r:id="rId10"/>
  </p:notesMasterIdLst>
  <p:sldIdLst>
    <p:sldId id="363" r:id="rId8"/>
    <p:sldId id="364" r:id="rId9"/>
  </p:sldIdLst>
  <p:sldSz cx="6627813" cy="8229600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24464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848929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273393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697858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122322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546787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2971251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395716" algn="l" defTabSz="848929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6" userDrawn="1">
          <p15:clr>
            <a:srgbClr val="A4A3A4"/>
          </p15:clr>
        </p15:guide>
        <p15:guide id="2" orient="horz" pos="3300" userDrawn="1">
          <p15:clr>
            <a:srgbClr val="A4A3A4"/>
          </p15:clr>
        </p15:guide>
        <p15:guide id="3" orient="horz" pos="4878" userDrawn="1">
          <p15:clr>
            <a:srgbClr val="A4A3A4"/>
          </p15:clr>
        </p15:guide>
        <p15:guide id="4" pos="3994" userDrawn="1">
          <p15:clr>
            <a:srgbClr val="A4A3A4"/>
          </p15:clr>
        </p15:guide>
        <p15:guide id="5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8CB1"/>
    <a:srgbClr val="AF598E"/>
    <a:srgbClr val="921F66"/>
    <a:srgbClr val="D6AAC5"/>
    <a:srgbClr val="840353"/>
    <a:srgbClr val="932167"/>
    <a:srgbClr val="C990B3"/>
    <a:srgbClr val="D2A2C0"/>
    <a:srgbClr val="E3C5D7"/>
    <a:srgbClr val="DFB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01" autoAdjust="0"/>
    <p:restoredTop sz="94524" autoAdjust="0"/>
  </p:normalViewPr>
  <p:slideViewPr>
    <p:cSldViewPr>
      <p:cViewPr>
        <p:scale>
          <a:sx n="110" d="100"/>
          <a:sy n="110" d="100"/>
        </p:scale>
        <p:origin x="-3144" y="138"/>
      </p:cViewPr>
      <p:guideLst>
        <p:guide orient="horz" pos="306"/>
        <p:guide orient="horz" pos="3300"/>
        <p:guide orient="horz" pos="4878"/>
        <p:guide pos="3994"/>
        <p:guide pos="181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l">
              <a:defRPr sz="11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96" y="2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/>
          <a:lstStyle>
            <a:lvl1pPr algn="r">
              <a:defRPr sz="1100"/>
            </a:lvl1pPr>
          </a:lstStyle>
          <a:p>
            <a:fld id="{47D566FC-D7AA-4E72-B99D-27571E2EBFC0}" type="datetimeFigureOut">
              <a:rPr lang="sv-SE" smtClean="0"/>
              <a:pPr/>
              <a:t>2017-03-10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00238" y="744538"/>
            <a:ext cx="29972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0" tIns="44110" rIns="88220" bIns="4411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66" y="4715408"/>
            <a:ext cx="5438748" cy="4467471"/>
          </a:xfrm>
          <a:prstGeom prst="rect">
            <a:avLst/>
          </a:prstGeom>
        </p:spPr>
        <p:txBody>
          <a:bodyPr vert="horz" lIns="88220" tIns="44110" rIns="88220" bIns="441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l">
              <a:defRPr sz="11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96" y="9430814"/>
            <a:ext cx="2945862" cy="495872"/>
          </a:xfrm>
          <a:prstGeom prst="rect">
            <a:avLst/>
          </a:prstGeom>
        </p:spPr>
        <p:txBody>
          <a:bodyPr vert="horz" lIns="88220" tIns="44110" rIns="88220" bIns="44110" rtlCol="0" anchor="b"/>
          <a:lstStyle>
            <a:lvl1pPr algn="r">
              <a:defRPr sz="1100"/>
            </a:lvl1pPr>
          </a:lstStyle>
          <a:p>
            <a:fld id="{4C79395C-D1BA-4D34-9C05-4261DAB2786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502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1pPr>
    <a:lvl2pPr marL="424464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2pPr>
    <a:lvl3pPr marL="848929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3pPr>
    <a:lvl4pPr marL="1273393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4pPr>
    <a:lvl5pPr marL="1697858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5pPr>
    <a:lvl6pPr marL="2122322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6pPr>
    <a:lvl7pPr marL="2546787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7pPr>
    <a:lvl8pPr marL="2971251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8pPr>
    <a:lvl9pPr marL="3395716" algn="l" defTabSz="848929" rtl="0" eaLnBrk="1" latinLnBrk="0" hangingPunct="1">
      <a:defRPr sz="11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vertical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1232" y="4284357"/>
            <a:ext cx="383171" cy="3455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4381" y="171422"/>
            <a:ext cx="5647449" cy="1887840"/>
          </a:xfrm>
        </p:spPr>
        <p:txBody>
          <a:bodyPr anchor="b" anchorCtr="0"/>
          <a:lstStyle>
            <a:lvl1pPr>
              <a:lnSpc>
                <a:spcPct val="100000"/>
              </a:lnSpc>
              <a:defRPr sz="414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24389" y="4069094"/>
            <a:ext cx="5471414" cy="2103120"/>
          </a:xfrm>
        </p:spPr>
        <p:txBody>
          <a:bodyPr/>
          <a:lstStyle>
            <a:lvl1pPr marL="0" indent="0">
              <a:buNone/>
              <a:defRPr sz="1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add Event/Speaker title</a:t>
            </a:r>
            <a:br>
              <a:rPr lang="en-US" dirty="0" smtClean="0"/>
            </a:br>
            <a:r>
              <a:rPr lang="en-US" dirty="0" smtClean="0"/>
              <a:t>00 Month Year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24706" y="2057386"/>
            <a:ext cx="5650575" cy="1887840"/>
          </a:xfrm>
          <a:noFill/>
          <a:ln>
            <a:noFill/>
          </a:ln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414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206141" y="6778080"/>
            <a:ext cx="2510219" cy="760320"/>
          </a:xfrm>
        </p:spPr>
        <p:txBody>
          <a:bodyPr>
            <a:normAutofit/>
          </a:bodyPr>
          <a:lstStyle>
            <a:lvl1pPr marL="0" indent="0">
              <a:buFont typeface="Arial" pitchFamily="34" charset="0"/>
              <a:buNone/>
              <a:defRPr sz="1260"/>
            </a:lvl1pPr>
          </a:lstStyle>
          <a:p>
            <a:r>
              <a:rPr lang="en-GB" dirty="0" smtClean="0"/>
              <a:t>Click icon to add classification from picture folder ‘AZ Graphics’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3365687" y="4457704"/>
            <a:ext cx="2870313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4457704"/>
            <a:ext cx="19387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406" y="329567"/>
            <a:ext cx="2882380" cy="12991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417487" y="0"/>
            <a:ext cx="3210326" cy="8229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9" y="2112480"/>
            <a:ext cx="6092749" cy="2173771"/>
          </a:xfrm>
        </p:spPr>
        <p:txBody>
          <a:bodyPr/>
          <a:lstStyle>
            <a:lvl1pPr marL="0" indent="0">
              <a:buNone/>
              <a:defRPr sz="162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0" y="4313501"/>
            <a:ext cx="6627813" cy="388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24407" y="329566"/>
            <a:ext cx="6099660" cy="864000"/>
          </a:xfrm>
        </p:spPr>
        <p:txBody>
          <a:bodyPr/>
          <a:lstStyle>
            <a:lvl1pPr>
              <a:defRPr sz="3240"/>
            </a:lvl1pPr>
          </a:lstStyle>
          <a:p>
            <a:r>
              <a:rPr lang="en-US" dirty="0" smtClean="0"/>
              <a:t>Title of contents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308610" indent="-308610">
              <a:buClrTx/>
              <a:buFont typeface="+mj-lt"/>
              <a:buAutoNum type="arabicPeriod"/>
              <a:defRPr b="1">
                <a:latin typeface="Arial" pitchFamily="34" charset="0"/>
                <a:cs typeface="Arial" pitchFamily="34" charset="0"/>
              </a:defRPr>
            </a:lvl1pPr>
            <a:lvl2pPr marL="648000" indent="-162000">
              <a:defRPr sz="1440" baseline="0">
                <a:latin typeface="Arial" pitchFamily="34" charset="0"/>
                <a:cs typeface="Arial" pitchFamily="34" charset="0"/>
              </a:defRPr>
            </a:lvl2pPr>
            <a:lvl3pPr marL="810000">
              <a:defRPr sz="1440"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Section one</a:t>
            </a:r>
          </a:p>
          <a:p>
            <a:pPr lvl="1"/>
            <a:r>
              <a:rPr lang="en-US" dirty="0" smtClean="0"/>
              <a:t>Item one</a:t>
            </a:r>
          </a:p>
          <a:p>
            <a:pPr lvl="2"/>
            <a:r>
              <a:rPr lang="en-US" dirty="0" smtClean="0"/>
              <a:t>Sub item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216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4406" y="2112480"/>
            <a:ext cx="4861266" cy="5309280"/>
          </a:xfrm>
          <a:prstGeom prst="rect">
            <a:avLst/>
          </a:prstGeom>
        </p:spPr>
        <p:txBody>
          <a:bodyPr/>
          <a:lstStyle>
            <a:lvl1pPr marL="0" indent="0">
              <a:defRPr sz="2160" b="1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7831" y="329567"/>
            <a:ext cx="6099660" cy="15563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546" y="2339745"/>
            <a:ext cx="3392749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4162808" y="2982330"/>
            <a:ext cx="2458031" cy="5227200"/>
          </a:xfrm>
          <a:prstGeom prst="rect">
            <a:avLst/>
          </a:prstGeom>
        </p:spPr>
        <p:txBody>
          <a:bodyPr anchor="b" anchorCtr="0"/>
          <a:lstStyle>
            <a:lvl1pPr>
              <a:defRPr sz="162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 smtClean="0"/>
              <a:t>Click icon to add number only from picture folder ‘AZ Graphics’ 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7831" y="329566"/>
            <a:ext cx="3391001" cy="1987200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227018" y="2339745"/>
            <a:ext cx="3394893" cy="273996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defRPr sz="3240" b="1" baseline="0">
                <a:solidFill>
                  <a:schemeClr val="accent1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 smtClean="0"/>
              <a:t>Click to add Secondary title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4406" y="2112480"/>
            <a:ext cx="4861266" cy="5309280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2">
              <a:alpha val="8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0317"/>
          </a:xfrm>
          <a:prstGeom prst="rect">
            <a:avLst/>
          </a:prstGeom>
          <a:solidFill>
            <a:schemeClr val="tx2">
              <a:alpha val="8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914652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6627813" cy="192612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lIns="362880" tIns="226800" rIns="362880" bIns="226800" rtlCol="0">
            <a:spAutoFit/>
          </a:bodyPr>
          <a:lstStyle/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40" dirty="0" smtClean="0">
                <a:solidFill>
                  <a:srgbClr val="FFFFFF"/>
                </a:solidFill>
              </a:rPr>
              <a:t>Instructions</a:t>
            </a: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60" dirty="0" smtClean="0">
              <a:solidFill>
                <a:srgbClr val="FFFFFF"/>
              </a:solidFill>
            </a:endParaRPr>
          </a:p>
          <a:p>
            <a:pPr marL="0" marR="0" indent="0" algn="l" defTabSz="82296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60" dirty="0" smtClean="0">
                <a:solidFill>
                  <a:srgbClr val="FFFFFF"/>
                </a:solidFill>
              </a:rPr>
              <a:t>The depth of the legibility box can be altered up or down to fit above the last line of type.</a:t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/>
            </a:r>
            <a:br>
              <a:rPr lang="en-US" sz="1260" dirty="0" smtClean="0">
                <a:solidFill>
                  <a:srgbClr val="FFFFFF"/>
                </a:solidFill>
              </a:rPr>
            </a:br>
            <a:r>
              <a:rPr lang="en-US" sz="1260" dirty="0" smtClean="0">
                <a:solidFill>
                  <a:srgbClr val="FFFFFF"/>
                </a:solidFill>
              </a:rPr>
              <a:t>Avoid covering key elements in the image with text. </a:t>
            </a:r>
            <a:endParaRPr lang="en-US" sz="162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120714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sp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7813" cy="1684800"/>
          </a:xfrm>
          <a:solidFill>
            <a:schemeClr val="tx1">
              <a:alpha val="60000"/>
            </a:schemeClr>
          </a:solidFill>
        </p:spPr>
        <p:txBody>
          <a:bodyPr lIns="403200" tIns="320400" rIns="403200" bIns="320400">
            <a:noAutofit/>
          </a:bodyPr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8480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"/>
            <a:ext cx="6627813" cy="751314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>
            <a:sp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legibility box will resize automatically when adding more lines.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4800631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829312"/>
            <a:ext cx="6627813" cy="2401920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lIns="403200" tIns="180000" rIns="403200" bIns="180000" anchor="b" anchorCtr="0">
            <a:noAutofit/>
          </a:bodyPr>
          <a:lstStyle>
            <a:lvl1pPr marL="0" indent="0">
              <a:defRPr sz="126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add body text. The depth of the legibility box can be altered up or down to fit above the last line of type.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-23" y="2314573"/>
            <a:ext cx="5229777" cy="1628771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60" b="1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 sz="1260" b="1"/>
            </a:lvl2pPr>
          </a:lstStyle>
          <a:p>
            <a:pPr lvl="0"/>
            <a:r>
              <a:rPr lang="en-US" dirty="0" smtClean="0"/>
              <a:t>How to insert a background image:</a:t>
            </a:r>
            <a:br>
              <a:rPr lang="en-US" dirty="0" smtClean="0"/>
            </a:br>
            <a:r>
              <a:rPr lang="en-US" dirty="0" smtClean="0"/>
              <a:t>1. Using the mouse right click the white space &gt; Select ‘Format Background’ </a:t>
            </a:r>
            <a:br>
              <a:rPr lang="en-US" dirty="0" smtClean="0"/>
            </a:br>
            <a:r>
              <a:rPr lang="en-US" dirty="0" smtClean="0"/>
              <a:t>2. Tick ‘Picture or texture fill’ </a:t>
            </a:r>
            <a:br>
              <a:rPr lang="en-US" dirty="0" smtClean="0"/>
            </a:br>
            <a:r>
              <a:rPr lang="en-US" dirty="0" smtClean="0"/>
              <a:t>3. Click the ‘File’ button </a:t>
            </a:r>
            <a:br>
              <a:rPr lang="en-US" dirty="0" smtClean="0"/>
            </a:br>
            <a:r>
              <a:rPr lang="en-US" dirty="0" smtClean="0"/>
              <a:t>4. Select your picture, click ‘Insert’ &gt; ‘Close’ </a:t>
            </a:r>
            <a:br>
              <a:rPr lang="en-US" dirty="0" smtClean="0"/>
            </a:br>
            <a:r>
              <a:rPr lang="en-US" dirty="0" smtClean="0"/>
              <a:t>5. Remove this textbox when ready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7831" y="2112647"/>
            <a:ext cx="4860396" cy="5311140"/>
          </a:xfrm>
        </p:spPr>
        <p:txBody>
          <a:bodyPr/>
          <a:lstStyle>
            <a:lvl1pPr marL="239760" indent="-239760">
              <a:buClr>
                <a:schemeClr val="tx2"/>
              </a:buClr>
              <a:buFont typeface="Arial" pitchFamily="34" charset="0"/>
              <a:buChar char="•"/>
              <a:defRPr sz="1620">
                <a:latin typeface="Arial" pitchFamily="34" charset="0"/>
                <a:cs typeface="Arial" pitchFamily="34" charset="0"/>
              </a:defRPr>
            </a:lvl1pPr>
            <a:lvl2pPr>
              <a:defRPr sz="1620"/>
            </a:lvl2pPr>
            <a:lvl3pPr>
              <a:defRPr sz="1440" baseline="0">
                <a:latin typeface="Arial" pitchFamily="34" charset="0"/>
                <a:cs typeface="Arial" pitchFamily="34" charset="0"/>
              </a:defRPr>
            </a:lvl3pPr>
            <a:lvl4pPr marL="560520" indent="-162000">
              <a:defRPr sz="1440">
                <a:latin typeface="Arial" pitchFamily="34" charset="0"/>
                <a:cs typeface="Arial" pitchFamily="34" charset="0"/>
              </a:defRPr>
            </a:lvl4pPr>
            <a:lvl5pPr marL="560520">
              <a:defRPr sz="1440">
                <a:latin typeface="Arial" pitchFamily="34" charset="0"/>
                <a:cs typeface="Arial" pitchFamily="34" charset="0"/>
              </a:defRPr>
            </a:lvl5pPr>
            <a:lvl6pPr>
              <a:defRPr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2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0" indent="0">
              <a:buNone/>
              <a:defRPr sz="126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6"/>
          </p:nvPr>
        </p:nvSpPr>
        <p:spPr>
          <a:xfrm>
            <a:off x="3263887" y="4617724"/>
            <a:ext cx="2870313" cy="22464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261719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5"/>
          </p:nvPr>
        </p:nvSpPr>
        <p:spPr>
          <a:xfrm>
            <a:off x="224406" y="2112480"/>
            <a:ext cx="2870313" cy="4752000"/>
          </a:xfrm>
        </p:spPr>
        <p:txBody>
          <a:bodyPr/>
          <a:lstStyle>
            <a:lvl1pPr marL="162000" indent="-162000"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/>
          </p:nvPr>
        </p:nvSpPr>
        <p:spPr>
          <a:xfrm>
            <a:off x="2369313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6"/>
          </p:nvPr>
        </p:nvSpPr>
        <p:spPr>
          <a:xfrm>
            <a:off x="4509000" y="2112480"/>
            <a:ext cx="1938766" cy="4752000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4407" y="329566"/>
            <a:ext cx="6099660" cy="6134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24406" y="941760"/>
            <a:ext cx="6100719" cy="613440"/>
          </a:xfrm>
        </p:spPr>
        <p:txBody>
          <a:bodyPr/>
          <a:lstStyle>
            <a:lvl1pPr marL="0" indent="0">
              <a:buNone/>
              <a:defRPr sz="2520" b="1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add Secondary title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7016" y="4457704"/>
            <a:ext cx="4861266" cy="2406777"/>
          </a:xfrm>
        </p:spPr>
        <p:txBody>
          <a:bodyPr/>
          <a:lstStyle>
            <a:lvl1pPr>
              <a:buFont typeface="Arial" pitchFamily="34" charset="0"/>
              <a:buChar char="•"/>
              <a:defRPr sz="1260"/>
            </a:lvl1pPr>
            <a:lvl2pPr>
              <a:defRPr sz="1260"/>
            </a:lvl2pPr>
            <a:lvl3pPr>
              <a:defRPr sz="1080"/>
            </a:lvl3pPr>
            <a:lvl4pPr>
              <a:defRPr sz="1080"/>
            </a:lvl4pPr>
            <a:lvl5pPr>
              <a:defRPr sz="108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24406" y="2112480"/>
            <a:ext cx="4861266" cy="2173771"/>
          </a:xfrm>
        </p:spPr>
        <p:txBody>
          <a:bodyPr/>
          <a:lstStyle>
            <a:lvl1pPr marL="0" indent="0">
              <a:buNone/>
              <a:defRPr sz="162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>
              <a:defRPr/>
            </a:pPr>
            <a:fld id="{1748D8EB-9301-403A-889B-E8DDB32CFF4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4407" y="329566"/>
            <a:ext cx="6099660" cy="61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831" y="2112647"/>
            <a:ext cx="4860396" cy="531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46" y="7624800"/>
            <a:ext cx="338295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1748D8EB-9301-403A-889B-E8DDB32CFF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43594" y="7624800"/>
            <a:ext cx="2400625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Author | 00 Month Year</a:t>
            </a:r>
            <a:endParaRPr lang="sv-SE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844219" y="7624800"/>
            <a:ext cx="3131250" cy="293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GB" dirty="0" smtClean="0"/>
              <a:t>Set area descriptor | Sub level 1</a:t>
            </a: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842" r:id="rId2"/>
    <p:sldLayoutId id="2147483935" r:id="rId3"/>
    <p:sldLayoutId id="2147483854" r:id="rId4"/>
    <p:sldLayoutId id="2147483844" r:id="rId5"/>
    <p:sldLayoutId id="2147483955" r:id="rId6"/>
    <p:sldLayoutId id="2147483957" r:id="rId7"/>
    <p:sldLayoutId id="2147483853" r:id="rId8"/>
    <p:sldLayoutId id="2147483956" r:id="rId9"/>
    <p:sldLayoutId id="2147483954" r:id="rId10"/>
    <p:sldLayoutId id="2147483953" r:id="rId11"/>
    <p:sldLayoutId id="2147483948" r:id="rId12"/>
    <p:sldLayoutId id="2147483947" r:id="rId13"/>
    <p:sldLayoutId id="2147483855" r:id="rId14"/>
    <p:sldLayoutId id="2147483852" r:id="rId15"/>
    <p:sldLayoutId id="2147483847" r:id="rId1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2"/>
          </a:solidFill>
          <a:latin typeface="Arial" charset="0"/>
        </a:defRPr>
      </a:lvl9pPr>
    </p:titleStyle>
    <p:bodyStyle>
      <a:lvl1pPr marL="162000" indent="-162000" algn="l" rtl="0" eaLnBrk="1" fontAlgn="base" hangingPunct="1">
        <a:spcBef>
          <a:spcPct val="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24000" indent="-162000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-"/>
        <a:defRPr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560070" indent="-162878" algn="l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560520" indent="-162000" algn="l" rtl="0" eaLnBrk="1" fontAlgn="base" hangingPunct="1">
        <a:spcBef>
          <a:spcPct val="0"/>
        </a:spcBef>
        <a:spcAft>
          <a:spcPct val="0"/>
        </a:spcAft>
        <a:buChar char="•"/>
        <a:defRPr sz="144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45875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6pPr>
      <a:lvl7pPr marL="187023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7pPr>
      <a:lvl8pPr marL="228171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8pPr>
      <a:lvl9pPr marL="2693194" indent="-158592" algn="l" rtl="0" eaLnBrk="1" fontAlgn="base" hangingPunct="1">
        <a:spcBef>
          <a:spcPct val="0"/>
        </a:spcBef>
        <a:spcAft>
          <a:spcPct val="0"/>
        </a:spcAft>
        <a:buChar char="•"/>
        <a:defRPr sz="126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00" anchor="t" anchorCtr="0"/>
          <a:lstStyle/>
          <a:p>
            <a:pPr>
              <a:defRPr/>
            </a:pPr>
            <a:endParaRPr lang="en-GB" dirty="0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8246" y="7492366"/>
            <a:ext cx="338295" cy="42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6200" rIns="16200"/>
          <a:lstStyle/>
          <a:p>
            <a:pPr algn="r">
              <a:defRPr/>
            </a:pPr>
            <a:endParaRPr lang="en-GB" sz="9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873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57" r:id="rId2"/>
    <p:sldLayoutId id="2147483862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6627813" cy="8229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2230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84" r:id="rId3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  <a:cs typeface="+mn-cs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  <a:cs typeface="+mn-cs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  <a:cs typeface="+mn-cs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3391001" cy="198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tx2"/>
          </a:solidFill>
          <a:latin typeface="Arial" charset="0"/>
        </a:defRPr>
      </a:lvl9pPr>
    </p:titleStyle>
    <p:bodyStyle>
      <a:lvl1pPr marL="308610" indent="-30861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5000" b="1">
          <a:solidFill>
            <a:schemeClr val="accent1"/>
          </a:solidFill>
          <a:latin typeface="+mn-lt"/>
          <a:ea typeface="+mn-ea"/>
          <a:cs typeface="+mn-cs"/>
        </a:defRPr>
      </a:lvl1pPr>
      <a:lvl2pPr marL="161449" indent="-160020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2pPr>
      <a:lvl3pPr marL="410052" indent="-8715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Font typeface="Arial" charset="0"/>
        <a:buChar char="-"/>
        <a:defRPr sz="45000" b="1">
          <a:solidFill>
            <a:schemeClr val="accent1"/>
          </a:solidFill>
          <a:latin typeface="+mn-lt"/>
        </a:defRPr>
      </a:lvl3pPr>
      <a:lvl4pPr marL="727234" indent="-155734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4pPr>
      <a:lvl5pPr marL="1047274" indent="-158592" algn="r" rtl="0" eaLnBrk="0" fontAlgn="base" hangingPunct="0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5pPr>
      <a:lvl6pPr marL="145875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6pPr>
      <a:lvl7pPr marL="187023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7pPr>
      <a:lvl8pPr marL="228171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8pPr>
      <a:lvl9pPr marL="2693194" indent="-158592" algn="r" rtl="0" fontAlgn="base">
        <a:lnSpc>
          <a:spcPct val="85000"/>
        </a:lnSpc>
        <a:spcBef>
          <a:spcPct val="0"/>
        </a:spcBef>
        <a:spcAft>
          <a:spcPct val="0"/>
        </a:spcAft>
        <a:buChar char="•"/>
        <a:defRPr sz="45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138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38" r:id="rId2"/>
    <p:sldLayoutId id="2147483943" r:id="rId3"/>
    <p:sldLayoutId id="2147483944" r:id="rId4"/>
    <p:sldLayoutId id="2147483945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7831" y="329566"/>
            <a:ext cx="6099660" cy="378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9" r:id="rId2"/>
    <p:sldLayoutId id="2147483950" r:id="rId3"/>
    <p:sldLayoutId id="2147483951" r:id="rId4"/>
    <p:sldLayoutId id="2147483952" r:id="rId5"/>
  </p:sldLayoutIdLst>
  <p:hf hdr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5pPr>
      <a:lvl6pPr marL="41148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6pPr>
      <a:lvl7pPr marL="82296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7pPr>
      <a:lvl8pPr marL="123444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8pPr>
      <a:lvl9pPr marL="1645920" algn="l" rtl="0" fontAlgn="base">
        <a:lnSpc>
          <a:spcPct val="95000"/>
        </a:lnSpc>
        <a:spcBef>
          <a:spcPct val="0"/>
        </a:spcBef>
        <a:spcAft>
          <a:spcPct val="0"/>
        </a:spcAft>
        <a:defRPr sz="3240" b="1">
          <a:solidFill>
            <a:schemeClr val="bg1"/>
          </a:solidFill>
          <a:latin typeface="Arial" charset="0"/>
        </a:defRPr>
      </a:lvl9pPr>
    </p:titleStyle>
    <p:bodyStyle>
      <a:lvl1pPr marL="308610" indent="-308610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61449" indent="-160020" algn="l" rtl="0" eaLnBrk="0" fontAlgn="base" hangingPunct="0">
        <a:spcBef>
          <a:spcPct val="0"/>
        </a:spcBef>
        <a:spcAft>
          <a:spcPct val="0"/>
        </a:spcAft>
        <a:buChar char="•"/>
        <a:defRPr b="1">
          <a:solidFill>
            <a:schemeClr val="tx1"/>
          </a:solidFill>
          <a:latin typeface="+mn-lt"/>
        </a:defRPr>
      </a:lvl2pPr>
      <a:lvl3pPr marL="410052" indent="-87154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b="1">
          <a:solidFill>
            <a:schemeClr val="tx1"/>
          </a:solidFill>
          <a:latin typeface="+mn-lt"/>
        </a:defRPr>
      </a:lvl3pPr>
      <a:lvl4pPr marL="727234" indent="-155734" algn="l" rtl="0" eaLnBrk="0" fontAlgn="base" hangingPunct="0">
        <a:spcBef>
          <a:spcPct val="0"/>
        </a:spcBef>
        <a:spcAft>
          <a:spcPct val="0"/>
        </a:spcAft>
        <a:buChar char="•"/>
        <a:defRPr sz="1440" b="1">
          <a:solidFill>
            <a:schemeClr val="tx1"/>
          </a:solidFill>
          <a:latin typeface="+mn-lt"/>
        </a:defRPr>
      </a:lvl4pPr>
      <a:lvl5pPr marL="1047274" indent="-158592" algn="l" rtl="0" eaLnBrk="0" fontAlgn="base" hangingPunct="0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5pPr>
      <a:lvl6pPr marL="145875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6pPr>
      <a:lvl7pPr marL="187023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7pPr>
      <a:lvl8pPr marL="228171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8pPr>
      <a:lvl9pPr marL="2693194" indent="-158592" algn="l" rtl="0" fontAlgn="base">
        <a:spcBef>
          <a:spcPct val="0"/>
        </a:spcBef>
        <a:spcAft>
          <a:spcPct val="0"/>
        </a:spcAft>
        <a:buChar char="•"/>
        <a:defRPr sz="126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37642" y="298376"/>
            <a:ext cx="3816424" cy="3105490"/>
            <a:chOff x="-45742" y="600814"/>
            <a:chExt cx="3284254" cy="2710423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3909" y="600814"/>
              <a:ext cx="2974603" cy="2649888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 rot="16200000">
              <a:off x="-823977" y="1668389"/>
              <a:ext cx="19935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0" dirty="0"/>
                <a:t>Log2 mRNA Fold change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87793" y="1124389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96257" y="1122185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17908" y="1815239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38065" y="1817325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55474" y="1819523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-45742" y="2972683"/>
              <a:ext cx="5373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800" dirty="0"/>
                <a:t>Time</a:t>
              </a:r>
            </a:p>
            <a:p>
              <a:pPr algn="r"/>
              <a:r>
                <a:rPr lang="en-GB" sz="800" dirty="0"/>
                <a:t>(hours)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125851" y="1090534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246009" y="1082127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15" y="2597934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236651" y="2673801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341361" y="2711484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679508" y="2752945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566082" y="2677077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93936" y="1172646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822522" y="1187374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931503" y="1176931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147138" y="1105258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64548" y="1162238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92024" y="1908533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260315" y="1963820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22886" y="1899259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931010" y="2103956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65525" y="1885337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26124" y="2284554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09219" y="2358795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264857" y="2319806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11558" y="2322371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456621" y="1789625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/>
                <a:t>*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426364" y="36906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Figure 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115" y="3557681"/>
            <a:ext cx="4462543" cy="1479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115" y="5170261"/>
            <a:ext cx="3880228" cy="13873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115" y="6851104"/>
            <a:ext cx="4371255" cy="11891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9570" y="553729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19" name="TextBox 218"/>
          <p:cNvSpPr txBox="1"/>
          <p:nvPr/>
        </p:nvSpPr>
        <p:spPr>
          <a:xfrm>
            <a:off x="289570" y="38203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20" name="TextBox 219"/>
          <p:cNvSpPr txBox="1"/>
          <p:nvPr/>
        </p:nvSpPr>
        <p:spPr>
          <a:xfrm>
            <a:off x="289570" y="549458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21" name="TextBox 220"/>
          <p:cNvSpPr txBox="1"/>
          <p:nvPr/>
        </p:nvSpPr>
        <p:spPr>
          <a:xfrm>
            <a:off x="289570" y="716994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3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2"/>
          <p:cNvGrpSpPr/>
          <p:nvPr/>
        </p:nvGrpSpPr>
        <p:grpSpPr>
          <a:xfrm>
            <a:off x="864116" y="3988385"/>
            <a:ext cx="4611890" cy="1804916"/>
            <a:chOff x="856124" y="3994389"/>
            <a:chExt cx="4611890" cy="1804916"/>
          </a:xfrm>
        </p:grpSpPr>
        <p:sp>
          <p:nvSpPr>
            <p:cNvPr id="3" name="TextBox 27"/>
            <p:cNvSpPr txBox="1">
              <a:spLocks noChangeArrowheads="1"/>
            </p:cNvSpPr>
            <p:nvPr/>
          </p:nvSpPr>
          <p:spPr bwMode="auto">
            <a:xfrm>
              <a:off x="2953866" y="4403694"/>
              <a:ext cx="556499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SNU16</a:t>
              </a:r>
            </a:p>
          </p:txBody>
        </p:sp>
        <p:sp>
          <p:nvSpPr>
            <p:cNvPr id="4" name="TextBox 43"/>
            <p:cNvSpPr txBox="1">
              <a:spLocks noChangeArrowheads="1"/>
            </p:cNvSpPr>
            <p:nvPr/>
          </p:nvSpPr>
          <p:spPr bwMode="auto">
            <a:xfrm>
              <a:off x="3503893" y="4403694"/>
              <a:ext cx="607789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KATOIII</a:t>
              </a:r>
            </a:p>
          </p:txBody>
        </p:sp>
        <p:sp>
          <p:nvSpPr>
            <p:cNvPr id="5" name="TextBox 46"/>
            <p:cNvSpPr txBox="1">
              <a:spLocks noChangeArrowheads="1"/>
            </p:cNvSpPr>
            <p:nvPr/>
          </p:nvSpPr>
          <p:spPr bwMode="auto">
            <a:xfrm>
              <a:off x="4221275" y="4403694"/>
              <a:ext cx="659079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NCIH716</a:t>
              </a:r>
            </a:p>
          </p:txBody>
        </p:sp>
        <p:sp>
          <p:nvSpPr>
            <p:cNvPr id="6" name="TextBox 47"/>
            <p:cNvSpPr txBox="1">
              <a:spLocks noChangeArrowheads="1"/>
            </p:cNvSpPr>
            <p:nvPr/>
          </p:nvSpPr>
          <p:spPr bwMode="auto">
            <a:xfrm>
              <a:off x="3220497" y="4214611"/>
              <a:ext cx="6270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gastric</a:t>
              </a:r>
            </a:p>
          </p:txBody>
        </p:sp>
        <p:sp>
          <p:nvSpPr>
            <p:cNvPr id="7" name="TextBox 50"/>
            <p:cNvSpPr txBox="1">
              <a:spLocks noChangeArrowheads="1"/>
            </p:cNvSpPr>
            <p:nvPr/>
          </p:nvSpPr>
          <p:spPr bwMode="auto">
            <a:xfrm>
              <a:off x="4300617" y="4214611"/>
              <a:ext cx="542925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colon</a:t>
              </a:r>
            </a:p>
          </p:txBody>
        </p:sp>
        <p:sp>
          <p:nvSpPr>
            <p:cNvPr id="8" name="TextBox 52"/>
            <p:cNvSpPr txBox="1">
              <a:spLocks noChangeArrowheads="1"/>
            </p:cNvSpPr>
            <p:nvPr/>
          </p:nvSpPr>
          <p:spPr bwMode="auto">
            <a:xfrm>
              <a:off x="901472" y="4415415"/>
              <a:ext cx="569321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KMS11</a:t>
              </a:r>
            </a:p>
          </p:txBody>
        </p:sp>
        <p:sp>
          <p:nvSpPr>
            <p:cNvPr id="9" name="TextBox 68"/>
            <p:cNvSpPr txBox="1">
              <a:spLocks noChangeArrowheads="1"/>
            </p:cNvSpPr>
            <p:nvPr/>
          </p:nvSpPr>
          <p:spPr bwMode="auto">
            <a:xfrm>
              <a:off x="1622113" y="4415415"/>
              <a:ext cx="485974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KG1a</a:t>
              </a:r>
            </a:p>
          </p:txBody>
        </p:sp>
        <p:sp>
          <p:nvSpPr>
            <p:cNvPr id="10" name="TextBox 69"/>
            <p:cNvSpPr txBox="1">
              <a:spLocks noChangeArrowheads="1"/>
            </p:cNvSpPr>
            <p:nvPr/>
          </p:nvSpPr>
          <p:spPr bwMode="auto">
            <a:xfrm>
              <a:off x="2161778" y="4403666"/>
              <a:ext cx="646256" cy="230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SUM52P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864231" y="4226360"/>
              <a:ext cx="795337" cy="26193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myeloma</a:t>
              </a: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1511931" y="4226360"/>
              <a:ext cx="76200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 smtClean="0"/>
                <a:t>leukemia</a:t>
              </a:r>
              <a:endParaRPr lang="en-GB" sz="1050" dirty="0"/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2201836" y="4214611"/>
              <a:ext cx="59055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breast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909753" y="4006138"/>
              <a:ext cx="603250" cy="2460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00" dirty="0"/>
                <a:t>FGFR3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557825" y="4006138"/>
              <a:ext cx="604837" cy="2460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00" dirty="0"/>
                <a:t>FGFR1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364513" y="3994389"/>
              <a:ext cx="604837" cy="2460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00" dirty="0"/>
                <a:t>FGFR2</a:t>
              </a:r>
            </a:p>
          </p:txBody>
        </p:sp>
        <p:grpSp>
          <p:nvGrpSpPr>
            <p:cNvPr id="17" name="Group 30"/>
            <p:cNvGrpSpPr>
              <a:grpSpLocks/>
            </p:cNvGrpSpPr>
            <p:nvPr/>
          </p:nvGrpSpPr>
          <p:grpSpPr bwMode="auto">
            <a:xfrm>
              <a:off x="2953866" y="4490220"/>
              <a:ext cx="531342" cy="307987"/>
              <a:chOff x="559781" y="1609055"/>
              <a:chExt cx="532839" cy="307777"/>
            </a:xfrm>
          </p:grpSpPr>
          <p:sp>
            <p:nvSpPr>
              <p:cNvPr id="55" name="TextBox 28"/>
              <p:cNvSpPr txBox="1">
                <a:spLocks noChangeArrowheads="1"/>
              </p:cNvSpPr>
              <p:nvPr/>
            </p:nvSpPr>
            <p:spPr bwMode="auto">
              <a:xfrm>
                <a:off x="559781" y="1609055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56" name="Rectangle 29"/>
              <p:cNvSpPr>
                <a:spLocks noChangeArrowheads="1"/>
              </p:cNvSpPr>
              <p:nvPr/>
            </p:nvSpPr>
            <p:spPr bwMode="auto">
              <a:xfrm>
                <a:off x="803758" y="1609055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18" name="Group 31"/>
            <p:cNvGrpSpPr>
              <a:grpSpLocks/>
            </p:cNvGrpSpPr>
            <p:nvPr/>
          </p:nvGrpSpPr>
          <p:grpSpPr bwMode="auto">
            <a:xfrm>
              <a:off x="3561099" y="4490220"/>
              <a:ext cx="568259" cy="307987"/>
              <a:chOff x="467544" y="1609055"/>
              <a:chExt cx="568268" cy="307777"/>
            </a:xfrm>
          </p:grpSpPr>
          <p:sp>
            <p:nvSpPr>
              <p:cNvPr id="53" name="TextBox 32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54" name="Rectangle 33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19" name="Group 40"/>
            <p:cNvGrpSpPr>
              <a:grpSpLocks/>
            </p:cNvGrpSpPr>
            <p:nvPr/>
          </p:nvGrpSpPr>
          <p:grpSpPr bwMode="auto">
            <a:xfrm>
              <a:off x="4282925" y="4490220"/>
              <a:ext cx="568259" cy="307987"/>
              <a:chOff x="467544" y="1609055"/>
              <a:chExt cx="568268" cy="307777"/>
            </a:xfrm>
          </p:grpSpPr>
          <p:sp>
            <p:nvSpPr>
              <p:cNvPr id="51" name="TextBox 41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52" name="Rectangle 42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20" name="Group 30"/>
            <p:cNvGrpSpPr>
              <a:grpSpLocks/>
            </p:cNvGrpSpPr>
            <p:nvPr/>
          </p:nvGrpSpPr>
          <p:grpSpPr bwMode="auto">
            <a:xfrm>
              <a:off x="988039" y="4494794"/>
              <a:ext cx="573733" cy="315108"/>
              <a:chOff x="363866" y="1613653"/>
              <a:chExt cx="575350" cy="314893"/>
            </a:xfrm>
          </p:grpSpPr>
          <p:sp>
            <p:nvSpPr>
              <p:cNvPr id="49" name="TextBox 28"/>
              <p:cNvSpPr txBox="1">
                <a:spLocks noChangeArrowheads="1"/>
              </p:cNvSpPr>
              <p:nvPr/>
            </p:nvSpPr>
            <p:spPr bwMode="auto">
              <a:xfrm>
                <a:off x="363866" y="1613653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50" name="Rectangle 29"/>
              <p:cNvSpPr>
                <a:spLocks noChangeArrowheads="1"/>
              </p:cNvSpPr>
              <p:nvPr/>
            </p:nvSpPr>
            <p:spPr bwMode="auto">
              <a:xfrm>
                <a:off x="650354" y="1620769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21" name="Group 31"/>
            <p:cNvGrpSpPr>
              <a:grpSpLocks/>
            </p:cNvGrpSpPr>
            <p:nvPr/>
          </p:nvGrpSpPr>
          <p:grpSpPr bwMode="auto">
            <a:xfrm>
              <a:off x="1604365" y="4501915"/>
              <a:ext cx="568259" cy="307987"/>
              <a:chOff x="467544" y="1609055"/>
              <a:chExt cx="568268" cy="307777"/>
            </a:xfrm>
          </p:grpSpPr>
          <p:sp>
            <p:nvSpPr>
              <p:cNvPr id="47" name="TextBox 32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48" name="Rectangle 33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22" name="Group 34"/>
            <p:cNvGrpSpPr>
              <a:grpSpLocks/>
            </p:cNvGrpSpPr>
            <p:nvPr/>
          </p:nvGrpSpPr>
          <p:grpSpPr bwMode="auto">
            <a:xfrm>
              <a:off x="2238093" y="4490192"/>
              <a:ext cx="568259" cy="307987"/>
              <a:chOff x="467544" y="1609055"/>
              <a:chExt cx="568268" cy="307777"/>
            </a:xfrm>
          </p:grpSpPr>
          <p:sp>
            <p:nvSpPr>
              <p:cNvPr id="45" name="TextBox 35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-</a:t>
                </a:r>
              </a:p>
            </p:txBody>
          </p:sp>
          <p:sp>
            <p:nvSpPr>
              <p:cNvPr id="46" name="Rectangle 36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/>
                  <a:t>+</a:t>
                </a:r>
              </a:p>
            </p:txBody>
          </p:sp>
        </p:grpSp>
        <p:cxnSp>
          <p:nvCxnSpPr>
            <p:cNvPr id="23" name="Straight Connector 137"/>
            <p:cNvCxnSpPr>
              <a:cxnSpLocks noChangeShapeType="1"/>
            </p:cNvCxnSpPr>
            <p:nvPr/>
          </p:nvCxnSpPr>
          <p:spPr bwMode="auto">
            <a:xfrm>
              <a:off x="3076481" y="4426437"/>
              <a:ext cx="1007995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" name="TextBox 10"/>
            <p:cNvSpPr txBox="1">
              <a:spLocks noChangeArrowheads="1"/>
            </p:cNvSpPr>
            <p:nvPr/>
          </p:nvSpPr>
          <p:spPr bwMode="auto">
            <a:xfrm>
              <a:off x="4842594" y="4774537"/>
              <a:ext cx="546882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FRS2</a:t>
              </a:r>
            </a:p>
          </p:txBody>
        </p:sp>
        <p:sp>
          <p:nvSpPr>
            <p:cNvPr id="28" name="TextBox 9"/>
            <p:cNvSpPr txBox="1">
              <a:spLocks noChangeArrowheads="1"/>
            </p:cNvSpPr>
            <p:nvPr/>
          </p:nvSpPr>
          <p:spPr bwMode="auto">
            <a:xfrm>
              <a:off x="4842594" y="5158025"/>
              <a:ext cx="625420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P-ERK</a:t>
              </a:r>
            </a:p>
          </p:txBody>
        </p:sp>
        <p:sp>
          <p:nvSpPr>
            <p:cNvPr id="29" name="TextBox 48"/>
            <p:cNvSpPr txBox="1">
              <a:spLocks noChangeArrowheads="1"/>
            </p:cNvSpPr>
            <p:nvPr/>
          </p:nvSpPr>
          <p:spPr bwMode="auto">
            <a:xfrm>
              <a:off x="4860180" y="5518065"/>
              <a:ext cx="484372" cy="26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ERK</a:t>
              </a: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2322233" y="4226360"/>
              <a:ext cx="23762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22" name="Group 121"/>
            <p:cNvGrpSpPr/>
            <p:nvPr/>
          </p:nvGrpSpPr>
          <p:grpSpPr>
            <a:xfrm>
              <a:off x="856124" y="4706541"/>
              <a:ext cx="4024010" cy="1092764"/>
              <a:chOff x="856124" y="4706541"/>
              <a:chExt cx="4024010" cy="1092764"/>
            </a:xfrm>
          </p:grpSpPr>
          <p:pic>
            <p:nvPicPr>
              <p:cNvPr id="41" name="Picture 2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48291"/>
              <a:stretch>
                <a:fillRect/>
              </a:stretch>
            </p:blipFill>
            <p:spPr bwMode="auto">
              <a:xfrm>
                <a:off x="2908824" y="5146450"/>
                <a:ext cx="1242137" cy="2880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" name="Picture 2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203402" y="5146450"/>
                <a:ext cx="676690" cy="2880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" name="Picture 24"/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r="33325"/>
              <a:stretch/>
            </p:blipFill>
            <p:spPr bwMode="auto">
              <a:xfrm>
                <a:off x="865634" y="5134360"/>
                <a:ext cx="1296144" cy="284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10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r="48413"/>
              <a:stretch>
                <a:fillRect/>
              </a:stretch>
            </p:blipFill>
            <p:spPr bwMode="auto">
              <a:xfrm>
                <a:off x="2907523" y="4718870"/>
                <a:ext cx="1240616" cy="360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11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193361" y="4714498"/>
                <a:ext cx="678458" cy="360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12"/>
              <p:cNvPicPr>
                <a:picLocks noChangeAspect="1" noChangeArrowheads="1"/>
              </p:cNvPicPr>
              <p:nvPr/>
            </p:nvPicPr>
            <p:blipFill rotWithShape="1">
              <a:blip r:embed="rId7" cstate="print"/>
              <a:srcRect l="-1" r="-314"/>
              <a:stretch/>
            </p:blipFill>
            <p:spPr bwMode="auto">
              <a:xfrm>
                <a:off x="861712" y="4706541"/>
                <a:ext cx="1300066" cy="36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13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201875" y="4726628"/>
                <a:ext cx="662790" cy="360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0" name="Rectangle 166"/>
              <p:cNvSpPr>
                <a:spLocks noChangeArrowheads="1"/>
              </p:cNvSpPr>
              <p:nvPr/>
            </p:nvSpPr>
            <p:spPr bwMode="auto">
              <a:xfrm>
                <a:off x="856124" y="4714469"/>
                <a:ext cx="4020962" cy="360054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pic>
            <p:nvPicPr>
              <p:cNvPr id="32" name="Picture 2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 r="48413"/>
              <a:stretch>
                <a:fillRect/>
              </a:stretch>
            </p:blipFill>
            <p:spPr bwMode="auto">
              <a:xfrm>
                <a:off x="2901098" y="5506647"/>
                <a:ext cx="1248589" cy="2705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3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 r="5447"/>
              <a:stretch>
                <a:fillRect/>
              </a:stretch>
            </p:blipFill>
            <p:spPr bwMode="auto">
              <a:xfrm>
                <a:off x="4199356" y="5511262"/>
                <a:ext cx="680778" cy="2880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" name="Picture 4"/>
              <p:cNvPicPr>
                <a:picLocks noChangeAspect="1" noChangeArrowheads="1"/>
              </p:cNvPicPr>
              <p:nvPr/>
            </p:nvPicPr>
            <p:blipFill rotWithShape="1">
              <a:blip r:embed="rId11" cstate="print"/>
              <a:srcRect l="1163" r="34652"/>
              <a:stretch/>
            </p:blipFill>
            <p:spPr bwMode="auto">
              <a:xfrm>
                <a:off x="867797" y="5524218"/>
                <a:ext cx="1293981" cy="2574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0" name="Picture 24"/>
              <p:cNvPicPr>
                <a:picLocks noChangeAspect="1" noChangeArrowheads="1"/>
              </p:cNvPicPr>
              <p:nvPr/>
            </p:nvPicPr>
            <p:blipFill rotWithShape="1">
              <a:blip r:embed="rId4" cstate="print"/>
              <a:srcRect l="66321" t="-3877" b="-1"/>
              <a:stretch/>
            </p:blipFill>
            <p:spPr bwMode="auto">
              <a:xfrm>
                <a:off x="2207031" y="5148196"/>
                <a:ext cx="654710" cy="264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1" name="Picture 4"/>
              <p:cNvPicPr>
                <a:picLocks noChangeAspect="1" noChangeArrowheads="1"/>
              </p:cNvPicPr>
              <p:nvPr/>
            </p:nvPicPr>
            <p:blipFill rotWithShape="1">
              <a:blip r:embed="rId11" cstate="print"/>
              <a:srcRect l="68551" t="4317"/>
              <a:stretch/>
            </p:blipFill>
            <p:spPr bwMode="auto">
              <a:xfrm>
                <a:off x="2214367" y="5532788"/>
                <a:ext cx="647374" cy="2463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5" name="Rectangle 164"/>
              <p:cNvSpPr>
                <a:spLocks noChangeArrowheads="1"/>
              </p:cNvSpPr>
              <p:nvPr/>
            </p:nvSpPr>
            <p:spPr bwMode="auto">
              <a:xfrm>
                <a:off x="865634" y="5521294"/>
                <a:ext cx="4014458" cy="255938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Rectangle 194"/>
              <p:cNvSpPr>
                <a:spLocks noChangeArrowheads="1"/>
              </p:cNvSpPr>
              <p:nvPr/>
            </p:nvSpPr>
            <p:spPr bwMode="auto">
              <a:xfrm>
                <a:off x="865634" y="5146533"/>
                <a:ext cx="4014458" cy="273752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0" name="Group 129"/>
          <p:cNvGrpSpPr/>
          <p:nvPr/>
        </p:nvGrpSpPr>
        <p:grpSpPr>
          <a:xfrm>
            <a:off x="587642" y="6354985"/>
            <a:ext cx="5804140" cy="1503612"/>
            <a:chOff x="587642" y="6354985"/>
            <a:chExt cx="5804140" cy="1503612"/>
          </a:xfrm>
        </p:grpSpPr>
        <p:pic>
          <p:nvPicPr>
            <p:cNvPr id="115" name="Picture 29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3341149" y="7234117"/>
              <a:ext cx="1802665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6" name="Picture 26"/>
            <p:cNvPicPr>
              <a:picLocks noChangeAspect="1" noChangeArrowheads="1"/>
            </p:cNvPicPr>
            <p:nvPr/>
          </p:nvPicPr>
          <p:blipFill rotWithShape="1">
            <a:blip r:embed="rId13" cstate="print"/>
            <a:srcRect l="4187" t="-7172" r="65278"/>
            <a:stretch/>
          </p:blipFill>
          <p:spPr bwMode="auto">
            <a:xfrm>
              <a:off x="701085" y="7223794"/>
              <a:ext cx="571715" cy="308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7" name="Picture 27"/>
            <p:cNvPicPr>
              <a:picLocks noChangeAspect="1" noChangeArrowheads="1"/>
            </p:cNvPicPr>
            <p:nvPr/>
          </p:nvPicPr>
          <p:blipFill>
            <a:blip r:embed="rId14" cstate="print"/>
            <a:srcRect r="52357"/>
            <a:stretch>
              <a:fillRect/>
            </a:stretch>
          </p:blipFill>
          <p:spPr bwMode="auto">
            <a:xfrm>
              <a:off x="2664565" y="7219200"/>
              <a:ext cx="628515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8" name="Picture 30"/>
            <p:cNvPicPr>
              <a:picLocks noChangeAspect="1" noChangeArrowheads="1"/>
            </p:cNvPicPr>
            <p:nvPr/>
          </p:nvPicPr>
          <p:blipFill rotWithShape="1">
            <a:blip r:embed="rId15" cstate="print"/>
            <a:srcRect r="2382"/>
            <a:stretch/>
          </p:blipFill>
          <p:spPr bwMode="auto">
            <a:xfrm>
              <a:off x="5194372" y="7239701"/>
              <a:ext cx="567242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TextBox 52"/>
            <p:cNvSpPr txBox="1">
              <a:spLocks noChangeArrowheads="1"/>
            </p:cNvSpPr>
            <p:nvPr/>
          </p:nvSpPr>
          <p:spPr bwMode="auto">
            <a:xfrm>
              <a:off x="3425555" y="6539835"/>
              <a:ext cx="434782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AGS</a:t>
              </a:r>
            </a:p>
          </p:txBody>
        </p:sp>
        <p:sp>
          <p:nvSpPr>
            <p:cNvPr id="60" name="TextBox 68"/>
            <p:cNvSpPr txBox="1">
              <a:spLocks noChangeArrowheads="1"/>
            </p:cNvSpPr>
            <p:nvPr/>
          </p:nvSpPr>
          <p:spPr bwMode="auto">
            <a:xfrm>
              <a:off x="3928923" y="6539835"/>
              <a:ext cx="620751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SNU216</a:t>
              </a:r>
            </a:p>
          </p:txBody>
        </p:sp>
        <p:sp>
          <p:nvSpPr>
            <p:cNvPr id="61" name="TextBox 69"/>
            <p:cNvSpPr txBox="1">
              <a:spLocks noChangeArrowheads="1"/>
            </p:cNvSpPr>
            <p:nvPr/>
          </p:nvSpPr>
          <p:spPr bwMode="auto">
            <a:xfrm>
              <a:off x="4657664" y="6539835"/>
              <a:ext cx="383480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T24</a:t>
              </a:r>
            </a:p>
          </p:txBody>
        </p:sp>
        <p:sp>
          <p:nvSpPr>
            <p:cNvPr id="62" name="TextBox 70"/>
            <p:cNvSpPr txBox="1">
              <a:spLocks noChangeArrowheads="1"/>
            </p:cNvSpPr>
            <p:nvPr/>
          </p:nvSpPr>
          <p:spPr bwMode="auto">
            <a:xfrm>
              <a:off x="5333492" y="6539835"/>
              <a:ext cx="498910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HCA7</a:t>
              </a:r>
            </a:p>
          </p:txBody>
        </p:sp>
        <p:grpSp>
          <p:nvGrpSpPr>
            <p:cNvPr id="63" name="Group 53"/>
            <p:cNvGrpSpPr>
              <a:grpSpLocks/>
            </p:cNvGrpSpPr>
            <p:nvPr/>
          </p:nvGrpSpPr>
          <p:grpSpPr bwMode="auto">
            <a:xfrm>
              <a:off x="3391048" y="6639296"/>
              <a:ext cx="568387" cy="306281"/>
              <a:chOff x="467544" y="1609055"/>
              <a:chExt cx="568268" cy="307777"/>
            </a:xfrm>
            <a:noFill/>
          </p:grpSpPr>
          <p:sp>
            <p:nvSpPr>
              <p:cNvPr id="113" name="TextBox 54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14" name="Rectangle 55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64" name="Group 56"/>
            <p:cNvGrpSpPr>
              <a:grpSpLocks/>
            </p:cNvGrpSpPr>
            <p:nvPr/>
          </p:nvGrpSpPr>
          <p:grpSpPr bwMode="auto">
            <a:xfrm>
              <a:off x="4009422" y="6637708"/>
              <a:ext cx="568387" cy="307869"/>
              <a:chOff x="467544" y="1609055"/>
              <a:chExt cx="568268" cy="307777"/>
            </a:xfrm>
            <a:noFill/>
          </p:grpSpPr>
          <p:sp>
            <p:nvSpPr>
              <p:cNvPr id="111" name="TextBox 57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12" name="Rectangle 58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65" name="Group 59"/>
            <p:cNvGrpSpPr>
              <a:grpSpLocks/>
            </p:cNvGrpSpPr>
            <p:nvPr/>
          </p:nvGrpSpPr>
          <p:grpSpPr bwMode="auto">
            <a:xfrm>
              <a:off x="4614431" y="6637708"/>
              <a:ext cx="539505" cy="307869"/>
              <a:chOff x="467544" y="1609055"/>
              <a:chExt cx="539391" cy="307777"/>
            </a:xfrm>
            <a:noFill/>
          </p:grpSpPr>
          <p:sp>
            <p:nvSpPr>
              <p:cNvPr id="109" name="TextBox 60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10" name="Rectangle 61"/>
              <p:cNvSpPr>
                <a:spLocks noChangeArrowheads="1"/>
              </p:cNvSpPr>
              <p:nvPr/>
            </p:nvSpPr>
            <p:spPr bwMode="auto">
              <a:xfrm>
                <a:off x="718074" y="1609055"/>
                <a:ext cx="288861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66" name="Group 62"/>
            <p:cNvGrpSpPr>
              <a:grpSpLocks/>
            </p:cNvGrpSpPr>
            <p:nvPr/>
          </p:nvGrpSpPr>
          <p:grpSpPr bwMode="auto">
            <a:xfrm>
              <a:off x="5262165" y="6639296"/>
              <a:ext cx="504947" cy="306281"/>
              <a:chOff x="467544" y="1609055"/>
              <a:chExt cx="504841" cy="307777"/>
            </a:xfrm>
            <a:noFill/>
          </p:grpSpPr>
          <p:sp>
            <p:nvSpPr>
              <p:cNvPr id="107" name="TextBox 63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08" name="Rectangle 64"/>
              <p:cNvSpPr>
                <a:spLocks noChangeArrowheads="1"/>
              </p:cNvSpPr>
              <p:nvPr/>
            </p:nvSpPr>
            <p:spPr bwMode="auto">
              <a:xfrm>
                <a:off x="683523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sp>
          <p:nvSpPr>
            <p:cNvPr id="67" name="TextBox 47"/>
            <p:cNvSpPr txBox="1">
              <a:spLocks noChangeArrowheads="1"/>
            </p:cNvSpPr>
            <p:nvPr/>
          </p:nvSpPr>
          <p:spPr bwMode="auto">
            <a:xfrm>
              <a:off x="3695619" y="6354985"/>
              <a:ext cx="62706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gastric</a:t>
              </a:r>
            </a:p>
          </p:txBody>
        </p:sp>
        <p:sp>
          <p:nvSpPr>
            <p:cNvPr id="68" name="TextBox 49"/>
            <p:cNvSpPr txBox="1">
              <a:spLocks noChangeArrowheads="1"/>
            </p:cNvSpPr>
            <p:nvPr/>
          </p:nvSpPr>
          <p:spPr bwMode="auto">
            <a:xfrm>
              <a:off x="4610019" y="6354985"/>
              <a:ext cx="671512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bladder</a:t>
              </a:r>
            </a:p>
          </p:txBody>
        </p:sp>
        <p:sp>
          <p:nvSpPr>
            <p:cNvPr id="69" name="TextBox 50"/>
            <p:cNvSpPr txBox="1">
              <a:spLocks noChangeArrowheads="1"/>
            </p:cNvSpPr>
            <p:nvPr/>
          </p:nvSpPr>
          <p:spPr bwMode="auto">
            <a:xfrm>
              <a:off x="5294760" y="6354985"/>
              <a:ext cx="542925" cy="25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colon</a:t>
              </a:r>
            </a:p>
          </p:txBody>
        </p:sp>
        <p:grpSp>
          <p:nvGrpSpPr>
            <p:cNvPr id="70" name="Group 53"/>
            <p:cNvGrpSpPr>
              <a:grpSpLocks/>
            </p:cNvGrpSpPr>
            <p:nvPr/>
          </p:nvGrpSpPr>
          <p:grpSpPr bwMode="auto">
            <a:xfrm>
              <a:off x="733658" y="6639296"/>
              <a:ext cx="568387" cy="306281"/>
              <a:chOff x="467544" y="1609055"/>
              <a:chExt cx="568268" cy="307777"/>
            </a:xfrm>
            <a:noFill/>
          </p:grpSpPr>
          <p:sp>
            <p:nvSpPr>
              <p:cNvPr id="105" name="TextBox 54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06" name="Rectangle 55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71" name="Group 56"/>
            <p:cNvGrpSpPr>
              <a:grpSpLocks/>
            </p:cNvGrpSpPr>
            <p:nvPr/>
          </p:nvGrpSpPr>
          <p:grpSpPr bwMode="auto">
            <a:xfrm>
              <a:off x="1349591" y="6637708"/>
              <a:ext cx="568387" cy="307869"/>
              <a:chOff x="467544" y="1609055"/>
              <a:chExt cx="568268" cy="307777"/>
            </a:xfrm>
            <a:noFill/>
          </p:grpSpPr>
          <p:sp>
            <p:nvSpPr>
              <p:cNvPr id="103" name="TextBox 57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04" name="Rectangle 58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72" name="Group 59"/>
            <p:cNvGrpSpPr>
              <a:grpSpLocks/>
            </p:cNvGrpSpPr>
            <p:nvPr/>
          </p:nvGrpSpPr>
          <p:grpSpPr bwMode="auto">
            <a:xfrm>
              <a:off x="1977476" y="6637708"/>
              <a:ext cx="568387" cy="307869"/>
              <a:chOff x="467544" y="1609055"/>
              <a:chExt cx="568268" cy="307777"/>
            </a:xfrm>
            <a:noFill/>
          </p:grpSpPr>
          <p:sp>
            <p:nvSpPr>
              <p:cNvPr id="101" name="TextBox 60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02" name="Rectangle 61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grpSp>
          <p:nvGrpSpPr>
            <p:cNvPr id="73" name="Group 62"/>
            <p:cNvGrpSpPr>
              <a:grpSpLocks/>
            </p:cNvGrpSpPr>
            <p:nvPr/>
          </p:nvGrpSpPr>
          <p:grpSpPr bwMode="auto">
            <a:xfrm>
              <a:off x="2731601" y="6639296"/>
              <a:ext cx="568387" cy="306281"/>
              <a:chOff x="467544" y="1609055"/>
              <a:chExt cx="568268" cy="307777"/>
            </a:xfrm>
            <a:noFill/>
          </p:grpSpPr>
          <p:sp>
            <p:nvSpPr>
              <p:cNvPr id="99" name="TextBox 63"/>
              <p:cNvSpPr txBox="1">
                <a:spLocks noChangeArrowheads="1"/>
              </p:cNvSpPr>
              <p:nvPr/>
            </p:nvSpPr>
            <p:spPr bwMode="auto">
              <a:xfrm>
                <a:off x="467544" y="1609055"/>
                <a:ext cx="243978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-</a:t>
                </a:r>
              </a:p>
            </p:txBody>
          </p:sp>
          <p:sp>
            <p:nvSpPr>
              <p:cNvPr id="100" name="Rectangle 64"/>
              <p:cNvSpPr>
                <a:spLocks noChangeArrowheads="1"/>
              </p:cNvSpPr>
              <p:nvPr/>
            </p:nvSpPr>
            <p:spPr bwMode="auto">
              <a:xfrm>
                <a:off x="746950" y="1609055"/>
                <a:ext cx="288862" cy="30777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GB" sz="1400" dirty="0"/>
                  <a:t>+</a:t>
                </a:r>
              </a:p>
            </p:txBody>
          </p:sp>
        </p:grpSp>
        <p:sp>
          <p:nvSpPr>
            <p:cNvPr id="74" name="TextBox 52"/>
            <p:cNvSpPr txBox="1">
              <a:spLocks noChangeArrowheads="1"/>
            </p:cNvSpPr>
            <p:nvPr/>
          </p:nvSpPr>
          <p:spPr bwMode="auto">
            <a:xfrm>
              <a:off x="709763" y="6539835"/>
              <a:ext cx="563037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ARH77</a:t>
              </a:r>
            </a:p>
          </p:txBody>
        </p:sp>
        <p:sp>
          <p:nvSpPr>
            <p:cNvPr id="75" name="TextBox 68"/>
            <p:cNvSpPr txBox="1">
              <a:spLocks noChangeArrowheads="1"/>
            </p:cNvSpPr>
            <p:nvPr/>
          </p:nvSpPr>
          <p:spPr bwMode="auto">
            <a:xfrm>
              <a:off x="1321778" y="6539835"/>
              <a:ext cx="575862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SKBR3</a:t>
              </a:r>
            </a:p>
          </p:txBody>
        </p:sp>
        <p:sp>
          <p:nvSpPr>
            <p:cNvPr id="76" name="TextBox 69"/>
            <p:cNvSpPr txBox="1">
              <a:spLocks noChangeArrowheads="1"/>
            </p:cNvSpPr>
            <p:nvPr/>
          </p:nvSpPr>
          <p:spPr bwMode="auto">
            <a:xfrm>
              <a:off x="1898103" y="6539835"/>
              <a:ext cx="691291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HCC1419</a:t>
              </a:r>
            </a:p>
          </p:txBody>
        </p:sp>
        <p:sp>
          <p:nvSpPr>
            <p:cNvPr id="77" name="TextBox 70"/>
            <p:cNvSpPr txBox="1">
              <a:spLocks noChangeArrowheads="1"/>
            </p:cNvSpPr>
            <p:nvPr/>
          </p:nvSpPr>
          <p:spPr bwMode="auto">
            <a:xfrm>
              <a:off x="2712147" y="6539835"/>
              <a:ext cx="595100" cy="23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900" dirty="0"/>
                <a:t>NCIH69</a:t>
              </a:r>
            </a:p>
          </p:txBody>
        </p:sp>
        <p:sp>
          <p:nvSpPr>
            <p:cNvPr id="78" name="TextBox 77"/>
            <p:cNvSpPr txBox="1"/>
            <p:nvPr/>
          </p:nvSpPr>
          <p:spPr bwMode="auto">
            <a:xfrm>
              <a:off x="1698466" y="6354985"/>
              <a:ext cx="588962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breast</a:t>
              </a:r>
            </a:p>
          </p:txBody>
        </p:sp>
        <p:sp>
          <p:nvSpPr>
            <p:cNvPr id="79" name="TextBox 78"/>
            <p:cNvSpPr txBox="1"/>
            <p:nvPr/>
          </p:nvSpPr>
          <p:spPr bwMode="auto">
            <a:xfrm>
              <a:off x="587642" y="6366277"/>
              <a:ext cx="795337" cy="2619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myeloma</a:t>
              </a:r>
            </a:p>
          </p:txBody>
        </p:sp>
        <p:sp>
          <p:nvSpPr>
            <p:cNvPr id="80" name="TextBox 79"/>
            <p:cNvSpPr txBox="1"/>
            <p:nvPr/>
          </p:nvSpPr>
          <p:spPr bwMode="auto">
            <a:xfrm>
              <a:off x="2714039" y="6354985"/>
              <a:ext cx="55245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GB" sz="1050" dirty="0"/>
                <a:t>SCLC</a:t>
              </a:r>
            </a:p>
          </p:txBody>
        </p:sp>
        <p:sp>
          <p:nvSpPr>
            <p:cNvPr id="81" name="TextBox 9"/>
            <p:cNvSpPr txBox="1">
              <a:spLocks noChangeArrowheads="1"/>
            </p:cNvSpPr>
            <p:nvPr/>
          </p:nvSpPr>
          <p:spPr bwMode="auto">
            <a:xfrm>
              <a:off x="5766221" y="7233609"/>
              <a:ext cx="625561" cy="26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P-ERK</a:t>
              </a:r>
            </a:p>
          </p:txBody>
        </p:sp>
        <p:sp>
          <p:nvSpPr>
            <p:cNvPr id="82" name="TextBox 48"/>
            <p:cNvSpPr txBox="1">
              <a:spLocks noChangeArrowheads="1"/>
            </p:cNvSpPr>
            <p:nvPr/>
          </p:nvSpPr>
          <p:spPr bwMode="auto">
            <a:xfrm>
              <a:off x="5785796" y="7593401"/>
              <a:ext cx="484481" cy="26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ERK</a:t>
              </a:r>
            </a:p>
          </p:txBody>
        </p:sp>
        <p:sp>
          <p:nvSpPr>
            <p:cNvPr id="83" name="TextBox 10"/>
            <p:cNvSpPr txBox="1">
              <a:spLocks noChangeArrowheads="1"/>
            </p:cNvSpPr>
            <p:nvPr/>
          </p:nvSpPr>
          <p:spPr bwMode="auto">
            <a:xfrm>
              <a:off x="5766221" y="6873569"/>
              <a:ext cx="547005" cy="261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100" dirty="0"/>
                <a:t>FRS2</a:t>
              </a:r>
            </a:p>
          </p:txBody>
        </p:sp>
        <p:cxnSp>
          <p:nvCxnSpPr>
            <p:cNvPr id="84" name="Straight Connector 41"/>
            <p:cNvCxnSpPr>
              <a:cxnSpLocks noChangeShapeType="1"/>
            </p:cNvCxnSpPr>
            <p:nvPr/>
          </p:nvCxnSpPr>
          <p:spPr bwMode="auto">
            <a:xfrm>
              <a:off x="1430972" y="6585537"/>
              <a:ext cx="1154556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5" name="Straight Connector 42"/>
            <p:cNvCxnSpPr>
              <a:cxnSpLocks noChangeShapeType="1"/>
            </p:cNvCxnSpPr>
            <p:nvPr/>
          </p:nvCxnSpPr>
          <p:spPr bwMode="auto">
            <a:xfrm>
              <a:off x="3389999" y="6585537"/>
              <a:ext cx="1154556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</p:cxnSp>
        <p:pic>
          <p:nvPicPr>
            <p:cNvPr id="94" name="Picture 6"/>
            <p:cNvPicPr>
              <a:picLocks noChangeAspect="1" noChangeArrowheads="1"/>
            </p:cNvPicPr>
            <p:nvPr/>
          </p:nvPicPr>
          <p:blipFill rotWithShape="1">
            <a:blip r:embed="rId16" cstate="print"/>
            <a:srcRect r="66868"/>
            <a:stretch/>
          </p:blipFill>
          <p:spPr bwMode="auto">
            <a:xfrm>
              <a:off x="704697" y="7596948"/>
              <a:ext cx="572285" cy="242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Picture 7"/>
            <p:cNvPicPr>
              <a:picLocks noChangeAspect="1" noChangeArrowheads="1"/>
            </p:cNvPicPr>
            <p:nvPr/>
          </p:nvPicPr>
          <p:blipFill rotWithShape="1">
            <a:blip r:embed="rId17" cstate="print"/>
            <a:srcRect l="2392" t="1" r="49740" b="-14786"/>
            <a:stretch/>
          </p:blipFill>
          <p:spPr bwMode="auto">
            <a:xfrm>
              <a:off x="2663506" y="7596948"/>
              <a:ext cx="628515" cy="261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6" name="Picture 8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341149" y="7610019"/>
              <a:ext cx="1801802" cy="214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7" name="Picture 9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5189894" y="7608308"/>
              <a:ext cx="567242" cy="21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8" name="Picture 14"/>
            <p:cNvPicPr>
              <a:picLocks noChangeAspect="1" noChangeArrowheads="1"/>
            </p:cNvPicPr>
            <p:nvPr/>
          </p:nvPicPr>
          <p:blipFill rotWithShape="1">
            <a:blip r:embed="rId20" cstate="print"/>
            <a:srcRect l="2317"/>
            <a:stretch/>
          </p:blipFill>
          <p:spPr bwMode="auto">
            <a:xfrm>
              <a:off x="3341148" y="6873346"/>
              <a:ext cx="1801801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9" name="Picture 16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5197856" y="6877976"/>
              <a:ext cx="549196" cy="279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" name="Picture 17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700308" y="6877827"/>
              <a:ext cx="576127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1" name="Picture 18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1320782" y="6873346"/>
              <a:ext cx="1296286" cy="287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" name="Picture 19"/>
            <p:cNvPicPr>
              <a:picLocks noChangeAspect="1" noChangeArrowheads="1"/>
            </p:cNvPicPr>
            <p:nvPr/>
          </p:nvPicPr>
          <p:blipFill>
            <a:blip r:embed="rId24" cstate="print"/>
            <a:srcRect r="52357"/>
            <a:stretch>
              <a:fillRect/>
            </a:stretch>
          </p:blipFill>
          <p:spPr bwMode="auto">
            <a:xfrm>
              <a:off x="2661036" y="6875281"/>
              <a:ext cx="627271" cy="2840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4" name="Picture 26"/>
            <p:cNvPicPr>
              <a:picLocks noChangeAspect="1" noChangeArrowheads="1"/>
            </p:cNvPicPr>
            <p:nvPr/>
          </p:nvPicPr>
          <p:blipFill rotWithShape="1">
            <a:blip r:embed="rId13" cstate="print"/>
            <a:srcRect l="35436" t="-6433" b="-1"/>
            <a:stretch/>
          </p:blipFill>
          <p:spPr bwMode="auto">
            <a:xfrm>
              <a:off x="1325898" y="7209939"/>
              <a:ext cx="1281301" cy="306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5" name="Picture 6"/>
            <p:cNvPicPr>
              <a:picLocks noChangeAspect="1" noChangeArrowheads="1"/>
            </p:cNvPicPr>
            <p:nvPr/>
          </p:nvPicPr>
          <p:blipFill rotWithShape="1">
            <a:blip r:embed="rId16" cstate="print"/>
            <a:srcRect l="33720"/>
            <a:stretch/>
          </p:blipFill>
          <p:spPr bwMode="auto">
            <a:xfrm>
              <a:off x="1324540" y="7594146"/>
              <a:ext cx="1288769" cy="240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" name="Rectangle 64"/>
            <p:cNvSpPr>
              <a:spLocks noChangeArrowheads="1"/>
            </p:cNvSpPr>
            <p:nvPr/>
          </p:nvSpPr>
          <p:spPr bwMode="auto">
            <a:xfrm>
              <a:off x="688093" y="6873347"/>
              <a:ext cx="5058960" cy="28793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19" name="Rectangle 88"/>
            <p:cNvSpPr>
              <a:spLocks noChangeArrowheads="1"/>
            </p:cNvSpPr>
            <p:nvPr/>
          </p:nvSpPr>
          <p:spPr bwMode="auto">
            <a:xfrm>
              <a:off x="688092" y="7233262"/>
              <a:ext cx="5077857" cy="287933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98" name="Rectangle 44"/>
            <p:cNvSpPr>
              <a:spLocks noChangeArrowheads="1"/>
            </p:cNvSpPr>
            <p:nvPr/>
          </p:nvSpPr>
          <p:spPr bwMode="auto">
            <a:xfrm>
              <a:off x="688092" y="7593178"/>
              <a:ext cx="5077858" cy="242804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3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F0AB00"/>
      </a:lt2>
      <a:accent1>
        <a:srgbClr val="830051"/>
      </a:accent1>
      <a:accent2>
        <a:srgbClr val="4B306A"/>
      </a:accent2>
      <a:accent3>
        <a:srgbClr val="F0AB00"/>
      </a:accent3>
      <a:accent4>
        <a:srgbClr val="7AB800"/>
      </a:accent4>
      <a:accent5>
        <a:srgbClr val="00ADD0"/>
      </a:accent5>
      <a:accent6>
        <a:srgbClr val="C7C2BA"/>
      </a:accent6>
      <a:hlink>
        <a:srgbClr val="4B306A"/>
      </a:hlink>
      <a:folHlink>
        <a:srgbClr val="C7C2BA"/>
      </a:folHlink>
    </a:clrScheme>
    <a:fontScheme name="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F0AB00"/>
        </a:lt2>
        <a:accent1>
          <a:srgbClr val="830051"/>
        </a:accent1>
        <a:accent2>
          <a:srgbClr val="4B306A"/>
        </a:accent2>
        <a:accent3>
          <a:srgbClr val="F0AB00"/>
        </a:accent3>
        <a:accent4>
          <a:srgbClr val="7AB800"/>
        </a:accent4>
        <a:accent5>
          <a:srgbClr val="00ADD0"/>
        </a:accent5>
        <a:accent6>
          <a:srgbClr val="C7C2BA"/>
        </a:accent6>
        <a:hlink>
          <a:srgbClr val="4B306A"/>
        </a:hlink>
        <a:folHlink>
          <a:srgbClr val="C7C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vider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vider Purple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vider Gold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6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ivider White">
  <a:themeElements>
    <a:clrScheme name="Ast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Legibility Box Mulberr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4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egibility Box Grey">
  <a:themeElements>
    <a:clrScheme name="AstraZeneca">
      <a:dk1>
        <a:srgbClr val="000000"/>
      </a:dk1>
      <a:lt1>
        <a:srgbClr val="FFFFFF"/>
      </a:lt1>
      <a:dk2>
        <a:srgbClr val="830051"/>
      </a:dk2>
      <a:lt2>
        <a:srgbClr val="C7C2BA"/>
      </a:lt2>
      <a:accent1>
        <a:srgbClr val="4B306A"/>
      </a:accent1>
      <a:accent2>
        <a:srgbClr val="F0AB00"/>
      </a:accent2>
      <a:accent3>
        <a:srgbClr val="FFFFFF"/>
      </a:accent3>
      <a:accent4>
        <a:srgbClr val="000000"/>
      </a:accent4>
      <a:accent5>
        <a:srgbClr val="C7C2BA"/>
      </a:accent5>
      <a:accent6>
        <a:srgbClr val="D99B00"/>
      </a:accent6>
      <a:hlink>
        <a:srgbClr val="7AB800"/>
      </a:hlink>
      <a:folHlink>
        <a:srgbClr val="00ADD0"/>
      </a:folHlink>
    </a:clrScheme>
    <a:fontScheme name="5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straZeneca">
        <a:dk1>
          <a:srgbClr val="000000"/>
        </a:dk1>
        <a:lt1>
          <a:srgbClr val="FFFFFF"/>
        </a:lt1>
        <a:dk2>
          <a:srgbClr val="830051"/>
        </a:dk2>
        <a:lt2>
          <a:srgbClr val="C7C2BA"/>
        </a:lt2>
        <a:accent1>
          <a:srgbClr val="4B306A"/>
        </a:accent1>
        <a:accent2>
          <a:srgbClr val="F0AB00"/>
        </a:accent2>
        <a:accent3>
          <a:srgbClr val="FFFFFF"/>
        </a:accent3>
        <a:accent4>
          <a:srgbClr val="000000"/>
        </a:accent4>
        <a:accent5>
          <a:srgbClr val="C7C2BA"/>
        </a:accent5>
        <a:accent6>
          <a:srgbClr val="D99B00"/>
        </a:accent6>
        <a:hlink>
          <a:srgbClr val="7AB800"/>
        </a:hlink>
        <a:folHlink>
          <a:srgbClr val="00AD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9469</TotalTime>
  <Words>103</Words>
  <Application>Microsoft Office PowerPoint</Application>
  <PresentationFormat>Custom</PresentationFormat>
  <Paragraphs>97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Blank</vt:lpstr>
      <vt:lpstr>Divider Mulberry</vt:lpstr>
      <vt:lpstr>Divider Purple</vt:lpstr>
      <vt:lpstr>Divider Gold</vt:lpstr>
      <vt:lpstr>Divider White</vt:lpstr>
      <vt:lpstr>Legibility Box Mulberry</vt:lpstr>
      <vt:lpstr>Legibility Box Grey</vt:lpstr>
      <vt:lpstr>PowerPoint Presentation</vt:lpstr>
      <vt:lpstr>PowerPoint Presentation</vt:lpstr>
    </vt:vector>
  </TitlesOfParts>
  <Company>AstraZeneca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kccp738</dc:creator>
  <dc:description>For both external and internal use</dc:description>
  <cp:lastModifiedBy>admin</cp:lastModifiedBy>
  <cp:revision>534</cp:revision>
  <cp:lastPrinted>2016-05-03T09:10:23Z</cp:lastPrinted>
  <dcterms:created xsi:type="dcterms:W3CDTF">2013-03-08T09:07:20Z</dcterms:created>
  <dcterms:modified xsi:type="dcterms:W3CDTF">2017-03-10T14:04:26Z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1.4</vt:lpwstr>
  </property>
</Properties>
</file>