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"/>
  </p:notesMasterIdLst>
  <p:sldIdLst>
    <p:sldId id="256" r:id="rId2"/>
    <p:sldId id="265" r:id="rId3"/>
    <p:sldId id="266" r:id="rId4"/>
    <p:sldId id="268" r:id="rId5"/>
    <p:sldId id="267" r:id="rId6"/>
    <p:sldId id="261" r:id="rId7"/>
    <p:sldId id="262" r:id="rId8"/>
  </p:sldIdLst>
  <p:sldSz cx="16256000" cy="12192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sely, Suzanne" initials="M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001F"/>
    <a:srgbClr val="053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>
        <p:scale>
          <a:sx n="70" d="100"/>
          <a:sy n="70" d="100"/>
        </p:scale>
        <p:origin x="-1092" y="-48"/>
      </p:cViewPr>
      <p:guideLst>
        <p:guide orient="horz" pos="3840"/>
        <p:guide pos="51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984C9-A8C1-40CF-8BAC-1CBBCD5C1B66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6EFFC-781B-4FD9-939C-B89BBD03FD2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016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6EFFC-781B-4FD9-939C-B89BBD03FD2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2715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6EFFC-781B-4FD9-939C-B89BBD03FD22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84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6EFFC-781B-4FD9-939C-B89BBD03FD22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685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6EFFC-781B-4FD9-939C-B89BBD03FD22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240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6EFFC-781B-4FD9-939C-B89BBD03FD22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1326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6EFFC-781B-4FD9-939C-B89BBD03FD22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845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6EFFC-781B-4FD9-939C-B89BBD03FD22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40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622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33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32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70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48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484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85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60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29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99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92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D212C-21A0-4920-ABFB-C270FE71CBAE}" type="datetimeFigureOut">
              <a:rPr lang="en-GB" smtClean="0"/>
              <a:t>10/03/2017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96B52-E286-4026-9B3B-73E333BB4B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550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9886" y="419072"/>
            <a:ext cx="371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455228"/>
              </p:ext>
            </p:extLst>
          </p:nvPr>
        </p:nvGraphicFramePr>
        <p:xfrm>
          <a:off x="-241300" y="3303588"/>
          <a:ext cx="16646525" cy="482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Prism 6" r:id="rId4" imgW="7732474" imgH="2241239" progId="Prism6.Document">
                  <p:embed/>
                </p:oleObj>
              </mc:Choice>
              <mc:Fallback>
                <p:oleObj name="Prism 6" r:id="rId4" imgW="7732474" imgH="2241239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41300" y="3303588"/>
                        <a:ext cx="16646525" cy="482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4340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9886" y="419072"/>
            <a:ext cx="371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54029" y="2893102"/>
            <a:ext cx="16367440" cy="9014642"/>
            <a:chOff x="-27135" y="2893102"/>
            <a:chExt cx="16367440" cy="9014642"/>
          </a:xfrm>
        </p:grpSpPr>
        <p:grpSp>
          <p:nvGrpSpPr>
            <p:cNvPr id="9" name="Group 8"/>
            <p:cNvGrpSpPr/>
            <p:nvPr/>
          </p:nvGrpSpPr>
          <p:grpSpPr>
            <a:xfrm>
              <a:off x="-27135" y="2893102"/>
              <a:ext cx="15032289" cy="9014642"/>
              <a:chOff x="-27135" y="2354560"/>
              <a:chExt cx="16171542" cy="955318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48" t="7144" r="8709" b="9490"/>
              <a:stretch/>
            </p:blipFill>
            <p:spPr>
              <a:xfrm>
                <a:off x="759852" y="2354560"/>
                <a:ext cx="15384555" cy="852898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4" t="7156" r="87456"/>
              <a:stretch/>
            </p:blipFill>
            <p:spPr>
              <a:xfrm>
                <a:off x="-27135" y="2468050"/>
                <a:ext cx="848519" cy="943969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44" t="89480" r="8894"/>
              <a:stretch/>
            </p:blipFill>
            <p:spPr>
              <a:xfrm>
                <a:off x="719528" y="10792913"/>
                <a:ext cx="15370644" cy="1114825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14945194" y="8995510"/>
              <a:ext cx="1395111" cy="1814890"/>
              <a:chOff x="7753351" y="534918"/>
              <a:chExt cx="1395111" cy="181489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7853062" y="2015113"/>
                <a:ext cx="249299" cy="142686"/>
              </a:xfrm>
              <a:prstGeom prst="rect">
                <a:avLst/>
              </a:prstGeom>
              <a:solidFill>
                <a:srgbClr val="00009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853062" y="1696454"/>
                <a:ext cx="249299" cy="142686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853062" y="740340"/>
                <a:ext cx="249299" cy="142686"/>
              </a:xfrm>
              <a:prstGeom prst="rect">
                <a:avLst/>
              </a:prstGeom>
              <a:solidFill>
                <a:srgbClr val="81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853062" y="1069251"/>
                <a:ext cx="249299" cy="14268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092836" y="628521"/>
                <a:ext cx="10556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GB" sz="1000" b="1" kern="0" dirty="0" smtClean="0">
                    <a:solidFill>
                      <a:srgbClr val="000000"/>
                    </a:solidFill>
                  </a:rPr>
                  <a:t>Amplification (&gt;5 copies)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853062" y="1389378"/>
                <a:ext cx="249299" cy="14268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092835" y="1016113"/>
                <a:ext cx="9713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GB" sz="1000" b="1" kern="0" dirty="0" smtClean="0">
                    <a:solidFill>
                      <a:srgbClr val="000000"/>
                    </a:solidFill>
                  </a:rPr>
                  <a:t>Amplification (1-5 copies)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092836" y="1337611"/>
                <a:ext cx="79527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GB" sz="1000" b="1" kern="0" dirty="0" smtClean="0">
                    <a:solidFill>
                      <a:srgbClr val="000000"/>
                    </a:solidFill>
                  </a:rPr>
                  <a:t>Diploid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092836" y="1949698"/>
                <a:ext cx="9559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GB" sz="1000" b="1" kern="0" dirty="0" smtClean="0">
                    <a:solidFill>
                      <a:srgbClr val="000000"/>
                    </a:solidFill>
                  </a:rPr>
                  <a:t>Homozygous deletion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092836" y="1610567"/>
                <a:ext cx="9956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GB" sz="1000" b="1" kern="0" dirty="0" smtClean="0">
                    <a:solidFill>
                      <a:srgbClr val="000000"/>
                    </a:solidFill>
                  </a:rPr>
                  <a:t>Heterozygous deletion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753351" y="534918"/>
                <a:ext cx="1295400" cy="1779658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759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9886" y="419072"/>
            <a:ext cx="371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r="765"/>
          <a:stretch/>
        </p:blipFill>
        <p:spPr>
          <a:xfrm>
            <a:off x="44969" y="2353456"/>
            <a:ext cx="16189379" cy="83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976" y="48126"/>
            <a:ext cx="371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b="2837"/>
          <a:stretch/>
        </p:blipFill>
        <p:spPr>
          <a:xfrm>
            <a:off x="508976" y="611048"/>
            <a:ext cx="15054479" cy="11580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283" t="54336" r="97349"/>
          <a:stretch/>
        </p:blipFill>
        <p:spPr>
          <a:xfrm>
            <a:off x="372837" y="8263748"/>
            <a:ext cx="272278" cy="3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43" y="354664"/>
            <a:ext cx="17605347" cy="11837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886" y="419072"/>
            <a:ext cx="371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97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9886" y="419072"/>
            <a:ext cx="371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6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118932"/>
              </p:ext>
            </p:extLst>
          </p:nvPr>
        </p:nvGraphicFramePr>
        <p:xfrm>
          <a:off x="1611521" y="1237547"/>
          <a:ext cx="13428662" cy="1112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Prism 6" r:id="rId4" imgW="9604819" imgH="7957243" progId="Prism6.Document">
                  <p:embed/>
                </p:oleObj>
              </mc:Choice>
              <mc:Fallback>
                <p:oleObj name="Prism 6" r:id="rId4" imgW="9604819" imgH="7957243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1521" y="1237547"/>
                        <a:ext cx="13428662" cy="11123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62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9886" y="419072"/>
            <a:ext cx="371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GB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60713" y="977900"/>
            <a:ext cx="10847170" cy="10898188"/>
            <a:chOff x="3160713" y="977900"/>
            <a:chExt cx="10847170" cy="10898188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2456211"/>
                </p:ext>
              </p:extLst>
            </p:nvPr>
          </p:nvGraphicFramePr>
          <p:xfrm>
            <a:off x="3160713" y="8189913"/>
            <a:ext cx="10814050" cy="3686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2" name="Prism 6" r:id="rId4" imgW="10107929" imgH="3488452" progId="Prism6.Document">
                    <p:embed/>
                  </p:oleObj>
                </mc:Choice>
                <mc:Fallback>
                  <p:oleObj name="Prism 6" r:id="rId4" imgW="10107929" imgH="3488452" progId="Prism6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60713" y="8189913"/>
                          <a:ext cx="10814050" cy="3686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9789370"/>
                </p:ext>
              </p:extLst>
            </p:nvPr>
          </p:nvGraphicFramePr>
          <p:xfrm>
            <a:off x="3200020" y="4573235"/>
            <a:ext cx="10807863" cy="37194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3" name="Prism 6" r:id="rId6" imgW="10135299" imgH="3488452" progId="Prism6.Document">
                    <p:embed/>
                  </p:oleObj>
                </mc:Choice>
                <mc:Fallback>
                  <p:oleObj name="Prism 6" r:id="rId6" imgW="10135299" imgH="3488452" progId="Prism6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200020" y="4573235"/>
                          <a:ext cx="10807863" cy="37194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7330150"/>
                </p:ext>
              </p:extLst>
            </p:nvPr>
          </p:nvGraphicFramePr>
          <p:xfrm>
            <a:off x="3194050" y="977900"/>
            <a:ext cx="10780713" cy="3711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4" name="Prism 6" r:id="rId8" imgW="10130978" imgH="3488452" progId="Prism6.Document">
                    <p:embed/>
                  </p:oleObj>
                </mc:Choice>
                <mc:Fallback>
                  <p:oleObj name="Prism 6" r:id="rId8" imgW="10130978" imgH="3488452" progId="Prism6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194050" y="977900"/>
                          <a:ext cx="10780713" cy="3711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682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915</TotalTime>
  <Words>36</Words>
  <Application>Microsoft Office PowerPoint</Application>
  <PresentationFormat>Custom</PresentationFormat>
  <Paragraphs>19</Paragraphs>
  <Slides>7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Prism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Mosely, Suzanne</dc:creator>
  <cp:lastModifiedBy>admin</cp:lastModifiedBy>
  <cp:revision>84</cp:revision>
  <cp:lastPrinted>2016-03-18T10:17:45Z</cp:lastPrinted>
  <dcterms:created xsi:type="dcterms:W3CDTF">2016-02-05T16:35:58Z</dcterms:created>
  <dcterms:modified xsi:type="dcterms:W3CDTF">2017-03-10T11:14:19Z</dcterms:modified>
</cp:coreProperties>
</file>