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0" autoAdjust="0"/>
    <p:restoredTop sz="87337" autoAdjust="0"/>
  </p:normalViewPr>
  <p:slideViewPr>
    <p:cSldViewPr snapToGrid="0">
      <p:cViewPr>
        <p:scale>
          <a:sx n="100" d="100"/>
          <a:sy n="100" d="100"/>
        </p:scale>
        <p:origin x="-1008" y="-282"/>
      </p:cViewPr>
      <p:guideLst>
        <p:guide orient="horz" pos="247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00836-D04D-4ECA-AEA4-D211A869183E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38324-4009-4AAE-815E-EAFF3BEB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8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8324-4009-4AAE-815E-EAFF3BEBD36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77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9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96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63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60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64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4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06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78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2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10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0898" y="3435657"/>
            <a:ext cx="9124642" cy="427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5406656" y="3432169"/>
            <a:ext cx="625764" cy="4305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60899" y="3432169"/>
            <a:ext cx="1774316" cy="4305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675939" y="323283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80</a:t>
            </a:r>
            <a:endParaRPr lang="en-GB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205435" y="3232835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204</a:t>
            </a:r>
            <a:endParaRPr lang="en-GB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5831884" y="3232835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228</a:t>
            </a:r>
            <a:endParaRPr lang="en-GB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7870891" y="3232835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282</a:t>
            </a:r>
            <a:endParaRPr lang="en-GB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7245542" y="3232835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258</a:t>
            </a:r>
            <a:endParaRPr lang="en-GB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10158025" y="3462060"/>
            <a:ext cx="754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COOH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09312" y="3462060"/>
            <a:ext cx="755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NH</a:t>
            </a:r>
            <a:r>
              <a:rPr lang="en-GB" sz="2200" baseline="-25000" dirty="0" smtClean="0"/>
              <a:t>2</a:t>
            </a:r>
            <a:endParaRPr lang="en-GB" sz="22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928205" y="323283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1</a:t>
            </a:r>
            <a:endParaRPr lang="en-GB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9980944" y="3232835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413</a:t>
            </a:r>
            <a:endParaRPr lang="en-GB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4718062" y="422262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V205M</a:t>
            </a:r>
            <a:endParaRPr lang="en-GB" dirty="0"/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5441380" y="3855460"/>
            <a:ext cx="4460" cy="44193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589568" y="4283468"/>
            <a:ext cx="2176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/>
              <a:t>c.332G&gt;C in exon 2 leads </a:t>
            </a:r>
            <a:r>
              <a:rPr lang="en-GB" sz="1200" i="1" dirty="0"/>
              <a:t>to </a:t>
            </a:r>
            <a:r>
              <a:rPr lang="en-GB" sz="1200" i="1" dirty="0" smtClean="0"/>
              <a:t>translation from ATG at </a:t>
            </a:r>
            <a:r>
              <a:rPr lang="en-GB" sz="1200" i="1" dirty="0"/>
              <a:t>codon 84, </a:t>
            </a:r>
            <a:r>
              <a:rPr lang="en-GB" sz="1200" i="1" dirty="0" smtClean="0"/>
              <a:t>resulting in GATA-1s</a:t>
            </a:r>
            <a:endParaRPr lang="en-GB" sz="1200" i="1" dirty="0"/>
          </a:p>
        </p:txBody>
      </p:sp>
      <p:cxnSp>
        <p:nvCxnSpPr>
          <p:cNvPr id="37" name="Straight Connector 36"/>
          <p:cNvCxnSpPr/>
          <p:nvPr/>
        </p:nvCxnSpPr>
        <p:spPr>
          <a:xfrm flipH="1" flipV="1">
            <a:off x="2671479" y="3855460"/>
            <a:ext cx="4460" cy="44193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521610" y="3855758"/>
            <a:ext cx="0" cy="136609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429598" y="2830742"/>
            <a:ext cx="1112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Interacts with RUNX1</a:t>
            </a:r>
            <a:endParaRPr lang="en-GB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1681582" y="347492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TD </a:t>
            </a:r>
            <a:endParaRPr lang="en-GB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5412407" y="3263335"/>
            <a:ext cx="575247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444914" y="3433433"/>
            <a:ext cx="625764" cy="4305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Connector 45"/>
          <p:cNvCxnSpPr/>
          <p:nvPr/>
        </p:nvCxnSpPr>
        <p:spPr>
          <a:xfrm>
            <a:off x="7457580" y="3286013"/>
            <a:ext cx="575247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106335" y="3286013"/>
            <a:ext cx="1728880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759131" y="2276744"/>
            <a:ext cx="1920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Binds GATC and ATC(A/T)GATA(A/G) sequences in </a:t>
            </a:r>
            <a:r>
              <a:rPr lang="en-GB" sz="1200" dirty="0"/>
              <a:t>DNA </a:t>
            </a:r>
            <a:r>
              <a:rPr lang="en-GB" sz="1200" dirty="0" smtClean="0"/>
              <a:t>and interacts </a:t>
            </a:r>
            <a:r>
              <a:rPr lang="en-GB" sz="1200" dirty="0"/>
              <a:t>with co-regulators FOG1 and </a:t>
            </a:r>
            <a:r>
              <a:rPr lang="en-GB" sz="1200" dirty="0" smtClean="0"/>
              <a:t>LMO2  </a:t>
            </a:r>
            <a:endParaRPr lang="en-GB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6980061" y="2276744"/>
            <a:ext cx="1588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Binds (A/T)GATA(A/G) sequences in DNA and is essential for </a:t>
            </a:r>
            <a:r>
              <a:rPr lang="en-GB" sz="1200" dirty="0" err="1" smtClean="0"/>
              <a:t>megakaryopoiesis</a:t>
            </a:r>
            <a:r>
              <a:rPr lang="en-GB" sz="1200" dirty="0" smtClean="0"/>
              <a:t> and erythropoiesis</a:t>
            </a:r>
            <a:endParaRPr lang="en-GB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7563333" y="347492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CF 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5453808" y="347492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NF 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5117755" y="5139911"/>
            <a:ext cx="806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G208R</a:t>
            </a:r>
          </a:p>
          <a:p>
            <a:r>
              <a:rPr lang="en-GB" dirty="0" smtClean="0"/>
              <a:t>G208S</a:t>
            </a:r>
            <a:endParaRPr lang="en-GB" dirty="0"/>
          </a:p>
        </p:txBody>
      </p:sp>
      <p:cxnSp>
        <p:nvCxnSpPr>
          <p:cNvPr id="59" name="Straight Connector 58"/>
          <p:cNvCxnSpPr/>
          <p:nvPr/>
        </p:nvCxnSpPr>
        <p:spPr>
          <a:xfrm flipH="1" flipV="1">
            <a:off x="5704577" y="3858812"/>
            <a:ext cx="4460" cy="100045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519701" y="47913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R216Q</a:t>
            </a:r>
            <a:endParaRPr lang="en-GB" dirty="0"/>
          </a:p>
        </p:txBody>
      </p:sp>
      <p:cxnSp>
        <p:nvCxnSpPr>
          <p:cNvPr id="64" name="Straight Connector 63"/>
          <p:cNvCxnSpPr/>
          <p:nvPr/>
        </p:nvCxnSpPr>
        <p:spPr>
          <a:xfrm flipH="1" flipV="1">
            <a:off x="5777810" y="3858554"/>
            <a:ext cx="4460" cy="44193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673530" y="4207033"/>
            <a:ext cx="824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D218Y</a:t>
            </a:r>
          </a:p>
          <a:p>
            <a:r>
              <a:rPr lang="en-GB" dirty="0" smtClean="0"/>
              <a:t>D218G</a:t>
            </a:r>
            <a:endParaRPr lang="en-GB" dirty="0"/>
          </a:p>
        </p:txBody>
      </p:sp>
      <p:sp>
        <p:nvSpPr>
          <p:cNvPr id="67" name="TextBox 66"/>
          <p:cNvSpPr txBox="1"/>
          <p:nvPr/>
        </p:nvSpPr>
        <p:spPr>
          <a:xfrm>
            <a:off x="509312" y="1933575"/>
            <a:ext cx="92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GATA-1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4739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68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UOS</dc:creator>
  <cp:lastModifiedBy>md1med</cp:lastModifiedBy>
  <cp:revision>47</cp:revision>
  <dcterms:created xsi:type="dcterms:W3CDTF">2016-04-21T12:40:00Z</dcterms:created>
  <dcterms:modified xsi:type="dcterms:W3CDTF">2016-06-09T23:38:53Z</dcterms:modified>
</cp:coreProperties>
</file>