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0" autoAdjust="0"/>
    <p:restoredTop sz="87337" autoAdjust="0"/>
  </p:normalViewPr>
  <p:slideViewPr>
    <p:cSldViewPr snapToGrid="0">
      <p:cViewPr>
        <p:scale>
          <a:sx n="100" d="100"/>
          <a:sy n="100" d="100"/>
        </p:scale>
        <p:origin x="-1008" y="-282"/>
      </p:cViewPr>
      <p:guideLst>
        <p:guide orient="horz" pos="24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00836-D04D-4ECA-AEA4-D211A869183E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8324-4009-4AAE-815E-EAFF3BEB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8324-4009-4AAE-815E-EAFF3BEBD3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58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3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4021" y="1965445"/>
            <a:ext cx="9887956" cy="4270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164636" y="1961957"/>
            <a:ext cx="2835989" cy="4305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956437" y="175952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</a:t>
            </a:r>
            <a:endParaRPr lang="en-GB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3298738" y="1983172"/>
            <a:ext cx="681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Runt 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582582" y="2788392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Y260*</a:t>
            </a:r>
            <a:endParaRPr lang="en-GB" dirty="0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6978093" y="2392469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164636" y="1789163"/>
            <a:ext cx="2835989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06807" y="143591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DNA &amp; </a:t>
            </a:r>
            <a:r>
              <a:rPr lang="en-GB" dirty="0" err="1" smtClean="0"/>
              <a:t>CBF</a:t>
            </a:r>
            <a:r>
              <a:rPr lang="en-GB" dirty="0" err="1" smtClean="0">
                <a:latin typeface="Symbol" panose="05050102010706020507" pitchFamily="18" charset="2"/>
              </a:rPr>
              <a:t>b</a:t>
            </a:r>
            <a:r>
              <a:rPr lang="en-GB" dirty="0" smtClean="0"/>
              <a:t> binding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869776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453</a:t>
            </a:r>
            <a:endParaRPr lang="en-GB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1989900" y="175952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50</a:t>
            </a:r>
            <a:endParaRPr lang="en-GB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4830737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177</a:t>
            </a:r>
            <a:endParaRPr lang="en-GB" sz="1100" dirty="0"/>
          </a:p>
        </p:txBody>
      </p:sp>
      <p:sp>
        <p:nvSpPr>
          <p:cNvPr id="48" name="Rectangle 47"/>
          <p:cNvSpPr/>
          <p:nvPr/>
        </p:nvSpPr>
        <p:spPr>
          <a:xfrm>
            <a:off x="7476472" y="1961957"/>
            <a:ext cx="1804227" cy="4305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7250848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296</a:t>
            </a:r>
            <a:endParaRPr lang="en-GB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9086731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371</a:t>
            </a:r>
            <a:endParaRPr lang="en-GB" sz="1100" dirty="0"/>
          </a:p>
        </p:txBody>
      </p:sp>
      <p:sp>
        <p:nvSpPr>
          <p:cNvPr id="51" name="Rectangle 50"/>
          <p:cNvSpPr/>
          <p:nvPr/>
        </p:nvSpPr>
        <p:spPr>
          <a:xfrm>
            <a:off x="9272890" y="1961957"/>
            <a:ext cx="680733" cy="4305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9754234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412</a:t>
            </a:r>
            <a:endParaRPr lang="en-GB" sz="1100" dirty="0"/>
          </a:p>
        </p:txBody>
      </p:sp>
      <p:sp>
        <p:nvSpPr>
          <p:cNvPr id="55" name="TextBox 54"/>
          <p:cNvSpPr txBox="1"/>
          <p:nvPr/>
        </p:nvSpPr>
        <p:spPr>
          <a:xfrm>
            <a:off x="10510852" y="1100216"/>
            <a:ext cx="800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VWRPY</a:t>
            </a:r>
            <a:endParaRPr lang="en-GB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0881441" y="1994291"/>
            <a:ext cx="75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COOH</a:t>
            </a:r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81117" y="1994291"/>
            <a:ext cx="755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NH</a:t>
            </a:r>
            <a:r>
              <a:rPr lang="en-GB" sz="2200" baseline="-25000" dirty="0" smtClean="0"/>
              <a:t>2</a:t>
            </a:r>
            <a:endParaRPr lang="en-GB" sz="2200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8109741" y="1994291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TD 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9400374" y="1994291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ID </a:t>
            </a:r>
            <a:endParaRPr lang="en-GB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8109741" y="1794346"/>
            <a:ext cx="603174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048225" y="1491068"/>
            <a:ext cx="747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NMTS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8453293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351</a:t>
            </a:r>
            <a:endParaRPr lang="en-GB" sz="1100" dirty="0"/>
          </a:p>
        </p:txBody>
      </p:sp>
      <p:sp>
        <p:nvSpPr>
          <p:cNvPr id="69" name="TextBox 68"/>
          <p:cNvSpPr txBox="1"/>
          <p:nvPr/>
        </p:nvSpPr>
        <p:spPr>
          <a:xfrm>
            <a:off x="7926491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324</a:t>
            </a:r>
            <a:endParaRPr lang="en-GB" sz="1100" dirty="0"/>
          </a:p>
        </p:txBody>
      </p:sp>
      <p:sp>
        <p:nvSpPr>
          <p:cNvPr id="71" name="TextBox 70"/>
          <p:cNvSpPr txBox="1"/>
          <p:nvPr/>
        </p:nvSpPr>
        <p:spPr>
          <a:xfrm>
            <a:off x="8702717" y="1111356"/>
            <a:ext cx="3887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PY</a:t>
            </a:r>
            <a:endParaRPr lang="en-GB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8704709" y="1759527"/>
            <a:ext cx="4010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smtClean="0"/>
              <a:t>357</a:t>
            </a:r>
            <a:endParaRPr lang="en-GB" sz="11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10610850" y="1336631"/>
            <a:ext cx="250951" cy="598656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0914604" y="1363301"/>
            <a:ext cx="227072" cy="577303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 flipV="1">
            <a:off x="8898953" y="1363301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760167" y="2755331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R174Q</a:t>
            </a:r>
            <a:endParaRPr lang="en-GB" dirty="0"/>
          </a:p>
        </p:txBody>
      </p:sp>
      <p:cxnSp>
        <p:nvCxnSpPr>
          <p:cNvPr id="82" name="Straight Connector 81"/>
          <p:cNvCxnSpPr/>
          <p:nvPr/>
        </p:nvCxnSpPr>
        <p:spPr>
          <a:xfrm flipH="1" flipV="1">
            <a:off x="4888468" y="2383160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657094" y="2749393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R139Q</a:t>
            </a:r>
            <a:endParaRPr lang="en-GB" dirty="0"/>
          </a:p>
        </p:txBody>
      </p:sp>
      <p:cxnSp>
        <p:nvCxnSpPr>
          <p:cNvPr id="84" name="Straight Connector 83"/>
          <p:cNvCxnSpPr/>
          <p:nvPr/>
        </p:nvCxnSpPr>
        <p:spPr>
          <a:xfrm flipH="1" flipV="1">
            <a:off x="4034791" y="2383160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403093" y="3042863"/>
            <a:ext cx="104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T219Rfs*</a:t>
            </a:r>
            <a:endParaRPr lang="en-GB" dirty="0"/>
          </a:p>
        </p:txBody>
      </p:sp>
      <p:cxnSp>
        <p:nvCxnSpPr>
          <p:cNvPr id="86" name="Straight Connector 85"/>
          <p:cNvCxnSpPr/>
          <p:nvPr/>
        </p:nvCxnSpPr>
        <p:spPr>
          <a:xfrm flipV="1">
            <a:off x="5827506" y="2386621"/>
            <a:ext cx="0" cy="68713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2538936" y="2788891"/>
            <a:ext cx="86113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W106*</a:t>
            </a:r>
            <a:endParaRPr lang="en-GB" dirty="0"/>
          </a:p>
        </p:txBody>
      </p:sp>
      <p:cxnSp>
        <p:nvCxnSpPr>
          <p:cNvPr id="88" name="Straight Connector 87"/>
          <p:cNvCxnSpPr/>
          <p:nvPr/>
        </p:nvCxnSpPr>
        <p:spPr>
          <a:xfrm flipH="1" flipV="1">
            <a:off x="3305047" y="2392968"/>
            <a:ext cx="4460" cy="441938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978939" y="3568135"/>
            <a:ext cx="1297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i="1" dirty="0" smtClean="0"/>
              <a:t>c.351+1G&gt;T</a:t>
            </a:r>
            <a:endParaRPr lang="en-GB" i="1" dirty="0"/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3451644" y="2386621"/>
            <a:ext cx="4460" cy="1227529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4583234" y="3568135"/>
            <a:ext cx="129715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i="1" dirty="0" smtClean="0"/>
              <a:t>c.508+1G&gt;T</a:t>
            </a:r>
            <a:endParaRPr lang="en-GB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3697168" y="3025132"/>
            <a:ext cx="77617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R139*</a:t>
            </a:r>
            <a:endParaRPr lang="en-GB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4741585" y="1640432"/>
            <a:ext cx="403294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4690651" y="1304934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NLS</a:t>
            </a:r>
            <a:endParaRPr lang="en-GB" dirty="0"/>
          </a:p>
        </p:txBody>
      </p:sp>
      <p:cxnSp>
        <p:nvCxnSpPr>
          <p:cNvPr id="101" name="Straight Connector 100"/>
          <p:cNvCxnSpPr/>
          <p:nvPr/>
        </p:nvCxnSpPr>
        <p:spPr>
          <a:xfrm flipH="1" flipV="1">
            <a:off x="4785991" y="2402724"/>
            <a:ext cx="4460" cy="1227529"/>
          </a:xfrm>
          <a:prstGeom prst="line">
            <a:avLst/>
          </a:prstGeom>
          <a:ln w="38100"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81117" y="900161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RUNX1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591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37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md1med</cp:lastModifiedBy>
  <cp:revision>47</cp:revision>
  <dcterms:created xsi:type="dcterms:W3CDTF">2016-04-21T12:40:00Z</dcterms:created>
  <dcterms:modified xsi:type="dcterms:W3CDTF">2016-06-09T23:38:14Z</dcterms:modified>
</cp:coreProperties>
</file>