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570" autoAdjust="0"/>
    <p:restoredTop sz="87337" autoAdjust="0"/>
  </p:normalViewPr>
  <p:slideViewPr>
    <p:cSldViewPr snapToGrid="0">
      <p:cViewPr>
        <p:scale>
          <a:sx n="100" d="100"/>
          <a:sy n="100" d="100"/>
        </p:scale>
        <p:origin x="-960" y="-282"/>
      </p:cViewPr>
      <p:guideLst>
        <p:guide orient="horz" pos="247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00836-D04D-4ECA-AEA4-D211A869183E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8324-4009-4AAE-815E-EAFF3BEB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8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Figure 1.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08DD2-F2D2-454D-B673-94F63FDA9E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46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9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6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63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6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64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6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78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2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10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d1med\Downloads\createriverplots (1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595" y="260648"/>
            <a:ext cx="7297869" cy="547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60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4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UOS</dc:creator>
  <cp:lastModifiedBy>md1med</cp:lastModifiedBy>
  <cp:revision>47</cp:revision>
  <dcterms:created xsi:type="dcterms:W3CDTF">2016-04-21T12:40:00Z</dcterms:created>
  <dcterms:modified xsi:type="dcterms:W3CDTF">2016-06-09T23:36:40Z</dcterms:modified>
</cp:coreProperties>
</file>