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0" autoAdjust="0"/>
    <p:restoredTop sz="87337" autoAdjust="0"/>
  </p:normalViewPr>
  <p:slideViewPr>
    <p:cSldViewPr snapToGrid="0">
      <p:cViewPr>
        <p:scale>
          <a:sx n="100" d="100"/>
          <a:sy n="100" d="100"/>
        </p:scale>
        <p:origin x="-1008" y="-282"/>
      </p:cViewPr>
      <p:guideLst>
        <p:guide orient="horz" pos="247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00836-D04D-4ECA-AEA4-D211A869183E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38324-4009-4AAE-815E-EAFF3BEBD3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8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138324-4009-4AAE-815E-EAFF3BEBD36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226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59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969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3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6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85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96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4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62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88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206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83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27522-21F9-4DD5-B991-ABD695ED6597}" type="datetimeFigureOut">
              <a:rPr lang="en-GB" smtClean="0"/>
              <a:t>10/06/2016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FDC07-4982-41C5-8B8E-ECC36DA17B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0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/>
          <p:cNvGrpSpPr/>
          <p:nvPr/>
        </p:nvGrpSpPr>
        <p:grpSpPr>
          <a:xfrm>
            <a:off x="539108" y="761173"/>
            <a:ext cx="10809389" cy="2309785"/>
            <a:chOff x="539108" y="761173"/>
            <a:chExt cx="10809389" cy="2309785"/>
          </a:xfrm>
        </p:grpSpPr>
        <p:sp>
          <p:nvSpPr>
            <p:cNvPr id="32" name="Rectangle 31"/>
            <p:cNvSpPr/>
            <p:nvPr/>
          </p:nvSpPr>
          <p:spPr>
            <a:xfrm>
              <a:off x="1060898" y="1277368"/>
              <a:ext cx="9578528" cy="3561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39108" y="1269689"/>
              <a:ext cx="75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NH</a:t>
              </a:r>
              <a:r>
                <a:rPr lang="en-GB" sz="2200" baseline="-25000" dirty="0" smtClean="0"/>
                <a:t>2</a:t>
              </a:r>
              <a:endParaRPr lang="en-GB" sz="2200" baseline="-25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0593609" y="1231887"/>
              <a:ext cx="75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COOH</a:t>
              </a:r>
              <a:endParaRPr lang="en-GB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0238655" y="1534015"/>
              <a:ext cx="535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452</a:t>
              </a:r>
              <a:endParaRPr lang="en-GB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85652" y="160336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315722" y="1276071"/>
              <a:ext cx="1676399" cy="3561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741895" y="1568424"/>
              <a:ext cx="535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365</a:t>
              </a:r>
              <a:endParaRPr lang="en-GB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034591" y="1558899"/>
              <a:ext cx="535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280</a:t>
              </a:r>
              <a:endParaRPr lang="en-GB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84432" y="1290057"/>
              <a:ext cx="566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ETS </a:t>
              </a:r>
              <a:endParaRPr lang="en-GB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209925" y="1277368"/>
              <a:ext cx="2124075" cy="3561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5019113" y="156526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198</a:t>
              </a:r>
              <a:endParaRPr lang="en-GB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959297" y="15845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99</a:t>
              </a:r>
              <a:endParaRPr lang="en-GB" dirty="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908274" y="1264154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PNT </a:t>
              </a:r>
              <a:endParaRPr lang="en-GB" dirty="0"/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3209925" y="1123950"/>
              <a:ext cx="2124075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315722" y="1114425"/>
              <a:ext cx="1676399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9" name="TextBox 68"/>
            <p:cNvSpPr txBox="1"/>
            <p:nvPr/>
          </p:nvSpPr>
          <p:spPr>
            <a:xfrm>
              <a:off x="3471358" y="799273"/>
              <a:ext cx="16012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Transactivation</a:t>
              </a:r>
              <a:endParaRPr lang="en-GB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7567692" y="761173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DNA binding</a:t>
              </a:r>
              <a:endParaRPr lang="en-GB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796369" y="2041492"/>
              <a:ext cx="816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R144Q</a:t>
              </a:r>
              <a:endParaRPr lang="en-GB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8265010" y="1993850"/>
              <a:ext cx="7713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Y343C</a:t>
              </a:r>
              <a:endParaRPr lang="en-GB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997151" y="1993850"/>
              <a:ext cx="86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R324W</a:t>
              </a:r>
              <a:endParaRPr lang="en-GB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667742" y="2701626"/>
              <a:ext cx="86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R337W</a:t>
              </a:r>
              <a:endParaRPr lang="en-GB" dirty="0"/>
            </a:p>
          </p:txBody>
        </p:sp>
        <p:cxnSp>
          <p:nvCxnSpPr>
            <p:cNvPr id="88" name="Straight Connector 87"/>
            <p:cNvCxnSpPr/>
            <p:nvPr/>
          </p:nvCxnSpPr>
          <p:spPr>
            <a:xfrm flipH="1" flipV="1">
              <a:off x="4191880" y="1645569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flipH="1" flipV="1">
              <a:off x="8088358" y="1639021"/>
              <a:ext cx="20809" cy="1162165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flipH="1" flipV="1">
              <a:off x="7643387" y="1645403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flipH="1" flipV="1">
              <a:off x="8600476" y="1645934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6849073" y="2295263"/>
              <a:ext cx="11867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N331Tfs*4</a:t>
              </a:r>
              <a:endParaRPr lang="en-GB" dirty="0"/>
            </a:p>
          </p:txBody>
        </p:sp>
        <p:cxnSp>
          <p:nvCxnSpPr>
            <p:cNvPr id="100" name="Straight Connector 99"/>
            <p:cNvCxnSpPr/>
            <p:nvPr/>
          </p:nvCxnSpPr>
          <p:spPr>
            <a:xfrm flipV="1">
              <a:off x="7885627" y="1639021"/>
              <a:ext cx="0" cy="68713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539108" y="3618673"/>
            <a:ext cx="10809389" cy="2309785"/>
            <a:chOff x="539108" y="3618673"/>
            <a:chExt cx="10809389" cy="2309785"/>
          </a:xfrm>
        </p:grpSpPr>
        <p:sp>
          <p:nvSpPr>
            <p:cNvPr id="104" name="Rectangle 103"/>
            <p:cNvSpPr/>
            <p:nvPr/>
          </p:nvSpPr>
          <p:spPr>
            <a:xfrm>
              <a:off x="1060898" y="4134868"/>
              <a:ext cx="9578528" cy="35611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39108" y="4127189"/>
              <a:ext cx="755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NH</a:t>
              </a:r>
              <a:r>
                <a:rPr lang="en-GB" sz="2200" baseline="-25000" dirty="0" smtClean="0"/>
                <a:t>2</a:t>
              </a:r>
              <a:endParaRPr lang="en-GB" sz="2200" baseline="-25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0593609" y="4089387"/>
              <a:ext cx="754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COOH</a:t>
              </a:r>
              <a:endParaRPr lang="en-GB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10448205" y="4391515"/>
              <a:ext cx="5357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452</a:t>
              </a:r>
              <a:endParaRPr lang="en-GB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985652" y="446086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1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8601597" y="4133571"/>
              <a:ext cx="1676399" cy="35611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10011411" y="4425924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424</a:t>
              </a:r>
              <a:endParaRPr lang="en-GB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8499418" y="4416399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338</a:t>
              </a:r>
              <a:endParaRPr lang="en-GB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9298324" y="4147557"/>
              <a:ext cx="5666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ETS </a:t>
              </a:r>
              <a:endParaRPr lang="en-GB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485900" y="4134868"/>
              <a:ext cx="2124075" cy="3561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3153692" y="442276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124</a:t>
              </a:r>
              <a:endParaRPr lang="en-GB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282897" y="444200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24</a:t>
              </a:r>
              <a:endParaRPr lang="en-GB" dirty="0"/>
            </a:p>
          </p:txBody>
        </p:sp>
        <p:cxnSp>
          <p:nvCxnSpPr>
            <p:cNvPr id="117" name="Straight Connector 116"/>
            <p:cNvCxnSpPr/>
            <p:nvPr/>
          </p:nvCxnSpPr>
          <p:spPr>
            <a:xfrm>
              <a:off x="1549800" y="3981450"/>
              <a:ext cx="6857327" cy="6555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8585231" y="3971925"/>
              <a:ext cx="1676399" cy="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9" name="TextBox 118"/>
            <p:cNvSpPr txBox="1"/>
            <p:nvPr/>
          </p:nvSpPr>
          <p:spPr>
            <a:xfrm>
              <a:off x="3624457" y="3652248"/>
              <a:ext cx="26047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Transcriptional repression</a:t>
              </a:r>
              <a:endParaRPr lang="en-GB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8837201" y="3618673"/>
              <a:ext cx="1364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DNA binding</a:t>
              </a:r>
              <a:endParaRPr lang="en-GB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332208" y="4898992"/>
              <a:ext cx="7521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P214L</a:t>
              </a:r>
              <a:endParaRPr lang="en-GB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9401351" y="4851350"/>
              <a:ext cx="7841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R399C</a:t>
              </a:r>
              <a:endParaRPr lang="en-GB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8786325" y="5559126"/>
              <a:ext cx="8162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R369Q</a:t>
              </a:r>
              <a:endParaRPr lang="en-GB" dirty="0"/>
            </a:p>
          </p:txBody>
        </p:sp>
        <p:cxnSp>
          <p:nvCxnSpPr>
            <p:cNvPr id="125" name="Straight Connector 124"/>
            <p:cNvCxnSpPr/>
            <p:nvPr/>
          </p:nvCxnSpPr>
          <p:spPr>
            <a:xfrm flipH="1" flipV="1">
              <a:off x="5727719" y="4503069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flipH="1" flipV="1">
              <a:off x="9206941" y="4496521"/>
              <a:ext cx="20809" cy="1162165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flipH="1" flipV="1">
              <a:off x="9736817" y="4503434"/>
              <a:ext cx="4460" cy="441938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9" name="TextBox 128"/>
            <p:cNvSpPr txBox="1"/>
            <p:nvPr/>
          </p:nvSpPr>
          <p:spPr>
            <a:xfrm>
              <a:off x="9262453" y="5152763"/>
              <a:ext cx="12059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N385Vfs*7</a:t>
              </a:r>
              <a:endParaRPr lang="en-GB" dirty="0"/>
            </a:p>
          </p:txBody>
        </p:sp>
        <p:cxnSp>
          <p:nvCxnSpPr>
            <p:cNvPr id="130" name="Straight Connector 129"/>
            <p:cNvCxnSpPr/>
            <p:nvPr/>
          </p:nvCxnSpPr>
          <p:spPr>
            <a:xfrm flipV="1">
              <a:off x="9439216" y="4496521"/>
              <a:ext cx="0" cy="687130"/>
            </a:xfrm>
            <a:prstGeom prst="line">
              <a:avLst/>
            </a:prstGeom>
            <a:ln w="38100"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2259508" y="4120357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PNT </a:t>
              </a:r>
              <a:endParaRPr lang="en-GB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562446" y="4415083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127</a:t>
              </a:r>
              <a:endParaRPr lang="en-GB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976632" y="441647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331</a:t>
              </a:r>
              <a:endParaRPr lang="en-GB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760395" y="4135927"/>
              <a:ext cx="4646732" cy="35611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117590" y="4131732"/>
              <a:ext cx="20144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Regulatory domain </a:t>
              </a:r>
              <a:endParaRPr lang="en-GB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24273" y="51435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FLI1 </a:t>
            </a:r>
            <a:endParaRPr lang="en-GB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333634" y="307095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ETV6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998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43</Words>
  <Application>Microsoft Office PowerPoint</Application>
  <PresentationFormat>Custom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UOS</dc:creator>
  <cp:lastModifiedBy>md1med</cp:lastModifiedBy>
  <cp:revision>47</cp:revision>
  <dcterms:created xsi:type="dcterms:W3CDTF">2016-04-21T12:40:00Z</dcterms:created>
  <dcterms:modified xsi:type="dcterms:W3CDTF">2016-06-09T23:40:09Z</dcterms:modified>
</cp:coreProperties>
</file>