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70" autoAdjust="0"/>
    <p:restoredTop sz="87337" autoAdjust="0"/>
  </p:normalViewPr>
  <p:slideViewPr>
    <p:cSldViewPr snapToGrid="0">
      <p:cViewPr>
        <p:scale>
          <a:sx n="100" d="100"/>
          <a:sy n="100" d="100"/>
        </p:scale>
        <p:origin x="-1008" y="-282"/>
      </p:cViewPr>
      <p:guideLst>
        <p:guide orient="horz" pos="247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00836-D04D-4ECA-AEA4-D211A869183E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38324-4009-4AAE-815E-EAFF3BEB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8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8324-4009-4AAE-815E-EAFF3BEBD36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15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9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96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63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60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640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54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06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78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20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10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09312" y="2639266"/>
            <a:ext cx="10403601" cy="2404664"/>
            <a:chOff x="509312" y="2639266"/>
            <a:chExt cx="10403601" cy="2404664"/>
          </a:xfrm>
        </p:grpSpPr>
        <p:sp>
          <p:nvSpPr>
            <p:cNvPr id="34" name="Rectangle 33"/>
            <p:cNvSpPr/>
            <p:nvPr/>
          </p:nvSpPr>
          <p:spPr>
            <a:xfrm>
              <a:off x="1060898" y="3435657"/>
              <a:ext cx="9124642" cy="4270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406656" y="3432169"/>
              <a:ext cx="745171" cy="4305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9387493" y="3432169"/>
              <a:ext cx="762107" cy="4290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586145" y="3432169"/>
              <a:ext cx="762107" cy="43050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767098" y="3432169"/>
              <a:ext cx="777115" cy="4305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970445" y="3432169"/>
              <a:ext cx="762107" cy="4290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187333" y="3432169"/>
              <a:ext cx="749518" cy="4305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060899" y="3432169"/>
              <a:ext cx="570954" cy="43050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456727" y="3790682"/>
              <a:ext cx="3289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20</a:t>
              </a:r>
              <a:endParaRPr lang="en-GB" sz="11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297451" y="3790682"/>
              <a:ext cx="4010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163</a:t>
              </a:r>
              <a:endParaRPr lang="en-GB" sz="11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831884" y="3790682"/>
              <a:ext cx="4010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186</a:t>
              </a:r>
              <a:endParaRPr lang="en-GB" sz="11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631622" y="3790682"/>
              <a:ext cx="4010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214</a:t>
              </a:r>
              <a:endParaRPr lang="en-GB" sz="11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085266" y="3790682"/>
              <a:ext cx="4010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192</a:t>
              </a:r>
              <a:endParaRPr lang="en-GB" sz="11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213694" y="3790682"/>
              <a:ext cx="4010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270</a:t>
              </a:r>
              <a:endParaRPr lang="en-GB" sz="11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669606" y="3790682"/>
              <a:ext cx="4010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248</a:t>
              </a:r>
              <a:endParaRPr lang="en-GB" sz="11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412321" y="3790682"/>
              <a:ext cx="4010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242</a:t>
              </a:r>
              <a:endParaRPr lang="en-GB" sz="11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873659" y="3790682"/>
              <a:ext cx="4010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220</a:t>
              </a:r>
              <a:endParaRPr lang="en-GB" sz="11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9028222" y="3790682"/>
              <a:ext cx="4010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298</a:t>
              </a:r>
              <a:endParaRPr lang="en-GB" sz="11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511422" y="3790682"/>
              <a:ext cx="4010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276</a:t>
              </a:r>
              <a:endParaRPr lang="en-GB" sz="11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831354" y="3790682"/>
              <a:ext cx="4010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327</a:t>
              </a:r>
              <a:endParaRPr lang="en-GB" sz="11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314099" y="3790682"/>
              <a:ext cx="4010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304</a:t>
              </a:r>
              <a:endParaRPr lang="en-GB" sz="11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0158025" y="3462060"/>
              <a:ext cx="75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COOH</a:t>
              </a:r>
              <a:endParaRPr lang="en-GB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09312" y="3462060"/>
              <a:ext cx="7559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NH</a:t>
              </a:r>
              <a:r>
                <a:rPr lang="en-GB" sz="2200" baseline="-25000" dirty="0" smtClean="0"/>
                <a:t>2</a:t>
              </a:r>
              <a:endParaRPr lang="en-GB" sz="2200" baseline="-25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28205" y="3790682"/>
              <a:ext cx="25680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1</a:t>
              </a:r>
              <a:endParaRPr lang="en-GB" sz="11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0104199" y="3790682"/>
              <a:ext cx="40107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330</a:t>
              </a:r>
              <a:endParaRPr lang="en-GB" sz="11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466284" y="3458364"/>
              <a:ext cx="567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ZF1 </a:t>
              </a:r>
              <a:endParaRPr lang="en-GB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294004" y="3458364"/>
              <a:ext cx="567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ZF2 </a:t>
              </a:r>
              <a:endParaRPr lang="en-GB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101124" y="3458364"/>
              <a:ext cx="567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ZF3 </a:t>
              </a:r>
              <a:endParaRPr lang="en-GB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904397" y="3458364"/>
              <a:ext cx="567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ZF4 </a:t>
              </a:r>
              <a:endParaRPr lang="en-GB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673852" y="3458364"/>
              <a:ext cx="567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ZF5 </a:t>
              </a:r>
              <a:endParaRPr lang="en-GB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9489862" y="3458364"/>
              <a:ext cx="567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ZF6 </a:t>
              </a:r>
              <a:endParaRPr lang="en-GB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247154" y="4251383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C</a:t>
              </a:r>
              <a:r>
                <a:rPr lang="en-GB" dirty="0" smtClean="0"/>
                <a:t>168F</a:t>
              </a:r>
              <a:endParaRPr lang="en-GB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 flipH="1" flipV="1">
              <a:off x="5642665" y="3855460"/>
              <a:ext cx="4460" cy="44193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8504060" y="4253041"/>
              <a:ext cx="8066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Q287*</a:t>
              </a:r>
              <a:endParaRPr lang="en-GB" dirty="0"/>
            </a:p>
          </p:txBody>
        </p:sp>
        <p:cxnSp>
          <p:nvCxnSpPr>
            <p:cNvPr id="72" name="Straight Connector 71"/>
            <p:cNvCxnSpPr/>
            <p:nvPr/>
          </p:nvCxnSpPr>
          <p:spPr>
            <a:xfrm flipH="1" flipV="1">
              <a:off x="9047668" y="3857118"/>
              <a:ext cx="4460" cy="44193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9054205" y="4674598"/>
              <a:ext cx="1308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H294fsX307</a:t>
              </a:r>
              <a:endParaRPr lang="en-GB" dirty="0"/>
            </a:p>
          </p:txBody>
        </p:sp>
        <p:cxnSp>
          <p:nvCxnSpPr>
            <p:cNvPr id="74" name="Straight Connector 73"/>
            <p:cNvCxnSpPr/>
            <p:nvPr/>
          </p:nvCxnSpPr>
          <p:spPr>
            <a:xfrm flipV="1">
              <a:off x="9230968" y="4018356"/>
              <a:ext cx="0" cy="687130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6961710" y="3247255"/>
              <a:ext cx="2352389" cy="0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7523806" y="2894003"/>
              <a:ext cx="13644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DNA binding</a:t>
              </a:r>
              <a:endParaRPr lang="en-GB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981748" y="3462009"/>
              <a:ext cx="7696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SNAG </a:t>
              </a:r>
              <a:endParaRPr lang="en-GB" dirty="0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1056606" y="3263335"/>
              <a:ext cx="575247" cy="0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972502" y="2639266"/>
              <a:ext cx="13134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Nuclear localisation</a:t>
              </a:r>
              <a:endParaRPr lang="en-GB" dirty="0"/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509312" y="1933575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GFI1b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6890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34</Words>
  <Application>Microsoft Office PowerPoint</Application>
  <PresentationFormat>Custom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UOS</dc:creator>
  <cp:lastModifiedBy>md1med</cp:lastModifiedBy>
  <cp:revision>47</cp:revision>
  <dcterms:created xsi:type="dcterms:W3CDTF">2016-04-21T12:40:00Z</dcterms:created>
  <dcterms:modified xsi:type="dcterms:W3CDTF">2016-06-09T23:39:38Z</dcterms:modified>
</cp:coreProperties>
</file>