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50" d="100"/>
          <a:sy n="150" d="100"/>
        </p:scale>
        <p:origin x="-784" y="-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3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4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78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6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55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37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68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26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16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15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92DB-8F82-4C1C-A809-C9CD4A00AEEB}" type="datetimeFigureOut">
              <a:rPr lang="en-GB" smtClean="0"/>
              <a:t>08/07/16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8FA31-C35F-4429-B24A-9B0670348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26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val 80"/>
          <p:cNvSpPr/>
          <p:nvPr/>
        </p:nvSpPr>
        <p:spPr>
          <a:xfrm>
            <a:off x="2253488" y="2956303"/>
            <a:ext cx="1167887" cy="592258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C2</a:t>
            </a:r>
            <a:endParaRPr lang="en-GB" dirty="0"/>
          </a:p>
        </p:txBody>
      </p:sp>
      <p:sp>
        <p:nvSpPr>
          <p:cNvPr id="82" name="Oval 81"/>
          <p:cNvSpPr/>
          <p:nvPr/>
        </p:nvSpPr>
        <p:spPr>
          <a:xfrm>
            <a:off x="1968585" y="2857710"/>
            <a:ext cx="868601" cy="339047"/>
          </a:xfrm>
          <a:prstGeom prst="ellips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ABD</a:t>
            </a:r>
            <a:endParaRPr lang="en-GB" dirty="0"/>
          </a:p>
        </p:txBody>
      </p:sp>
      <p:sp>
        <p:nvSpPr>
          <p:cNvPr id="80" name="Oval 79"/>
          <p:cNvSpPr/>
          <p:nvPr/>
        </p:nvSpPr>
        <p:spPr>
          <a:xfrm>
            <a:off x="2237151" y="2412605"/>
            <a:ext cx="1167887" cy="592258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Helical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727753" y="2605994"/>
            <a:ext cx="1252548" cy="50343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N-SH2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369357" y="1602769"/>
            <a:ext cx="11301" cy="33082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21757" y="1611333"/>
            <a:ext cx="11301" cy="330827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322315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466228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610141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754054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897967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041880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185793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329706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473619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617532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761445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905358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049271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193184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337097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3481010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24923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768836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912749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056662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200575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344488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4488401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632314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776227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920140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5064053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207966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351879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495792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5639705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783618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5927531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071444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215357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359270" y="1643865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758253" y="3220731"/>
            <a:ext cx="1252548" cy="50343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C-SH2</a:t>
            </a:r>
            <a:endParaRPr lang="en-GB" dirty="0"/>
          </a:p>
        </p:txBody>
      </p:sp>
      <p:sp>
        <p:nvSpPr>
          <p:cNvPr id="74" name="Hexagon 73"/>
          <p:cNvSpPr/>
          <p:nvPr/>
        </p:nvSpPr>
        <p:spPr>
          <a:xfrm>
            <a:off x="3873280" y="2000806"/>
            <a:ext cx="1007391" cy="955497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Pie 75"/>
          <p:cNvSpPr/>
          <p:nvPr/>
        </p:nvSpPr>
        <p:spPr>
          <a:xfrm>
            <a:off x="3347818" y="2708734"/>
            <a:ext cx="143913" cy="45719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Pie 76"/>
          <p:cNvSpPr/>
          <p:nvPr/>
        </p:nvSpPr>
        <p:spPr>
          <a:xfrm rot="1360354">
            <a:off x="3116100" y="2397420"/>
            <a:ext cx="1159145" cy="1156882"/>
          </a:xfrm>
          <a:prstGeom prst="pi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2765268" y="2188395"/>
            <a:ext cx="891303" cy="371362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RBD</a:t>
            </a:r>
            <a:endParaRPr lang="en-GB" dirty="0"/>
          </a:p>
        </p:txBody>
      </p:sp>
      <p:grpSp>
        <p:nvGrpSpPr>
          <p:cNvPr id="88" name="Group 87"/>
          <p:cNvGrpSpPr/>
          <p:nvPr/>
        </p:nvGrpSpPr>
        <p:grpSpPr>
          <a:xfrm>
            <a:off x="1375768" y="1876933"/>
            <a:ext cx="2038828" cy="2002652"/>
            <a:chOff x="1488786" y="5020825"/>
            <a:chExt cx="2038828" cy="2002652"/>
          </a:xfrm>
        </p:grpSpPr>
        <p:sp>
          <p:nvSpPr>
            <p:cNvPr id="85" name="Arc 84"/>
            <p:cNvSpPr/>
            <p:nvPr/>
          </p:nvSpPr>
          <p:spPr>
            <a:xfrm rot="7585640">
              <a:off x="1506874" y="5002737"/>
              <a:ext cx="2002652" cy="2038828"/>
            </a:xfrm>
            <a:prstGeom prst="arc">
              <a:avLst>
                <a:gd name="adj1" fmla="val 16846413"/>
                <a:gd name="adj2" fmla="val 0"/>
              </a:avLst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3137914" y="6713001"/>
              <a:ext cx="117971" cy="88491"/>
            </a:xfrm>
            <a:prstGeom prst="line">
              <a:avLst/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1410635" y="2443426"/>
            <a:ext cx="832688" cy="644617"/>
            <a:chOff x="1620283" y="5556497"/>
            <a:chExt cx="431739" cy="460872"/>
          </a:xfrm>
        </p:grpSpPr>
        <p:sp>
          <p:nvSpPr>
            <p:cNvPr id="90" name="Arc 89"/>
            <p:cNvSpPr/>
            <p:nvPr/>
          </p:nvSpPr>
          <p:spPr>
            <a:xfrm rot="18979445">
              <a:off x="1620283" y="5626971"/>
              <a:ext cx="431739" cy="390398"/>
            </a:xfrm>
            <a:prstGeom prst="arc">
              <a:avLst/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2" name="Straight Connector 91"/>
            <p:cNvCxnSpPr/>
            <p:nvPr/>
          </p:nvCxnSpPr>
          <p:spPr>
            <a:xfrm flipH="1">
              <a:off x="1970027" y="5556497"/>
              <a:ext cx="61579" cy="193389"/>
            </a:xfrm>
            <a:prstGeom prst="line">
              <a:avLst/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1802619" y="2811122"/>
            <a:ext cx="431739" cy="460872"/>
            <a:chOff x="1620283" y="5556497"/>
            <a:chExt cx="431739" cy="460872"/>
          </a:xfrm>
        </p:grpSpPr>
        <p:sp>
          <p:nvSpPr>
            <p:cNvPr id="95" name="Arc 94"/>
            <p:cNvSpPr/>
            <p:nvPr/>
          </p:nvSpPr>
          <p:spPr>
            <a:xfrm rot="18979445">
              <a:off x="1620283" y="5626971"/>
              <a:ext cx="431739" cy="390398"/>
            </a:xfrm>
            <a:prstGeom prst="arc">
              <a:avLst/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Connector 95"/>
            <p:cNvCxnSpPr/>
            <p:nvPr/>
          </p:nvCxnSpPr>
          <p:spPr>
            <a:xfrm flipH="1">
              <a:off x="1970027" y="5556497"/>
              <a:ext cx="61579" cy="193389"/>
            </a:xfrm>
            <a:prstGeom prst="line">
              <a:avLst/>
            </a:prstGeom>
            <a:ln w="1905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Oval 99"/>
          <p:cNvSpPr/>
          <p:nvPr/>
        </p:nvSpPr>
        <p:spPr>
          <a:xfrm>
            <a:off x="547028" y="2690497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1" name="Oval 100"/>
          <p:cNvSpPr/>
          <p:nvPr/>
        </p:nvSpPr>
        <p:spPr>
          <a:xfrm>
            <a:off x="535010" y="3287709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2" name="Oval 101"/>
          <p:cNvSpPr/>
          <p:nvPr/>
        </p:nvSpPr>
        <p:spPr>
          <a:xfrm>
            <a:off x="3883316" y="2833345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3" name="Oval 102"/>
          <p:cNvSpPr/>
          <p:nvPr/>
        </p:nvSpPr>
        <p:spPr>
          <a:xfrm>
            <a:off x="4458363" y="2822890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4" name="Oval 103"/>
          <p:cNvSpPr/>
          <p:nvPr/>
        </p:nvSpPr>
        <p:spPr>
          <a:xfrm>
            <a:off x="4661113" y="2402798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5" name="Hexagon 104"/>
          <p:cNvSpPr/>
          <p:nvPr/>
        </p:nvSpPr>
        <p:spPr>
          <a:xfrm>
            <a:off x="5237671" y="2013735"/>
            <a:ext cx="1007391" cy="955497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/>
          <p:cNvSpPr/>
          <p:nvPr/>
        </p:nvSpPr>
        <p:spPr>
          <a:xfrm>
            <a:off x="5822754" y="2835819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8" name="Oval 107"/>
          <p:cNvSpPr/>
          <p:nvPr/>
        </p:nvSpPr>
        <p:spPr>
          <a:xfrm>
            <a:off x="6025504" y="2415727"/>
            <a:ext cx="335427" cy="33542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9" name="TextBox 108"/>
          <p:cNvSpPr txBox="1"/>
          <p:nvPr/>
        </p:nvSpPr>
        <p:spPr>
          <a:xfrm>
            <a:off x="3758302" y="310311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10" name="TextBox 109"/>
          <p:cNvSpPr txBox="1"/>
          <p:nvPr/>
        </p:nvSpPr>
        <p:spPr>
          <a:xfrm>
            <a:off x="3530136" y="237167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11" name="TextBox 110"/>
          <p:cNvSpPr txBox="1"/>
          <p:nvPr/>
        </p:nvSpPr>
        <p:spPr>
          <a:xfrm>
            <a:off x="3902879" y="3602077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E1021K</a:t>
            </a:r>
            <a:endParaRPr lang="en-GB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3969580" y="3475970"/>
            <a:ext cx="59605" cy="236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494971" y="3486529"/>
            <a:ext cx="881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E334K</a:t>
            </a:r>
            <a:endParaRPr lang="en-GB" dirty="0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2621277" y="3229073"/>
            <a:ext cx="85031" cy="367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702453" y="2019581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E525K</a:t>
            </a:r>
            <a:endParaRPr lang="en-GB" dirty="0"/>
          </a:p>
        </p:txBody>
      </p:sp>
      <p:cxnSp>
        <p:nvCxnSpPr>
          <p:cNvPr id="118" name="Straight Connector 117"/>
          <p:cNvCxnSpPr>
            <a:endCxn id="80" idx="1"/>
          </p:cNvCxnSpPr>
          <p:nvPr/>
        </p:nvCxnSpPr>
        <p:spPr>
          <a:xfrm flipH="1">
            <a:off x="2408184" y="2281059"/>
            <a:ext cx="18798" cy="218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>
            <a:off x="786349" y="1652429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930262" y="1652429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1074175" y="1652429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>
            <a:off x="1218088" y="1652429"/>
            <a:ext cx="3499" cy="3698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71"/>
          <p:cNvSpPr/>
          <p:nvPr/>
        </p:nvSpPr>
        <p:spPr>
          <a:xfrm>
            <a:off x="1842198" y="2873122"/>
            <a:ext cx="949881" cy="534256"/>
          </a:xfrm>
          <a:custGeom>
            <a:avLst/>
            <a:gdLst>
              <a:gd name="connsiteX0" fmla="*/ 0 w 1397715"/>
              <a:gd name="connsiteY0" fmla="*/ 0 h 534256"/>
              <a:gd name="connsiteX1" fmla="*/ 359596 w 1397715"/>
              <a:gd name="connsiteY1" fmla="*/ 369869 h 534256"/>
              <a:gd name="connsiteX2" fmla="*/ 739740 w 1397715"/>
              <a:gd name="connsiteY2" fmla="*/ 71919 h 534256"/>
              <a:gd name="connsiteX3" fmla="*/ 1068513 w 1397715"/>
              <a:gd name="connsiteY3" fmla="*/ 400692 h 534256"/>
              <a:gd name="connsiteX4" fmla="*/ 1397286 w 1397715"/>
              <a:gd name="connsiteY4" fmla="*/ 236305 h 534256"/>
              <a:gd name="connsiteX5" fmla="*/ 1130158 w 1397715"/>
              <a:gd name="connsiteY5" fmla="*/ 71919 h 534256"/>
              <a:gd name="connsiteX6" fmla="*/ 791110 w 1397715"/>
              <a:gd name="connsiteY6" fmla="*/ 369869 h 534256"/>
              <a:gd name="connsiteX7" fmla="*/ 380144 w 1397715"/>
              <a:gd name="connsiteY7" fmla="*/ 61645 h 534256"/>
              <a:gd name="connsiteX8" fmla="*/ 20549 w 1397715"/>
              <a:gd name="connsiteY8" fmla="*/ 534256 h 53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7715" h="534256">
                <a:moveTo>
                  <a:pt x="0" y="0"/>
                </a:moveTo>
                <a:cubicBezTo>
                  <a:pt x="118153" y="178941"/>
                  <a:pt x="236306" y="357883"/>
                  <a:pt x="359596" y="369869"/>
                </a:cubicBezTo>
                <a:cubicBezTo>
                  <a:pt x="482886" y="381855"/>
                  <a:pt x="621587" y="66782"/>
                  <a:pt x="739740" y="71919"/>
                </a:cubicBezTo>
                <a:cubicBezTo>
                  <a:pt x="857893" y="77056"/>
                  <a:pt x="958922" y="373294"/>
                  <a:pt x="1068513" y="400692"/>
                </a:cubicBezTo>
                <a:cubicBezTo>
                  <a:pt x="1178104" y="428090"/>
                  <a:pt x="1387012" y="291100"/>
                  <a:pt x="1397286" y="236305"/>
                </a:cubicBezTo>
                <a:cubicBezTo>
                  <a:pt x="1407560" y="181510"/>
                  <a:pt x="1231187" y="49658"/>
                  <a:pt x="1130158" y="71919"/>
                </a:cubicBezTo>
                <a:cubicBezTo>
                  <a:pt x="1029129" y="94180"/>
                  <a:pt x="916112" y="371581"/>
                  <a:pt x="791110" y="369869"/>
                </a:cubicBezTo>
                <a:cubicBezTo>
                  <a:pt x="666108" y="368157"/>
                  <a:pt x="508571" y="34247"/>
                  <a:pt x="380144" y="61645"/>
                </a:cubicBezTo>
                <a:cubicBezTo>
                  <a:pt x="251717" y="89043"/>
                  <a:pt x="136133" y="311649"/>
                  <a:pt x="20549" y="534256"/>
                </a:cubicBezTo>
              </a:path>
            </a:pathLst>
          </a:cu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2531012" y="4289166"/>
            <a:ext cx="3668120" cy="2603307"/>
            <a:chOff x="2451471" y="5234623"/>
            <a:chExt cx="3668120" cy="2603307"/>
          </a:xfrm>
        </p:grpSpPr>
        <p:sp>
          <p:nvSpPr>
            <p:cNvPr id="121" name="Oval 120"/>
            <p:cNvSpPr/>
            <p:nvPr/>
          </p:nvSpPr>
          <p:spPr>
            <a:xfrm>
              <a:off x="3585021" y="6447555"/>
              <a:ext cx="1167887" cy="59225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C2</a:t>
              </a:r>
              <a:endParaRPr lang="en-GB" dirty="0"/>
            </a:p>
          </p:txBody>
        </p:sp>
        <p:sp>
          <p:nvSpPr>
            <p:cNvPr id="122" name="Oval 121"/>
            <p:cNvSpPr/>
            <p:nvPr/>
          </p:nvSpPr>
          <p:spPr>
            <a:xfrm>
              <a:off x="3300118" y="6215400"/>
              <a:ext cx="1219776" cy="339047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ABD</a:t>
              </a:r>
              <a:endParaRPr lang="en-GB" dirty="0"/>
            </a:p>
          </p:txBody>
        </p:sp>
        <p:sp>
          <p:nvSpPr>
            <p:cNvPr id="123" name="Oval 122"/>
            <p:cNvSpPr/>
            <p:nvPr/>
          </p:nvSpPr>
          <p:spPr>
            <a:xfrm>
              <a:off x="3568684" y="5770295"/>
              <a:ext cx="1167887" cy="59225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Helical</a:t>
              </a:r>
              <a:endParaRPr lang="en-GB" dirty="0"/>
            </a:p>
          </p:txBody>
        </p:sp>
        <p:sp>
          <p:nvSpPr>
            <p:cNvPr id="124" name="Oval 123"/>
            <p:cNvSpPr/>
            <p:nvPr/>
          </p:nvSpPr>
          <p:spPr>
            <a:xfrm>
              <a:off x="2501068" y="5932862"/>
              <a:ext cx="1252548" cy="50343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N-SH2</a:t>
              </a:r>
              <a:endParaRPr lang="en-GB" dirty="0"/>
            </a:p>
          </p:txBody>
        </p:sp>
        <p:sp>
          <p:nvSpPr>
            <p:cNvPr id="125" name="Oval 124"/>
            <p:cNvSpPr/>
            <p:nvPr/>
          </p:nvSpPr>
          <p:spPr>
            <a:xfrm>
              <a:off x="2531568" y="6547599"/>
              <a:ext cx="1252548" cy="50343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C-SH2</a:t>
              </a:r>
              <a:endParaRPr lang="en-GB" dirty="0"/>
            </a:p>
          </p:txBody>
        </p:sp>
        <p:sp>
          <p:nvSpPr>
            <p:cNvPr id="128" name="Pie 127"/>
            <p:cNvSpPr/>
            <p:nvPr/>
          </p:nvSpPr>
          <p:spPr>
            <a:xfrm>
              <a:off x="4679351" y="6066424"/>
              <a:ext cx="143913" cy="45719"/>
            </a:xfrm>
            <a:prstGeom prst="pi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9" name="Pie 128"/>
            <p:cNvSpPr/>
            <p:nvPr/>
          </p:nvSpPr>
          <p:spPr>
            <a:xfrm rot="1360354">
              <a:off x="4419913" y="5739695"/>
              <a:ext cx="1109975" cy="1310566"/>
            </a:xfrm>
            <a:prstGeom prst="pie">
              <a:avLst>
                <a:gd name="adj1" fmla="val 20113988"/>
                <a:gd name="adj2" fmla="val 18575517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4096801" y="5546085"/>
              <a:ext cx="891303" cy="371362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RBD</a:t>
              </a:r>
              <a:endParaRPr lang="en-GB" dirty="0"/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3077169" y="5234623"/>
              <a:ext cx="2038828" cy="2002652"/>
              <a:chOff x="1488786" y="5020825"/>
              <a:chExt cx="2038828" cy="2002652"/>
            </a:xfrm>
          </p:grpSpPr>
          <p:sp>
            <p:nvSpPr>
              <p:cNvPr id="132" name="Arc 131"/>
              <p:cNvSpPr/>
              <p:nvPr/>
            </p:nvSpPr>
            <p:spPr>
              <a:xfrm rot="7585640">
                <a:off x="1506874" y="5002737"/>
                <a:ext cx="2002652" cy="2038828"/>
              </a:xfrm>
              <a:prstGeom prst="arc">
                <a:avLst>
                  <a:gd name="adj1" fmla="val 16846413"/>
                  <a:gd name="adj2" fmla="val 0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>
                <a:off x="3137914" y="6713001"/>
                <a:ext cx="117971" cy="8849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133"/>
            <p:cNvGrpSpPr/>
            <p:nvPr/>
          </p:nvGrpSpPr>
          <p:grpSpPr>
            <a:xfrm>
              <a:off x="2875730" y="5801116"/>
              <a:ext cx="832688" cy="644617"/>
              <a:chOff x="1620283" y="5556497"/>
              <a:chExt cx="431739" cy="460872"/>
            </a:xfrm>
          </p:grpSpPr>
          <p:sp>
            <p:nvSpPr>
              <p:cNvPr id="135" name="Arc 134"/>
              <p:cNvSpPr/>
              <p:nvPr/>
            </p:nvSpPr>
            <p:spPr>
              <a:xfrm rot="18979445">
                <a:off x="1620283" y="5626971"/>
                <a:ext cx="431739" cy="390398"/>
              </a:xfrm>
              <a:prstGeom prst="arc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 flipH="1">
                <a:off x="1970027" y="5556497"/>
                <a:ext cx="61579" cy="19338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136"/>
            <p:cNvGrpSpPr/>
            <p:nvPr/>
          </p:nvGrpSpPr>
          <p:grpSpPr>
            <a:xfrm>
              <a:off x="3529407" y="6134415"/>
              <a:ext cx="512743" cy="1350430"/>
              <a:chOff x="1881976" y="5522100"/>
              <a:chExt cx="512743" cy="1350430"/>
            </a:xfrm>
          </p:grpSpPr>
          <p:sp>
            <p:nvSpPr>
              <p:cNvPr id="138" name="Arc 137"/>
              <p:cNvSpPr/>
              <p:nvPr/>
            </p:nvSpPr>
            <p:spPr>
              <a:xfrm rot="18979445">
                <a:off x="1881976" y="5522100"/>
                <a:ext cx="512743" cy="1350430"/>
              </a:xfrm>
              <a:prstGeom prst="arc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flipH="1">
                <a:off x="2273969" y="5930255"/>
                <a:ext cx="108853" cy="19375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7" name="TextBox 146"/>
            <p:cNvSpPr txBox="1"/>
            <p:nvPr/>
          </p:nvSpPr>
          <p:spPr>
            <a:xfrm>
              <a:off x="5089835" y="6460805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GB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4861669" y="572936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</a:t>
              </a:r>
              <a:endParaRPr lang="en-GB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234412" y="6959767"/>
              <a:ext cx="88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E1021K</a:t>
              </a:r>
              <a:endParaRPr lang="en-GB" dirty="0"/>
            </a:p>
          </p:txBody>
        </p:sp>
        <p:cxnSp>
          <p:nvCxnSpPr>
            <p:cNvPr id="150" name="Straight Connector 149"/>
            <p:cNvCxnSpPr/>
            <p:nvPr/>
          </p:nvCxnSpPr>
          <p:spPr>
            <a:xfrm>
              <a:off x="5301113" y="6833660"/>
              <a:ext cx="59605" cy="2362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3826504" y="6895589"/>
              <a:ext cx="881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E334K</a:t>
              </a:r>
              <a:endParaRPr lang="en-GB" dirty="0"/>
            </a:p>
          </p:txBody>
        </p:sp>
        <p:cxnSp>
          <p:nvCxnSpPr>
            <p:cNvPr id="152" name="Straight Connector 151"/>
            <p:cNvCxnSpPr/>
            <p:nvPr/>
          </p:nvCxnSpPr>
          <p:spPr>
            <a:xfrm flipH="1">
              <a:off x="4072317" y="6782501"/>
              <a:ext cx="77549" cy="2438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3033986" y="5377271"/>
              <a:ext cx="7681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E525K</a:t>
              </a:r>
              <a:endParaRPr lang="en-GB" dirty="0"/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3758515" y="5638749"/>
              <a:ext cx="11304" cy="3515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4"/>
            <p:cNvSpPr/>
            <p:nvPr/>
          </p:nvSpPr>
          <p:spPr>
            <a:xfrm>
              <a:off x="2451471" y="6070268"/>
              <a:ext cx="250158" cy="218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80583" y="6685001"/>
              <a:ext cx="250158" cy="2182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3728534" y="6230812"/>
              <a:ext cx="589591" cy="534256"/>
            </a:xfrm>
            <a:custGeom>
              <a:avLst/>
              <a:gdLst>
                <a:gd name="connsiteX0" fmla="*/ 0 w 1397715"/>
                <a:gd name="connsiteY0" fmla="*/ 0 h 534256"/>
                <a:gd name="connsiteX1" fmla="*/ 359596 w 1397715"/>
                <a:gd name="connsiteY1" fmla="*/ 369869 h 534256"/>
                <a:gd name="connsiteX2" fmla="*/ 739740 w 1397715"/>
                <a:gd name="connsiteY2" fmla="*/ 71919 h 534256"/>
                <a:gd name="connsiteX3" fmla="*/ 1068513 w 1397715"/>
                <a:gd name="connsiteY3" fmla="*/ 400692 h 534256"/>
                <a:gd name="connsiteX4" fmla="*/ 1397286 w 1397715"/>
                <a:gd name="connsiteY4" fmla="*/ 236305 h 534256"/>
                <a:gd name="connsiteX5" fmla="*/ 1130158 w 1397715"/>
                <a:gd name="connsiteY5" fmla="*/ 71919 h 534256"/>
                <a:gd name="connsiteX6" fmla="*/ 791110 w 1397715"/>
                <a:gd name="connsiteY6" fmla="*/ 369869 h 534256"/>
                <a:gd name="connsiteX7" fmla="*/ 380144 w 1397715"/>
                <a:gd name="connsiteY7" fmla="*/ 61645 h 534256"/>
                <a:gd name="connsiteX8" fmla="*/ 20549 w 1397715"/>
                <a:gd name="connsiteY8" fmla="*/ 534256 h 534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7715" h="534256">
                  <a:moveTo>
                    <a:pt x="0" y="0"/>
                  </a:moveTo>
                  <a:cubicBezTo>
                    <a:pt x="118153" y="178941"/>
                    <a:pt x="236306" y="357883"/>
                    <a:pt x="359596" y="369869"/>
                  </a:cubicBezTo>
                  <a:cubicBezTo>
                    <a:pt x="482886" y="381855"/>
                    <a:pt x="621587" y="66782"/>
                    <a:pt x="739740" y="71919"/>
                  </a:cubicBezTo>
                  <a:cubicBezTo>
                    <a:pt x="857893" y="77056"/>
                    <a:pt x="958922" y="373294"/>
                    <a:pt x="1068513" y="400692"/>
                  </a:cubicBezTo>
                  <a:cubicBezTo>
                    <a:pt x="1178104" y="428090"/>
                    <a:pt x="1387012" y="291100"/>
                    <a:pt x="1397286" y="236305"/>
                  </a:cubicBezTo>
                  <a:cubicBezTo>
                    <a:pt x="1407560" y="181510"/>
                    <a:pt x="1231187" y="49658"/>
                    <a:pt x="1130158" y="71919"/>
                  </a:cubicBezTo>
                  <a:cubicBezTo>
                    <a:pt x="1029129" y="94180"/>
                    <a:pt x="916112" y="371581"/>
                    <a:pt x="791110" y="369869"/>
                  </a:cubicBezTo>
                  <a:cubicBezTo>
                    <a:pt x="666108" y="368157"/>
                    <a:pt x="508571" y="34247"/>
                    <a:pt x="380144" y="61645"/>
                  </a:cubicBezTo>
                  <a:cubicBezTo>
                    <a:pt x="251717" y="89043"/>
                    <a:pt x="136133" y="311649"/>
                    <a:pt x="20549" y="534256"/>
                  </a:cubicBezTo>
                </a:path>
              </a:pathLst>
            </a:cu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H="1">
              <a:off x="3733517" y="6532623"/>
              <a:ext cx="258953" cy="10171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Box 170"/>
            <p:cNvSpPr txBox="1"/>
            <p:nvPr/>
          </p:nvSpPr>
          <p:spPr>
            <a:xfrm>
              <a:off x="3449888" y="7468598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r>
                <a:rPr lang="en-GB" dirty="0" smtClean="0"/>
                <a:t>Ex11</a:t>
              </a:r>
              <a:endParaRPr lang="en-GB" dirty="0"/>
            </a:p>
          </p:txBody>
        </p:sp>
      </p:grpSp>
      <p:cxnSp>
        <p:nvCxnSpPr>
          <p:cNvPr id="173" name="Straight Connector 172"/>
          <p:cNvCxnSpPr/>
          <p:nvPr/>
        </p:nvCxnSpPr>
        <p:spPr>
          <a:xfrm>
            <a:off x="3059256" y="2022299"/>
            <a:ext cx="0" cy="166096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3158057" y="2022299"/>
            <a:ext cx="0" cy="166096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3264424" y="2022299"/>
            <a:ext cx="0" cy="166096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/>
          <p:cNvSpPr/>
          <p:nvPr/>
        </p:nvSpPr>
        <p:spPr>
          <a:xfrm>
            <a:off x="144907" y="1025705"/>
            <a:ext cx="317986" cy="626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/>
          <p:cNvSpPr/>
          <p:nvPr/>
        </p:nvSpPr>
        <p:spPr>
          <a:xfrm>
            <a:off x="417999" y="1025705"/>
            <a:ext cx="317986" cy="626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/>
          <p:cNvSpPr/>
          <p:nvPr/>
        </p:nvSpPr>
        <p:spPr>
          <a:xfrm>
            <a:off x="2792304" y="1847638"/>
            <a:ext cx="928570" cy="279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RAS-GTP</a:t>
            </a:r>
            <a:endParaRPr lang="en-GB" sz="1050" dirty="0"/>
          </a:p>
        </p:txBody>
      </p:sp>
      <p:cxnSp>
        <p:nvCxnSpPr>
          <p:cNvPr id="182" name="Straight Connector 181"/>
          <p:cNvCxnSpPr>
            <a:endCxn id="180" idx="5"/>
          </p:cNvCxnSpPr>
          <p:nvPr/>
        </p:nvCxnSpPr>
        <p:spPr>
          <a:xfrm flipH="1" flipV="1">
            <a:off x="3584888" y="2085875"/>
            <a:ext cx="24771" cy="117959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706218" y="2020654"/>
            <a:ext cx="24771" cy="117959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 flipV="1">
            <a:off x="3826019" y="2049707"/>
            <a:ext cx="24771" cy="117959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812504" y="5329739"/>
            <a:ext cx="231112" cy="333118"/>
          </a:xfrm>
          <a:custGeom>
            <a:avLst/>
            <a:gdLst>
              <a:gd name="connsiteX0" fmla="*/ 0 w 231112"/>
              <a:gd name="connsiteY0" fmla="*/ 0 h 333118"/>
              <a:gd name="connsiteX1" fmla="*/ 90435 w 231112"/>
              <a:gd name="connsiteY1" fmla="*/ 276329 h 333118"/>
              <a:gd name="connsiteX2" fmla="*/ 160773 w 231112"/>
              <a:gd name="connsiteY2" fmla="*/ 326571 h 333118"/>
              <a:gd name="connsiteX3" fmla="*/ 231112 w 231112"/>
              <a:gd name="connsiteY3" fmla="*/ 180870 h 333118"/>
              <a:gd name="connsiteX4" fmla="*/ 231112 w 231112"/>
              <a:gd name="connsiteY4" fmla="*/ 180870 h 333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12" h="333118">
                <a:moveTo>
                  <a:pt x="0" y="0"/>
                </a:moveTo>
                <a:cubicBezTo>
                  <a:pt x="31820" y="110950"/>
                  <a:pt x="63640" y="221901"/>
                  <a:pt x="90435" y="276329"/>
                </a:cubicBezTo>
                <a:cubicBezTo>
                  <a:pt x="117230" y="330757"/>
                  <a:pt x="137327" y="342481"/>
                  <a:pt x="160773" y="326571"/>
                </a:cubicBezTo>
                <a:cubicBezTo>
                  <a:pt x="184219" y="310661"/>
                  <a:pt x="231112" y="180870"/>
                  <a:pt x="231112" y="180870"/>
                </a:cubicBezTo>
                <a:lnTo>
                  <a:pt x="231112" y="180870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889090" y="2989385"/>
            <a:ext cx="341644" cy="263687"/>
          </a:xfrm>
          <a:custGeom>
            <a:avLst/>
            <a:gdLst>
              <a:gd name="connsiteX0" fmla="*/ 0 w 341644"/>
              <a:gd name="connsiteY0" fmla="*/ 0 h 263687"/>
              <a:gd name="connsiteX1" fmla="*/ 100484 w 341644"/>
              <a:gd name="connsiteY1" fmla="*/ 180870 h 263687"/>
              <a:gd name="connsiteX2" fmla="*/ 211015 w 341644"/>
              <a:gd name="connsiteY2" fmla="*/ 261257 h 263687"/>
              <a:gd name="connsiteX3" fmla="*/ 341644 w 341644"/>
              <a:gd name="connsiteY3" fmla="*/ 95459 h 263687"/>
              <a:gd name="connsiteX4" fmla="*/ 341644 w 341644"/>
              <a:gd name="connsiteY4" fmla="*/ 95459 h 26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644" h="263687">
                <a:moveTo>
                  <a:pt x="0" y="0"/>
                </a:moveTo>
                <a:cubicBezTo>
                  <a:pt x="32657" y="68663"/>
                  <a:pt x="65315" y="137327"/>
                  <a:pt x="100484" y="180870"/>
                </a:cubicBezTo>
                <a:cubicBezTo>
                  <a:pt x="135653" y="224413"/>
                  <a:pt x="170822" y="275492"/>
                  <a:pt x="211015" y="261257"/>
                </a:cubicBezTo>
                <a:cubicBezTo>
                  <a:pt x="251208" y="247022"/>
                  <a:pt x="341644" y="95459"/>
                  <a:pt x="341644" y="95459"/>
                </a:cubicBezTo>
                <a:lnTo>
                  <a:pt x="341644" y="95459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4" name="Picture 1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38500" y="1602769"/>
            <a:ext cx="6864887" cy="52287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09073" y="6318947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C416R</a:t>
            </a:r>
            <a:endParaRPr lang="en-GB" dirty="0"/>
          </a:p>
        </p:txBody>
      </p:sp>
      <p:cxnSp>
        <p:nvCxnSpPr>
          <p:cNvPr id="8" name="Straight Connector 7"/>
          <p:cNvCxnSpPr>
            <a:stCxn id="4" idx="0"/>
          </p:cNvCxnSpPr>
          <p:nvPr/>
        </p:nvCxnSpPr>
        <p:spPr>
          <a:xfrm flipH="1" flipV="1">
            <a:off x="4458363" y="5888683"/>
            <a:ext cx="342805" cy="430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546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42</Words>
  <Application>Microsoft Macintosh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Babraham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Klaus Okkenhaug</dc:creator>
  <cp:lastModifiedBy>Alison Condliffe</cp:lastModifiedBy>
  <cp:revision>17</cp:revision>
  <dcterms:created xsi:type="dcterms:W3CDTF">2016-02-02T09:44:11Z</dcterms:created>
  <dcterms:modified xsi:type="dcterms:W3CDTF">2016-07-08T09:47:29Z</dcterms:modified>
</cp:coreProperties>
</file>