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52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8/10/2015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8/10/2015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8/10/2015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8/10/2015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8/10/2015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8/10/2015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8/10/2015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8/10/2015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8/10/2015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8/10/2015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8/10/2015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0A97C-6094-44F3-9AD2-0A11796E8BE7}" type="datetimeFigureOut">
              <a:rPr lang="en-US" smtClean="0"/>
              <a:t>8/10/2015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1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75" y="704101"/>
            <a:ext cx="7213331" cy="548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398"/>
            <a:ext cx="9180511" cy="374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974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232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143999" cy="269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4040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1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12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29953"/>
            <a:ext cx="6497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407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2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144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184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24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3</a:t>
            </a:r>
            <a:endParaRPr lang="en-GB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479" y="129436"/>
            <a:ext cx="4898801" cy="647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921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44000" cy="231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198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5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41937"/>
            <a:ext cx="9043986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42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83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6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6572"/>
            <a:ext cx="9229229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964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08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7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9332"/>
            <a:ext cx="8509063" cy="6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601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183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8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"/>
          <a:stretch/>
        </p:blipFill>
        <p:spPr bwMode="auto">
          <a:xfrm>
            <a:off x="1476799" y="2314734"/>
            <a:ext cx="6747075" cy="213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r="1382"/>
          <a:stretch/>
        </p:blipFill>
        <p:spPr bwMode="auto">
          <a:xfrm>
            <a:off x="1476799" y="-9184"/>
            <a:ext cx="6747076" cy="221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2"/>
          <a:stretch/>
        </p:blipFill>
        <p:spPr bwMode="auto">
          <a:xfrm>
            <a:off x="1476799" y="4509120"/>
            <a:ext cx="6747074" cy="22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320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" y="980728"/>
            <a:ext cx="9144001" cy="512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719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41880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2053</TotalTime>
  <Words>24</Words>
  <Application>Microsoft Office PowerPoint</Application>
  <PresentationFormat>On-screen Show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Leeds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Tobias Dalton</dc:creator>
  <cp:lastModifiedBy>Tobias Dalton</cp:lastModifiedBy>
  <cp:revision>19</cp:revision>
  <dcterms:created xsi:type="dcterms:W3CDTF">2015-07-22T19:04:16Z</dcterms:created>
  <dcterms:modified xsi:type="dcterms:W3CDTF">2015-08-10T18:27:52Z</dcterms:modified>
</cp:coreProperties>
</file>