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6" r:id="rId2"/>
    <p:sldMasterId id="2147483654" r:id="rId3"/>
    <p:sldMasterId id="2147483675" r:id="rId4"/>
  </p:sldMasterIdLst>
  <p:notesMasterIdLst>
    <p:notesMasterId r:id="rId30"/>
  </p:notesMasterIdLst>
  <p:handoutMasterIdLst>
    <p:handoutMasterId r:id="rId31"/>
  </p:handoutMasterIdLst>
  <p:sldIdLst>
    <p:sldId id="396" r:id="rId5"/>
    <p:sldId id="272" r:id="rId6"/>
    <p:sldId id="383" r:id="rId7"/>
    <p:sldId id="387" r:id="rId8"/>
    <p:sldId id="306" r:id="rId9"/>
    <p:sldId id="274" r:id="rId10"/>
    <p:sldId id="287" r:id="rId11"/>
    <p:sldId id="382" r:id="rId12"/>
    <p:sldId id="355" r:id="rId13"/>
    <p:sldId id="385" r:id="rId14"/>
    <p:sldId id="325" r:id="rId15"/>
    <p:sldId id="390" r:id="rId16"/>
    <p:sldId id="391" r:id="rId17"/>
    <p:sldId id="317" r:id="rId18"/>
    <p:sldId id="397" r:id="rId19"/>
    <p:sldId id="384" r:id="rId20"/>
    <p:sldId id="280" r:id="rId21"/>
    <p:sldId id="284" r:id="rId22"/>
    <p:sldId id="289" r:id="rId23"/>
    <p:sldId id="278" r:id="rId24"/>
    <p:sldId id="277" r:id="rId25"/>
    <p:sldId id="279" r:id="rId26"/>
    <p:sldId id="281" r:id="rId27"/>
    <p:sldId id="293" r:id="rId28"/>
    <p:sldId id="3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Genovese" initials="AG" lastIdx="33" clrIdx="0">
    <p:extLst>
      <p:ext uri="{19B8F6BF-5375-455C-9EA6-DF929625EA0E}">
        <p15:presenceInfo xmlns:p15="http://schemas.microsoft.com/office/powerpoint/2012/main" userId="Andrea Genove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FB7"/>
    <a:srgbClr val="44C1A4"/>
    <a:srgbClr val="4BACC6"/>
    <a:srgbClr val="4AAAC4"/>
    <a:srgbClr val="B9D53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2" autoAdjust="0"/>
    <p:restoredTop sz="71230"/>
  </p:normalViewPr>
  <p:slideViewPr>
    <p:cSldViewPr snapToGrid="0" showGuides="1">
      <p:cViewPr varScale="1">
        <p:scale>
          <a:sx n="59" d="100"/>
          <a:sy n="59" d="100"/>
        </p:scale>
        <p:origin x="1912" y="176"/>
      </p:cViewPr>
      <p:guideLst>
        <p:guide orient="horz" pos="2448"/>
        <p:guide pos="3840"/>
      </p:guideLst>
    </p:cSldViewPr>
  </p:slideViewPr>
  <p:outlineViewPr>
    <p:cViewPr>
      <p:scale>
        <a:sx n="33" d="100"/>
        <a:sy n="33" d="100"/>
      </p:scale>
      <p:origin x="0" y="-160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5" d="100"/>
          <a:sy n="75" d="100"/>
        </p:scale>
        <p:origin x="26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spPr>
            <a:solidFill>
              <a:srgbClr val="5D6268"/>
            </a:solidFill>
          </c:spPr>
          <c:dPt>
            <c:idx val="0"/>
            <c:bubble3D val="0"/>
            <c:spPr>
              <a:solidFill>
                <a:schemeClr val="accent3"/>
              </a:solidFill>
            </c:spPr>
            <c:extLst>
              <c:ext xmlns:c16="http://schemas.microsoft.com/office/drawing/2014/chart" uri="{C3380CC4-5D6E-409C-BE32-E72D297353CC}">
                <c16:uniqueId val="{00000001-7B16-4F77-BD03-EB8DC302CCD7}"/>
              </c:ext>
            </c:extLst>
          </c:dPt>
          <c:dPt>
            <c:idx val="1"/>
            <c:bubble3D val="0"/>
            <c:spPr>
              <a:pattFill prst="ltDnDiag">
                <a:fgClr>
                  <a:schemeClr val="bg1">
                    <a:lumMod val="85000"/>
                  </a:schemeClr>
                </a:fgClr>
                <a:bgClr>
                  <a:schemeClr val="bg1"/>
                </a:bgClr>
              </a:pattFill>
            </c:spPr>
            <c:extLst>
              <c:ext xmlns:c16="http://schemas.microsoft.com/office/drawing/2014/chart" uri="{C3380CC4-5D6E-409C-BE32-E72D297353CC}">
                <c16:uniqueId val="{00000003-7B16-4F77-BD03-EB8DC302CCD7}"/>
              </c:ext>
            </c:extLst>
          </c:dPt>
          <c:cat>
            <c:strRef>
              <c:f>Sheet1!$A$2:$A$3</c:f>
              <c:strCache>
                <c:ptCount val="2"/>
                <c:pt idx="0">
                  <c:v>colored</c:v>
                </c:pt>
                <c:pt idx="1">
                  <c:v>blank</c:v>
                </c:pt>
              </c:strCache>
            </c:strRef>
          </c:cat>
          <c:val>
            <c:numRef>
              <c:f>Sheet1!$B$2:$B$3</c:f>
              <c:numCache>
                <c:formatCode>General</c:formatCode>
                <c:ptCount val="2"/>
                <c:pt idx="0">
                  <c:v>7</c:v>
                </c:pt>
                <c:pt idx="1">
                  <c:v>93</c:v>
                </c:pt>
              </c:numCache>
            </c:numRef>
          </c:val>
          <c:extLst>
            <c:ext xmlns:c16="http://schemas.microsoft.com/office/drawing/2014/chart" uri="{C3380CC4-5D6E-409C-BE32-E72D297353CC}">
              <c16:uniqueId val="{00000004-7B16-4F77-BD03-EB8DC302CCD7}"/>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tx>
            <c:strRef>
              <c:f>Sheet1!$B$1</c:f>
              <c:strCache>
                <c:ptCount val="1"/>
                <c:pt idx="0">
                  <c:v>%</c:v>
                </c:pt>
              </c:strCache>
            </c:strRef>
          </c:tx>
          <c:spPr>
            <a:solidFill>
              <a:srgbClr val="5D6268"/>
            </a:solidFill>
          </c:spPr>
          <c:dPt>
            <c:idx val="0"/>
            <c:bubble3D val="0"/>
            <c:spPr>
              <a:solidFill>
                <a:schemeClr val="accent4"/>
              </a:solidFill>
            </c:spPr>
            <c:extLst>
              <c:ext xmlns:c16="http://schemas.microsoft.com/office/drawing/2014/chart" uri="{C3380CC4-5D6E-409C-BE32-E72D297353CC}">
                <c16:uniqueId val="{00000001-F429-416A-AAE8-4A2FCF88DBEA}"/>
              </c:ext>
            </c:extLst>
          </c:dPt>
          <c:dPt>
            <c:idx val="1"/>
            <c:bubble3D val="0"/>
            <c:spPr>
              <a:pattFill prst="ltDnDiag">
                <a:fgClr>
                  <a:schemeClr val="bg1">
                    <a:lumMod val="85000"/>
                  </a:schemeClr>
                </a:fgClr>
                <a:bgClr>
                  <a:schemeClr val="bg1"/>
                </a:bgClr>
              </a:pattFill>
            </c:spPr>
            <c:extLst>
              <c:ext xmlns:c16="http://schemas.microsoft.com/office/drawing/2014/chart" uri="{C3380CC4-5D6E-409C-BE32-E72D297353CC}">
                <c16:uniqueId val="{00000003-F429-416A-AAE8-4A2FCF88DBEA}"/>
              </c:ext>
            </c:extLst>
          </c:dPt>
          <c:cat>
            <c:strRef>
              <c:f>Sheet1!$A$2:$A$3</c:f>
              <c:strCache>
                <c:ptCount val="2"/>
                <c:pt idx="0">
                  <c:v>colored</c:v>
                </c:pt>
                <c:pt idx="1">
                  <c:v>blank</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F429-416A-AAE8-4A2FCF88DBEA}"/>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4C1A4"/>
            </a:solidFill>
            <a:ln>
              <a:noFill/>
            </a:ln>
            <a:effectLst/>
          </c:spPr>
          <c:invertIfNegative val="0"/>
          <c:cat>
            <c:strRef>
              <c:f>Sheet1!$A$2:$A$9</c:f>
              <c:strCache>
                <c:ptCount val="8"/>
                <c:pt idx="0">
                  <c:v>Iran</c:v>
                </c:pt>
                <c:pt idx="1">
                  <c:v>India</c:v>
                </c:pt>
                <c:pt idx="2">
                  <c:v>Europe</c:v>
                </c:pt>
                <c:pt idx="3">
                  <c:v>Not specified</c:v>
                </c:pt>
                <c:pt idx="4">
                  <c:v>China</c:v>
                </c:pt>
                <c:pt idx="5">
                  <c:v>Turkey</c:v>
                </c:pt>
                <c:pt idx="6">
                  <c:v>Italy</c:v>
                </c:pt>
                <c:pt idx="7">
                  <c:v>Portugal</c:v>
                </c:pt>
              </c:strCache>
            </c:strRef>
          </c:cat>
          <c:val>
            <c:numRef>
              <c:f>Sheet1!$B$2:$B$9</c:f>
              <c:numCache>
                <c:formatCode>General</c:formatCode>
                <c:ptCount val="8"/>
                <c:pt idx="0">
                  <c:v>26</c:v>
                </c:pt>
                <c:pt idx="1">
                  <c:v>8</c:v>
                </c:pt>
                <c:pt idx="2">
                  <c:v>5</c:v>
                </c:pt>
                <c:pt idx="3">
                  <c:v>5</c:v>
                </c:pt>
                <c:pt idx="4">
                  <c:v>4</c:v>
                </c:pt>
                <c:pt idx="5">
                  <c:v>4</c:v>
                </c:pt>
                <c:pt idx="6">
                  <c:v>3</c:v>
                </c:pt>
                <c:pt idx="7">
                  <c:v>3</c:v>
                </c:pt>
              </c:numCache>
            </c:numRef>
          </c:val>
          <c:extLst>
            <c:ext xmlns:c16="http://schemas.microsoft.com/office/drawing/2014/chart" uri="{C3380CC4-5D6E-409C-BE32-E72D297353CC}">
              <c16:uniqueId val="{00000000-A3AE-464C-B93A-FF14FCE91F10}"/>
            </c:ext>
          </c:extLst>
        </c:ser>
        <c:dLbls>
          <c:showLegendKey val="0"/>
          <c:showVal val="0"/>
          <c:showCatName val="0"/>
          <c:showSerName val="0"/>
          <c:showPercent val="0"/>
          <c:showBubbleSize val="0"/>
        </c:dLbls>
        <c:gapWidth val="219"/>
        <c:overlap val="-27"/>
        <c:axId val="1214806448"/>
        <c:axId val="1214808128"/>
      </c:barChart>
      <c:catAx>
        <c:axId val="121480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14808128"/>
        <c:crosses val="autoZero"/>
        <c:auto val="1"/>
        <c:lblAlgn val="ctr"/>
        <c:lblOffset val="100"/>
        <c:noMultiLvlLbl val="0"/>
      </c:catAx>
      <c:valAx>
        <c:axId val="121480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1480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B9D533"/>
            </a:solidFill>
            <a:ln>
              <a:noFill/>
            </a:ln>
            <a:effectLst/>
          </c:spPr>
          <c:invertIfNegative val="0"/>
          <c:cat>
            <c:strRef>
              <c:f>Sheet1!$A$2:$A$12</c:f>
              <c:strCache>
                <c:ptCount val="11"/>
                <c:pt idx="0">
                  <c:v>European consumer goods</c:v>
                </c:pt>
                <c:pt idx="1">
                  <c:v>Metal</c:v>
                </c:pt>
                <c:pt idx="2">
                  <c:v>Furniture</c:v>
                </c:pt>
                <c:pt idx="3">
                  <c:v>Paper</c:v>
                </c:pt>
                <c:pt idx="4">
                  <c:v>Home Appliance</c:v>
                </c:pt>
                <c:pt idx="5">
                  <c:v>Food Industry</c:v>
                </c:pt>
                <c:pt idx="6">
                  <c:v>Construction </c:v>
                </c:pt>
                <c:pt idx="7">
                  <c:v>Glass</c:v>
                </c:pt>
                <c:pt idx="8">
                  <c:v>Copier Industry</c:v>
                </c:pt>
                <c:pt idx="9">
                  <c:v>Electrical and Electronics</c:v>
                </c:pt>
                <c:pt idx="10">
                  <c:v>Automotive</c:v>
                </c:pt>
              </c:strCache>
            </c:strRef>
          </c:cat>
          <c:val>
            <c:numRef>
              <c:f>Sheet1!$B$2:$B$12</c:f>
              <c:numCache>
                <c:formatCode>General</c:formatCode>
                <c:ptCount val="11"/>
                <c:pt idx="0">
                  <c:v>2</c:v>
                </c:pt>
                <c:pt idx="1">
                  <c:v>2</c:v>
                </c:pt>
                <c:pt idx="2">
                  <c:v>3</c:v>
                </c:pt>
                <c:pt idx="3">
                  <c:v>4</c:v>
                </c:pt>
                <c:pt idx="4">
                  <c:v>4</c:v>
                </c:pt>
                <c:pt idx="5">
                  <c:v>4</c:v>
                </c:pt>
                <c:pt idx="6">
                  <c:v>4</c:v>
                </c:pt>
                <c:pt idx="7">
                  <c:v>5</c:v>
                </c:pt>
                <c:pt idx="8">
                  <c:v>7</c:v>
                </c:pt>
                <c:pt idx="9">
                  <c:v>8</c:v>
                </c:pt>
                <c:pt idx="10">
                  <c:v>15</c:v>
                </c:pt>
              </c:numCache>
            </c:numRef>
          </c:val>
          <c:extLst>
            <c:ext xmlns:c16="http://schemas.microsoft.com/office/drawing/2014/chart" uri="{C3380CC4-5D6E-409C-BE32-E72D297353CC}">
              <c16:uniqueId val="{00000000-2558-5247-BA31-AB3D0030F089}"/>
            </c:ext>
          </c:extLst>
        </c:ser>
        <c:dLbls>
          <c:showLegendKey val="0"/>
          <c:showVal val="0"/>
          <c:showCatName val="0"/>
          <c:showSerName val="0"/>
          <c:showPercent val="0"/>
          <c:showBubbleSize val="0"/>
        </c:dLbls>
        <c:gapWidth val="182"/>
        <c:axId val="1233705840"/>
        <c:axId val="1233946928"/>
      </c:barChart>
      <c:catAx>
        <c:axId val="123370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33946928"/>
        <c:crosses val="autoZero"/>
        <c:auto val="1"/>
        <c:lblAlgn val="ctr"/>
        <c:lblOffset val="100"/>
        <c:noMultiLvlLbl val="0"/>
      </c:catAx>
      <c:valAx>
        <c:axId val="1233946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337058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AFE26-841A-DE43-9329-AEDC3941A2FF}" type="doc">
      <dgm:prSet loTypeId="urn:microsoft.com/office/officeart/2005/8/layout/venn2" loCatId="" qsTypeId="urn:microsoft.com/office/officeart/2005/8/quickstyle/3d3" qsCatId="3D" csTypeId="urn:microsoft.com/office/officeart/2005/8/colors/accent3_3" csCatId="accent3" phldr="1"/>
      <dgm:spPr/>
      <dgm:t>
        <a:bodyPr/>
        <a:lstStyle/>
        <a:p>
          <a:endParaRPr lang="en-US"/>
        </a:p>
      </dgm:t>
    </dgm:pt>
    <dgm:pt modelId="{0999FDED-7371-904D-BE3F-A0E725A0BB08}">
      <dgm:prSet phldrT="[Text]" custT="1"/>
      <dgm:spPr/>
      <dgm:t>
        <a:bodyPr/>
        <a:lstStyle/>
        <a:p>
          <a:pPr rtl="0"/>
          <a:r>
            <a:rPr lang="en-US" sz="2000" dirty="0"/>
            <a:t>Disposal</a:t>
          </a:r>
          <a:br>
            <a:rPr lang="en-US" sz="2000" dirty="0"/>
          </a:br>
          <a:r>
            <a:rPr lang="en-US" sz="2000" dirty="0"/>
            <a:t>112</a:t>
          </a:r>
        </a:p>
      </dgm:t>
    </dgm:pt>
    <dgm:pt modelId="{AB683217-AFD7-A549-A983-DAC0B5F1D635}" type="parTrans" cxnId="{4184B435-4D22-EA4D-81F6-DBC36AFCD6B0}">
      <dgm:prSet/>
      <dgm:spPr/>
      <dgm:t>
        <a:bodyPr/>
        <a:lstStyle/>
        <a:p>
          <a:endParaRPr lang="en-US" sz="2800"/>
        </a:p>
      </dgm:t>
    </dgm:pt>
    <dgm:pt modelId="{0B2D5742-ACD4-5447-AB2B-E464BE1C8842}" type="sibTrans" cxnId="{4184B435-4D22-EA4D-81F6-DBC36AFCD6B0}">
      <dgm:prSet/>
      <dgm:spPr/>
      <dgm:t>
        <a:bodyPr/>
        <a:lstStyle/>
        <a:p>
          <a:endParaRPr lang="en-US" sz="2800"/>
        </a:p>
      </dgm:t>
    </dgm:pt>
    <dgm:pt modelId="{49AC34AF-E786-0146-A4A6-2776A997A402}">
      <dgm:prSet phldrT="[Text]" custT="1"/>
      <dgm:spPr/>
      <dgm:t>
        <a:bodyPr/>
        <a:lstStyle/>
        <a:p>
          <a:pPr rtl="0"/>
          <a:r>
            <a:rPr lang="en-US" sz="2000" dirty="0"/>
            <a:t>Recycling</a:t>
          </a:r>
          <a:br>
            <a:rPr lang="en-US" sz="2000" dirty="0"/>
          </a:br>
          <a:r>
            <a:rPr lang="en-US" sz="2000" dirty="0"/>
            <a:t>76</a:t>
          </a:r>
        </a:p>
      </dgm:t>
    </dgm:pt>
    <dgm:pt modelId="{DB15C91E-E7CB-D743-884E-936B5272B51C}" type="parTrans" cxnId="{C2E33FD2-42F3-8E4D-BE75-95F36FCAF453}">
      <dgm:prSet/>
      <dgm:spPr/>
      <dgm:t>
        <a:bodyPr/>
        <a:lstStyle/>
        <a:p>
          <a:endParaRPr lang="en-US" sz="2800"/>
        </a:p>
      </dgm:t>
    </dgm:pt>
    <dgm:pt modelId="{76D4398C-2904-D24B-A06D-A324FC64B7F9}" type="sibTrans" cxnId="{C2E33FD2-42F3-8E4D-BE75-95F36FCAF453}">
      <dgm:prSet/>
      <dgm:spPr/>
      <dgm:t>
        <a:bodyPr/>
        <a:lstStyle/>
        <a:p>
          <a:endParaRPr lang="en-US" sz="2800"/>
        </a:p>
      </dgm:t>
    </dgm:pt>
    <dgm:pt modelId="{4B71C0D9-0A10-554D-A6C9-E747A771288F}">
      <dgm:prSet phldrT="[Text]" phldr="1"/>
      <dgm:spPr/>
      <dgm:t>
        <a:bodyPr/>
        <a:lstStyle/>
        <a:p>
          <a:pPr rtl="0"/>
          <a:endParaRPr lang="en-US" sz="2800" dirty="0"/>
        </a:p>
      </dgm:t>
    </dgm:pt>
    <dgm:pt modelId="{87CE69CC-922F-CC43-B480-7DE7C5833720}" type="parTrans" cxnId="{C615E6B7-D815-7640-8BB8-1C73C6736B0D}">
      <dgm:prSet/>
      <dgm:spPr/>
      <dgm:t>
        <a:bodyPr/>
        <a:lstStyle/>
        <a:p>
          <a:endParaRPr lang="en-US" sz="2800"/>
        </a:p>
      </dgm:t>
    </dgm:pt>
    <dgm:pt modelId="{68080D4B-E272-7C40-95AB-FBE5D0D0B61E}" type="sibTrans" cxnId="{C615E6B7-D815-7640-8BB8-1C73C6736B0D}">
      <dgm:prSet/>
      <dgm:spPr/>
      <dgm:t>
        <a:bodyPr/>
        <a:lstStyle/>
        <a:p>
          <a:endParaRPr lang="en-US" sz="2800"/>
        </a:p>
      </dgm:t>
    </dgm:pt>
    <dgm:pt modelId="{12C0A570-6471-7D49-98E5-6D274F0FBA4A}">
      <dgm:prSet custT="1"/>
      <dgm:spPr/>
      <dgm:t>
        <a:bodyPr/>
        <a:lstStyle/>
        <a:p>
          <a:pPr rtl="0"/>
          <a:r>
            <a:rPr lang="en-US" sz="1400" dirty="0"/>
            <a:t>Remanufacturing</a:t>
          </a:r>
          <a:br>
            <a:rPr lang="en-US" sz="1400" dirty="0"/>
          </a:br>
          <a:r>
            <a:rPr lang="en-US" sz="1400" dirty="0"/>
            <a:t>47</a:t>
          </a:r>
        </a:p>
      </dgm:t>
    </dgm:pt>
    <dgm:pt modelId="{C10B2923-B261-D443-96E7-094545572BC7}" type="parTrans" cxnId="{31161445-15B2-6140-A3F2-B14601B07179}">
      <dgm:prSet/>
      <dgm:spPr/>
      <dgm:t>
        <a:bodyPr/>
        <a:lstStyle/>
        <a:p>
          <a:endParaRPr lang="en-US" sz="2800"/>
        </a:p>
      </dgm:t>
    </dgm:pt>
    <dgm:pt modelId="{5CB22907-5261-1D4C-B90F-D0E5A622D13F}" type="sibTrans" cxnId="{31161445-15B2-6140-A3F2-B14601B07179}">
      <dgm:prSet/>
      <dgm:spPr/>
      <dgm:t>
        <a:bodyPr/>
        <a:lstStyle/>
        <a:p>
          <a:endParaRPr lang="en-US" sz="2800"/>
        </a:p>
      </dgm:t>
    </dgm:pt>
    <dgm:pt modelId="{AE3889F7-D752-E345-9C7B-1CEFEA08DE19}">
      <dgm:prSet custT="1"/>
      <dgm:spPr/>
      <dgm:t>
        <a:bodyPr/>
        <a:lstStyle/>
        <a:p>
          <a:pPr rtl="0"/>
          <a:r>
            <a:rPr lang="en-US" sz="1600" dirty="0"/>
            <a:t>Recovering</a:t>
          </a:r>
          <a:br>
            <a:rPr lang="en-US" sz="1600" dirty="0"/>
          </a:br>
          <a:r>
            <a:rPr lang="en-US" sz="1600" dirty="0"/>
            <a:t>28</a:t>
          </a:r>
        </a:p>
      </dgm:t>
    </dgm:pt>
    <dgm:pt modelId="{B35BB4D3-819B-E24D-8E95-F3B6E2F632E3}" type="parTrans" cxnId="{9F83804E-060D-4D44-9499-71DFF0CFA123}">
      <dgm:prSet/>
      <dgm:spPr/>
      <dgm:t>
        <a:bodyPr/>
        <a:lstStyle/>
        <a:p>
          <a:endParaRPr lang="en-US" sz="2800"/>
        </a:p>
      </dgm:t>
    </dgm:pt>
    <dgm:pt modelId="{73F5163D-58F0-0C4F-8F60-D6820AC57E78}" type="sibTrans" cxnId="{9F83804E-060D-4D44-9499-71DFF0CFA123}">
      <dgm:prSet/>
      <dgm:spPr/>
      <dgm:t>
        <a:bodyPr/>
        <a:lstStyle/>
        <a:p>
          <a:endParaRPr lang="en-US" sz="2800"/>
        </a:p>
      </dgm:t>
    </dgm:pt>
    <dgm:pt modelId="{2209F713-B90D-A248-8288-7E7689AA97C7}">
      <dgm:prSet custT="1"/>
      <dgm:spPr/>
      <dgm:t>
        <a:bodyPr/>
        <a:lstStyle/>
        <a:p>
          <a:pPr rtl="0"/>
          <a:r>
            <a:rPr lang="en-US" sz="1400" dirty="0"/>
            <a:t>Repairing</a:t>
          </a:r>
          <a:br>
            <a:rPr lang="en-US" sz="1400" dirty="0"/>
          </a:br>
          <a:r>
            <a:rPr lang="en-US" sz="1400" dirty="0"/>
            <a:t>13</a:t>
          </a:r>
        </a:p>
      </dgm:t>
    </dgm:pt>
    <dgm:pt modelId="{BB3670DB-69EA-804C-8161-D5FD30B47F58}" type="parTrans" cxnId="{819F5F8E-85A5-F642-9DE2-84BF95062CF9}">
      <dgm:prSet/>
      <dgm:spPr/>
      <dgm:t>
        <a:bodyPr/>
        <a:lstStyle/>
        <a:p>
          <a:endParaRPr lang="en-US" sz="2800"/>
        </a:p>
      </dgm:t>
    </dgm:pt>
    <dgm:pt modelId="{159D8E5B-326F-4B46-BAD3-F5B95C437D06}" type="sibTrans" cxnId="{819F5F8E-85A5-F642-9DE2-84BF95062CF9}">
      <dgm:prSet/>
      <dgm:spPr/>
      <dgm:t>
        <a:bodyPr/>
        <a:lstStyle/>
        <a:p>
          <a:endParaRPr lang="en-US" sz="2800"/>
        </a:p>
      </dgm:t>
    </dgm:pt>
    <dgm:pt modelId="{FCE95E10-6A09-6247-97E6-1B00828CA491}">
      <dgm:prSet custT="1"/>
      <dgm:spPr/>
      <dgm:t>
        <a:bodyPr/>
        <a:lstStyle/>
        <a:p>
          <a:pPr rtl="0"/>
          <a:r>
            <a:rPr lang="en-US" sz="800" dirty="0"/>
            <a:t>Dismantling</a:t>
          </a:r>
          <a:br>
            <a:rPr lang="en-US" sz="800" dirty="0"/>
          </a:br>
          <a:r>
            <a:rPr lang="en-US" sz="800" dirty="0"/>
            <a:t>12</a:t>
          </a:r>
        </a:p>
      </dgm:t>
    </dgm:pt>
    <dgm:pt modelId="{870D1F73-9489-5B45-90A3-BE76514D6AA7}" type="parTrans" cxnId="{885874BE-A566-4E4E-A4E1-7916896813DB}">
      <dgm:prSet/>
      <dgm:spPr/>
      <dgm:t>
        <a:bodyPr/>
        <a:lstStyle/>
        <a:p>
          <a:endParaRPr lang="en-US" sz="2800"/>
        </a:p>
      </dgm:t>
    </dgm:pt>
    <dgm:pt modelId="{97063EE2-E5A2-884C-A1BC-02253FD20AC9}" type="sibTrans" cxnId="{885874BE-A566-4E4E-A4E1-7916896813DB}">
      <dgm:prSet/>
      <dgm:spPr/>
      <dgm:t>
        <a:bodyPr/>
        <a:lstStyle/>
        <a:p>
          <a:endParaRPr lang="en-US" sz="2800"/>
        </a:p>
      </dgm:t>
    </dgm:pt>
    <dgm:pt modelId="{8BD8A80E-30FC-DF4A-A5C8-976FC9C4EDC2}">
      <dgm:prSet custT="1"/>
      <dgm:spPr/>
      <dgm:t>
        <a:bodyPr/>
        <a:lstStyle/>
        <a:p>
          <a:pPr rtl="0"/>
          <a:r>
            <a:rPr lang="en-US" sz="800" b="1" dirty="0"/>
            <a:t>Refurbishing</a:t>
          </a:r>
          <a:br>
            <a:rPr lang="en-US" sz="800" b="1" dirty="0"/>
          </a:br>
          <a:r>
            <a:rPr lang="en-US" sz="800" b="1" dirty="0"/>
            <a:t>8</a:t>
          </a:r>
        </a:p>
      </dgm:t>
    </dgm:pt>
    <dgm:pt modelId="{FD88DC3B-F3C8-E346-9768-FBD8F6FE3E85}" type="parTrans" cxnId="{356B6052-D67B-6F44-B989-67BF70932963}">
      <dgm:prSet/>
      <dgm:spPr/>
      <dgm:t>
        <a:bodyPr/>
        <a:lstStyle/>
        <a:p>
          <a:endParaRPr lang="en-US" sz="2800"/>
        </a:p>
      </dgm:t>
    </dgm:pt>
    <dgm:pt modelId="{7FA9537B-6B49-124A-B8AA-22F2223E7EC3}" type="sibTrans" cxnId="{356B6052-D67B-6F44-B989-67BF70932963}">
      <dgm:prSet/>
      <dgm:spPr/>
      <dgm:t>
        <a:bodyPr/>
        <a:lstStyle/>
        <a:p>
          <a:endParaRPr lang="en-US" sz="2800"/>
        </a:p>
      </dgm:t>
    </dgm:pt>
    <dgm:pt modelId="{ECC772B7-CC11-B14C-A467-4608562FCB0A}" type="pres">
      <dgm:prSet presAssocID="{7EEAFE26-841A-DE43-9329-AEDC3941A2FF}" presName="Name0" presStyleCnt="0">
        <dgm:presLayoutVars>
          <dgm:chMax val="7"/>
          <dgm:resizeHandles val="exact"/>
        </dgm:presLayoutVars>
      </dgm:prSet>
      <dgm:spPr/>
    </dgm:pt>
    <dgm:pt modelId="{F4EF5150-E5A5-2746-9EBD-14B0C99CB0C1}" type="pres">
      <dgm:prSet presAssocID="{7EEAFE26-841A-DE43-9329-AEDC3941A2FF}" presName="comp1" presStyleCnt="0"/>
      <dgm:spPr/>
    </dgm:pt>
    <dgm:pt modelId="{F0BDB9C2-2D79-7A4A-BD00-0EE504BE76F1}" type="pres">
      <dgm:prSet presAssocID="{7EEAFE26-841A-DE43-9329-AEDC3941A2FF}" presName="circle1" presStyleLbl="node1" presStyleIdx="0" presStyleCnt="7"/>
      <dgm:spPr/>
    </dgm:pt>
    <dgm:pt modelId="{3057FB71-5D80-3048-8060-B9A2984D2101}" type="pres">
      <dgm:prSet presAssocID="{7EEAFE26-841A-DE43-9329-AEDC3941A2FF}" presName="c1text" presStyleLbl="node1" presStyleIdx="0" presStyleCnt="7">
        <dgm:presLayoutVars>
          <dgm:bulletEnabled val="1"/>
        </dgm:presLayoutVars>
      </dgm:prSet>
      <dgm:spPr/>
    </dgm:pt>
    <dgm:pt modelId="{CA9B0B2F-1458-224F-BC66-C347DDB71F0D}" type="pres">
      <dgm:prSet presAssocID="{7EEAFE26-841A-DE43-9329-AEDC3941A2FF}" presName="comp2" presStyleCnt="0"/>
      <dgm:spPr/>
    </dgm:pt>
    <dgm:pt modelId="{352A7F81-AF1B-8041-8B30-0EE1002C7740}" type="pres">
      <dgm:prSet presAssocID="{7EEAFE26-841A-DE43-9329-AEDC3941A2FF}" presName="circle2" presStyleLbl="node1" presStyleIdx="1" presStyleCnt="7"/>
      <dgm:spPr/>
    </dgm:pt>
    <dgm:pt modelId="{0FD60A39-16BD-1E43-8871-37714FF32DEA}" type="pres">
      <dgm:prSet presAssocID="{7EEAFE26-841A-DE43-9329-AEDC3941A2FF}" presName="c2text" presStyleLbl="node1" presStyleIdx="1" presStyleCnt="7">
        <dgm:presLayoutVars>
          <dgm:bulletEnabled val="1"/>
        </dgm:presLayoutVars>
      </dgm:prSet>
      <dgm:spPr/>
    </dgm:pt>
    <dgm:pt modelId="{9731F119-A570-4B42-9A64-00F43D66FE53}" type="pres">
      <dgm:prSet presAssocID="{7EEAFE26-841A-DE43-9329-AEDC3941A2FF}" presName="comp3" presStyleCnt="0"/>
      <dgm:spPr/>
    </dgm:pt>
    <dgm:pt modelId="{AB6458C9-053F-1340-AD84-38A94829C8D4}" type="pres">
      <dgm:prSet presAssocID="{7EEAFE26-841A-DE43-9329-AEDC3941A2FF}" presName="circle3" presStyleLbl="node1" presStyleIdx="2" presStyleCnt="7"/>
      <dgm:spPr/>
    </dgm:pt>
    <dgm:pt modelId="{E845D4C2-F817-2448-A4B8-E1903EA7D773}" type="pres">
      <dgm:prSet presAssocID="{7EEAFE26-841A-DE43-9329-AEDC3941A2FF}" presName="c3text" presStyleLbl="node1" presStyleIdx="2" presStyleCnt="7">
        <dgm:presLayoutVars>
          <dgm:bulletEnabled val="1"/>
        </dgm:presLayoutVars>
      </dgm:prSet>
      <dgm:spPr/>
    </dgm:pt>
    <dgm:pt modelId="{8919F560-A642-D14A-99FE-F498186F6828}" type="pres">
      <dgm:prSet presAssocID="{7EEAFE26-841A-DE43-9329-AEDC3941A2FF}" presName="comp4" presStyleCnt="0"/>
      <dgm:spPr/>
    </dgm:pt>
    <dgm:pt modelId="{56EF0A46-7C16-744F-97DD-B92C83F6ED2B}" type="pres">
      <dgm:prSet presAssocID="{7EEAFE26-841A-DE43-9329-AEDC3941A2FF}" presName="circle4" presStyleLbl="node1" presStyleIdx="3" presStyleCnt="7"/>
      <dgm:spPr/>
    </dgm:pt>
    <dgm:pt modelId="{7BA0B49B-44A7-A14F-BF3C-61FE50A25F5F}" type="pres">
      <dgm:prSet presAssocID="{7EEAFE26-841A-DE43-9329-AEDC3941A2FF}" presName="c4text" presStyleLbl="node1" presStyleIdx="3" presStyleCnt="7">
        <dgm:presLayoutVars>
          <dgm:bulletEnabled val="1"/>
        </dgm:presLayoutVars>
      </dgm:prSet>
      <dgm:spPr/>
    </dgm:pt>
    <dgm:pt modelId="{A9623E36-F14E-0C40-943E-D5193EAF1F21}" type="pres">
      <dgm:prSet presAssocID="{7EEAFE26-841A-DE43-9329-AEDC3941A2FF}" presName="comp5" presStyleCnt="0"/>
      <dgm:spPr/>
    </dgm:pt>
    <dgm:pt modelId="{B419585D-2695-DF41-A0D0-CBFFEEB8D544}" type="pres">
      <dgm:prSet presAssocID="{7EEAFE26-841A-DE43-9329-AEDC3941A2FF}" presName="circle5" presStyleLbl="node1" presStyleIdx="4" presStyleCnt="7"/>
      <dgm:spPr/>
    </dgm:pt>
    <dgm:pt modelId="{441ACAF5-532E-4045-B568-BCABA3C39F32}" type="pres">
      <dgm:prSet presAssocID="{7EEAFE26-841A-DE43-9329-AEDC3941A2FF}" presName="c5text" presStyleLbl="node1" presStyleIdx="4" presStyleCnt="7">
        <dgm:presLayoutVars>
          <dgm:bulletEnabled val="1"/>
        </dgm:presLayoutVars>
      </dgm:prSet>
      <dgm:spPr/>
    </dgm:pt>
    <dgm:pt modelId="{6D7FE190-3300-5243-BE8F-5B9B58CCD652}" type="pres">
      <dgm:prSet presAssocID="{7EEAFE26-841A-DE43-9329-AEDC3941A2FF}" presName="comp6" presStyleCnt="0"/>
      <dgm:spPr/>
    </dgm:pt>
    <dgm:pt modelId="{85F93B7B-A384-7E43-8FD0-CE703DBF1735}" type="pres">
      <dgm:prSet presAssocID="{7EEAFE26-841A-DE43-9329-AEDC3941A2FF}" presName="circle6" presStyleLbl="node1" presStyleIdx="5" presStyleCnt="7"/>
      <dgm:spPr/>
    </dgm:pt>
    <dgm:pt modelId="{AC2761A4-7D7A-8E4E-9BBE-0AF0C4148F22}" type="pres">
      <dgm:prSet presAssocID="{7EEAFE26-841A-DE43-9329-AEDC3941A2FF}" presName="c6text" presStyleLbl="node1" presStyleIdx="5" presStyleCnt="7">
        <dgm:presLayoutVars>
          <dgm:bulletEnabled val="1"/>
        </dgm:presLayoutVars>
      </dgm:prSet>
      <dgm:spPr/>
    </dgm:pt>
    <dgm:pt modelId="{54DAC8E6-3DBB-BF48-8586-4F57E521D535}" type="pres">
      <dgm:prSet presAssocID="{7EEAFE26-841A-DE43-9329-AEDC3941A2FF}" presName="comp7" presStyleCnt="0"/>
      <dgm:spPr/>
    </dgm:pt>
    <dgm:pt modelId="{FFB2568E-17B7-9D4B-B94D-E0BC6802AE5B}" type="pres">
      <dgm:prSet presAssocID="{7EEAFE26-841A-DE43-9329-AEDC3941A2FF}" presName="circle7" presStyleLbl="node1" presStyleIdx="6" presStyleCnt="7"/>
      <dgm:spPr/>
    </dgm:pt>
    <dgm:pt modelId="{B94A3145-F773-8C43-8F23-D68722C10D87}" type="pres">
      <dgm:prSet presAssocID="{7EEAFE26-841A-DE43-9329-AEDC3941A2FF}" presName="c7text" presStyleLbl="node1" presStyleIdx="6" presStyleCnt="7">
        <dgm:presLayoutVars>
          <dgm:bulletEnabled val="1"/>
        </dgm:presLayoutVars>
      </dgm:prSet>
      <dgm:spPr/>
    </dgm:pt>
  </dgm:ptLst>
  <dgm:cxnLst>
    <dgm:cxn modelId="{A8B03304-5D77-9146-9805-F23031DB1F42}" type="presOf" srcId="{12C0A570-6471-7D49-98E5-6D274F0FBA4A}" destId="{E845D4C2-F817-2448-A4B8-E1903EA7D773}" srcOrd="1" destOrd="0" presId="urn:microsoft.com/office/officeart/2005/8/layout/venn2"/>
    <dgm:cxn modelId="{62106D23-55ED-F94A-9A29-140D351AEAE3}" type="presOf" srcId="{2209F713-B90D-A248-8288-7E7689AA97C7}" destId="{B419585D-2695-DF41-A0D0-CBFFEEB8D544}" srcOrd="0" destOrd="0" presId="urn:microsoft.com/office/officeart/2005/8/layout/venn2"/>
    <dgm:cxn modelId="{28F30629-976F-3648-8308-484681E3604E}" type="presOf" srcId="{AE3889F7-D752-E345-9C7B-1CEFEA08DE19}" destId="{56EF0A46-7C16-744F-97DD-B92C83F6ED2B}" srcOrd="0" destOrd="0" presId="urn:microsoft.com/office/officeart/2005/8/layout/venn2"/>
    <dgm:cxn modelId="{C781BE2C-B163-314E-AF6B-2BC07D2617BB}" type="presOf" srcId="{2209F713-B90D-A248-8288-7E7689AA97C7}" destId="{441ACAF5-532E-4045-B568-BCABA3C39F32}" srcOrd="1" destOrd="0" presId="urn:microsoft.com/office/officeart/2005/8/layout/venn2"/>
    <dgm:cxn modelId="{FF499A2D-1809-2E4C-AD11-1D6E3473BDAC}" type="presOf" srcId="{FCE95E10-6A09-6247-97E6-1B00828CA491}" destId="{85F93B7B-A384-7E43-8FD0-CE703DBF1735}" srcOrd="0" destOrd="0" presId="urn:microsoft.com/office/officeart/2005/8/layout/venn2"/>
    <dgm:cxn modelId="{2901E931-5ED7-7643-8CD0-002F3F749B2D}" type="presOf" srcId="{0999FDED-7371-904D-BE3F-A0E725A0BB08}" destId="{F0BDB9C2-2D79-7A4A-BD00-0EE504BE76F1}" srcOrd="0" destOrd="0" presId="urn:microsoft.com/office/officeart/2005/8/layout/venn2"/>
    <dgm:cxn modelId="{4184B435-4D22-EA4D-81F6-DBC36AFCD6B0}" srcId="{7EEAFE26-841A-DE43-9329-AEDC3941A2FF}" destId="{0999FDED-7371-904D-BE3F-A0E725A0BB08}" srcOrd="0" destOrd="0" parTransId="{AB683217-AFD7-A549-A983-DAC0B5F1D635}" sibTransId="{0B2D5742-ACD4-5447-AB2B-E464BE1C8842}"/>
    <dgm:cxn modelId="{31161445-15B2-6140-A3F2-B14601B07179}" srcId="{7EEAFE26-841A-DE43-9329-AEDC3941A2FF}" destId="{12C0A570-6471-7D49-98E5-6D274F0FBA4A}" srcOrd="2" destOrd="0" parTransId="{C10B2923-B261-D443-96E7-094545572BC7}" sibTransId="{5CB22907-5261-1D4C-B90F-D0E5A622D13F}"/>
    <dgm:cxn modelId="{7CBC0246-6C71-0D48-9F0C-582863D7E967}" type="presOf" srcId="{12C0A570-6471-7D49-98E5-6D274F0FBA4A}" destId="{AB6458C9-053F-1340-AD84-38A94829C8D4}" srcOrd="0" destOrd="0" presId="urn:microsoft.com/office/officeart/2005/8/layout/venn2"/>
    <dgm:cxn modelId="{9F83804E-060D-4D44-9499-71DFF0CFA123}" srcId="{7EEAFE26-841A-DE43-9329-AEDC3941A2FF}" destId="{AE3889F7-D752-E345-9C7B-1CEFEA08DE19}" srcOrd="3" destOrd="0" parTransId="{B35BB4D3-819B-E24D-8E95-F3B6E2F632E3}" sibTransId="{73F5163D-58F0-0C4F-8F60-D6820AC57E78}"/>
    <dgm:cxn modelId="{356B6052-D67B-6F44-B989-67BF70932963}" srcId="{7EEAFE26-841A-DE43-9329-AEDC3941A2FF}" destId="{8BD8A80E-30FC-DF4A-A5C8-976FC9C4EDC2}" srcOrd="6" destOrd="0" parTransId="{FD88DC3B-F3C8-E346-9768-FBD8F6FE3E85}" sibTransId="{7FA9537B-6B49-124A-B8AA-22F2223E7EC3}"/>
    <dgm:cxn modelId="{8C4E9552-BA85-F24C-AF85-6D9A5DE0CC94}" type="presOf" srcId="{49AC34AF-E786-0146-A4A6-2776A997A402}" destId="{0FD60A39-16BD-1E43-8871-37714FF32DEA}" srcOrd="1" destOrd="0" presId="urn:microsoft.com/office/officeart/2005/8/layout/venn2"/>
    <dgm:cxn modelId="{AE7ACC54-3499-A745-A09C-3F3732E01889}" type="presOf" srcId="{8BD8A80E-30FC-DF4A-A5C8-976FC9C4EDC2}" destId="{FFB2568E-17B7-9D4B-B94D-E0BC6802AE5B}" srcOrd="0" destOrd="0" presId="urn:microsoft.com/office/officeart/2005/8/layout/venn2"/>
    <dgm:cxn modelId="{275B865F-08AE-5845-AF97-EE9B600AEC26}" type="presOf" srcId="{8BD8A80E-30FC-DF4A-A5C8-976FC9C4EDC2}" destId="{B94A3145-F773-8C43-8F23-D68722C10D87}" srcOrd="1" destOrd="0" presId="urn:microsoft.com/office/officeart/2005/8/layout/venn2"/>
    <dgm:cxn modelId="{075C536B-D976-BB48-9B16-995AFAAC1BFD}" type="presOf" srcId="{AE3889F7-D752-E345-9C7B-1CEFEA08DE19}" destId="{7BA0B49B-44A7-A14F-BF3C-61FE50A25F5F}" srcOrd="1" destOrd="0" presId="urn:microsoft.com/office/officeart/2005/8/layout/venn2"/>
    <dgm:cxn modelId="{4F3E3D7A-BF6B-AF4E-9748-164D54AA553F}" type="presOf" srcId="{49AC34AF-E786-0146-A4A6-2776A997A402}" destId="{352A7F81-AF1B-8041-8B30-0EE1002C7740}" srcOrd="0" destOrd="0" presId="urn:microsoft.com/office/officeart/2005/8/layout/venn2"/>
    <dgm:cxn modelId="{2E8D2B7E-394E-F84A-B019-BAF1B7966C3D}" type="presOf" srcId="{FCE95E10-6A09-6247-97E6-1B00828CA491}" destId="{AC2761A4-7D7A-8E4E-9BBE-0AF0C4148F22}" srcOrd="1" destOrd="0" presId="urn:microsoft.com/office/officeart/2005/8/layout/venn2"/>
    <dgm:cxn modelId="{F8C14C82-02D1-3547-A6C8-7A0ADA86FDB9}" type="presOf" srcId="{0999FDED-7371-904D-BE3F-A0E725A0BB08}" destId="{3057FB71-5D80-3048-8060-B9A2984D2101}" srcOrd="1" destOrd="0" presId="urn:microsoft.com/office/officeart/2005/8/layout/venn2"/>
    <dgm:cxn modelId="{819F5F8E-85A5-F642-9DE2-84BF95062CF9}" srcId="{7EEAFE26-841A-DE43-9329-AEDC3941A2FF}" destId="{2209F713-B90D-A248-8288-7E7689AA97C7}" srcOrd="4" destOrd="0" parTransId="{BB3670DB-69EA-804C-8161-D5FD30B47F58}" sibTransId="{159D8E5B-326F-4B46-BAD3-F5B95C437D06}"/>
    <dgm:cxn modelId="{C615E6B7-D815-7640-8BB8-1C73C6736B0D}" srcId="{7EEAFE26-841A-DE43-9329-AEDC3941A2FF}" destId="{4B71C0D9-0A10-554D-A6C9-E747A771288F}" srcOrd="7" destOrd="0" parTransId="{87CE69CC-922F-CC43-B480-7DE7C5833720}" sibTransId="{68080D4B-E272-7C40-95AB-FBE5D0D0B61E}"/>
    <dgm:cxn modelId="{885874BE-A566-4E4E-A4E1-7916896813DB}" srcId="{7EEAFE26-841A-DE43-9329-AEDC3941A2FF}" destId="{FCE95E10-6A09-6247-97E6-1B00828CA491}" srcOrd="5" destOrd="0" parTransId="{870D1F73-9489-5B45-90A3-BE76514D6AA7}" sibTransId="{97063EE2-E5A2-884C-A1BC-02253FD20AC9}"/>
    <dgm:cxn modelId="{C2E33FD2-42F3-8E4D-BE75-95F36FCAF453}" srcId="{7EEAFE26-841A-DE43-9329-AEDC3941A2FF}" destId="{49AC34AF-E786-0146-A4A6-2776A997A402}" srcOrd="1" destOrd="0" parTransId="{DB15C91E-E7CB-D743-884E-936B5272B51C}" sibTransId="{76D4398C-2904-D24B-A06D-A324FC64B7F9}"/>
    <dgm:cxn modelId="{265F73D6-25BA-6644-9EE1-F1ABC8612DCB}" type="presOf" srcId="{7EEAFE26-841A-DE43-9329-AEDC3941A2FF}" destId="{ECC772B7-CC11-B14C-A467-4608562FCB0A}" srcOrd="0" destOrd="0" presId="urn:microsoft.com/office/officeart/2005/8/layout/venn2"/>
    <dgm:cxn modelId="{E5FD011C-29BD-AF42-ADE1-D094856407DD}" type="presParOf" srcId="{ECC772B7-CC11-B14C-A467-4608562FCB0A}" destId="{F4EF5150-E5A5-2746-9EBD-14B0C99CB0C1}" srcOrd="0" destOrd="0" presId="urn:microsoft.com/office/officeart/2005/8/layout/venn2"/>
    <dgm:cxn modelId="{046B03A2-590D-AA44-B3A2-ED1C76530BF2}" type="presParOf" srcId="{F4EF5150-E5A5-2746-9EBD-14B0C99CB0C1}" destId="{F0BDB9C2-2D79-7A4A-BD00-0EE504BE76F1}" srcOrd="0" destOrd="0" presId="urn:microsoft.com/office/officeart/2005/8/layout/venn2"/>
    <dgm:cxn modelId="{1A1DA29D-C96E-6B4F-97E1-0B153FACB210}" type="presParOf" srcId="{F4EF5150-E5A5-2746-9EBD-14B0C99CB0C1}" destId="{3057FB71-5D80-3048-8060-B9A2984D2101}" srcOrd="1" destOrd="0" presId="urn:microsoft.com/office/officeart/2005/8/layout/venn2"/>
    <dgm:cxn modelId="{670F02D4-DCD5-6648-BD46-1C0E4D5F2468}" type="presParOf" srcId="{ECC772B7-CC11-B14C-A467-4608562FCB0A}" destId="{CA9B0B2F-1458-224F-BC66-C347DDB71F0D}" srcOrd="1" destOrd="0" presId="urn:microsoft.com/office/officeart/2005/8/layout/venn2"/>
    <dgm:cxn modelId="{3E096907-9DE1-EB44-B8C9-240F3B4F32D0}" type="presParOf" srcId="{CA9B0B2F-1458-224F-BC66-C347DDB71F0D}" destId="{352A7F81-AF1B-8041-8B30-0EE1002C7740}" srcOrd="0" destOrd="0" presId="urn:microsoft.com/office/officeart/2005/8/layout/venn2"/>
    <dgm:cxn modelId="{CCCA0B07-C11E-7D46-8322-9420B24B1D58}" type="presParOf" srcId="{CA9B0B2F-1458-224F-BC66-C347DDB71F0D}" destId="{0FD60A39-16BD-1E43-8871-37714FF32DEA}" srcOrd="1" destOrd="0" presId="urn:microsoft.com/office/officeart/2005/8/layout/venn2"/>
    <dgm:cxn modelId="{799A5E19-13B4-2F44-AAB4-093DAB8B30B4}" type="presParOf" srcId="{ECC772B7-CC11-B14C-A467-4608562FCB0A}" destId="{9731F119-A570-4B42-9A64-00F43D66FE53}" srcOrd="2" destOrd="0" presId="urn:microsoft.com/office/officeart/2005/8/layout/venn2"/>
    <dgm:cxn modelId="{F8FA77B7-BD7D-9946-9328-1A36BE628F2D}" type="presParOf" srcId="{9731F119-A570-4B42-9A64-00F43D66FE53}" destId="{AB6458C9-053F-1340-AD84-38A94829C8D4}" srcOrd="0" destOrd="0" presId="urn:microsoft.com/office/officeart/2005/8/layout/venn2"/>
    <dgm:cxn modelId="{D6E440B6-9808-4A41-84C7-733680C09D22}" type="presParOf" srcId="{9731F119-A570-4B42-9A64-00F43D66FE53}" destId="{E845D4C2-F817-2448-A4B8-E1903EA7D773}" srcOrd="1" destOrd="0" presId="urn:microsoft.com/office/officeart/2005/8/layout/venn2"/>
    <dgm:cxn modelId="{88F0681F-83A1-CE41-95AD-A1F43D74AA0B}" type="presParOf" srcId="{ECC772B7-CC11-B14C-A467-4608562FCB0A}" destId="{8919F560-A642-D14A-99FE-F498186F6828}" srcOrd="3" destOrd="0" presId="urn:microsoft.com/office/officeart/2005/8/layout/venn2"/>
    <dgm:cxn modelId="{A8560EEB-4AF0-154C-8A87-D2DBEE5F8874}" type="presParOf" srcId="{8919F560-A642-D14A-99FE-F498186F6828}" destId="{56EF0A46-7C16-744F-97DD-B92C83F6ED2B}" srcOrd="0" destOrd="0" presId="urn:microsoft.com/office/officeart/2005/8/layout/venn2"/>
    <dgm:cxn modelId="{20EFCF8D-D60D-274C-8F3D-7C75EDEC70BE}" type="presParOf" srcId="{8919F560-A642-D14A-99FE-F498186F6828}" destId="{7BA0B49B-44A7-A14F-BF3C-61FE50A25F5F}" srcOrd="1" destOrd="0" presId="urn:microsoft.com/office/officeart/2005/8/layout/venn2"/>
    <dgm:cxn modelId="{304C170D-40F9-6743-B3E0-0EDFCB411F49}" type="presParOf" srcId="{ECC772B7-CC11-B14C-A467-4608562FCB0A}" destId="{A9623E36-F14E-0C40-943E-D5193EAF1F21}" srcOrd="4" destOrd="0" presId="urn:microsoft.com/office/officeart/2005/8/layout/venn2"/>
    <dgm:cxn modelId="{E0C6A58C-6A34-984E-AC50-CB58EC4317D0}" type="presParOf" srcId="{A9623E36-F14E-0C40-943E-D5193EAF1F21}" destId="{B419585D-2695-DF41-A0D0-CBFFEEB8D544}" srcOrd="0" destOrd="0" presId="urn:microsoft.com/office/officeart/2005/8/layout/venn2"/>
    <dgm:cxn modelId="{2F2B7DC5-EE22-944D-81C3-9C54E7934FAD}" type="presParOf" srcId="{A9623E36-F14E-0C40-943E-D5193EAF1F21}" destId="{441ACAF5-532E-4045-B568-BCABA3C39F32}" srcOrd="1" destOrd="0" presId="urn:microsoft.com/office/officeart/2005/8/layout/venn2"/>
    <dgm:cxn modelId="{3A78951C-0785-3B4B-A231-B08940959AD0}" type="presParOf" srcId="{ECC772B7-CC11-B14C-A467-4608562FCB0A}" destId="{6D7FE190-3300-5243-BE8F-5B9B58CCD652}" srcOrd="5" destOrd="0" presId="urn:microsoft.com/office/officeart/2005/8/layout/venn2"/>
    <dgm:cxn modelId="{08455370-89AE-E846-9102-704F03A426AA}" type="presParOf" srcId="{6D7FE190-3300-5243-BE8F-5B9B58CCD652}" destId="{85F93B7B-A384-7E43-8FD0-CE703DBF1735}" srcOrd="0" destOrd="0" presId="urn:microsoft.com/office/officeart/2005/8/layout/venn2"/>
    <dgm:cxn modelId="{1CF9FA37-10E5-DA4B-965A-3AFE554DF112}" type="presParOf" srcId="{6D7FE190-3300-5243-BE8F-5B9B58CCD652}" destId="{AC2761A4-7D7A-8E4E-9BBE-0AF0C4148F22}" srcOrd="1" destOrd="0" presId="urn:microsoft.com/office/officeart/2005/8/layout/venn2"/>
    <dgm:cxn modelId="{D89992A2-9D7D-5A4E-A00C-53CD81B99FA1}" type="presParOf" srcId="{ECC772B7-CC11-B14C-A467-4608562FCB0A}" destId="{54DAC8E6-3DBB-BF48-8586-4F57E521D535}" srcOrd="6" destOrd="0" presId="urn:microsoft.com/office/officeart/2005/8/layout/venn2"/>
    <dgm:cxn modelId="{E165E765-CC78-AD44-8A04-40D230644802}" type="presParOf" srcId="{54DAC8E6-3DBB-BF48-8586-4F57E521D535}" destId="{FFB2568E-17B7-9D4B-B94D-E0BC6802AE5B}" srcOrd="0" destOrd="0" presId="urn:microsoft.com/office/officeart/2005/8/layout/venn2"/>
    <dgm:cxn modelId="{84F70DA6-8A3F-4546-A1CD-D7C3A24EC557}" type="presParOf" srcId="{54DAC8E6-3DBB-BF48-8586-4F57E521D535}" destId="{B94A3145-F773-8C43-8F23-D68722C10D87}"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92A9E-12DA-45D5-9774-BF45D419F1CE}" type="doc">
      <dgm:prSet loTypeId="urn:microsoft.com/office/officeart/2005/8/layout/venn1" loCatId="relationship" qsTypeId="urn:microsoft.com/office/officeart/2005/8/quickstyle/3d3" qsCatId="3D" csTypeId="urn:microsoft.com/office/officeart/2005/8/colors/colorful4" csCatId="colorful" phldr="1"/>
      <dgm:spPr/>
    </dgm:pt>
    <dgm:pt modelId="{4428BB74-281C-46BF-824D-54A11D42B4A9}">
      <dgm:prSet phldrT="[Text]" custT="1"/>
      <dgm:spPr/>
      <dgm:t>
        <a:bodyPr/>
        <a:lstStyle/>
        <a:p>
          <a:r>
            <a:rPr lang="en-US" sz="2400" b="1" dirty="0">
              <a:latin typeface="Times New Roman" panose="02020603050405020304" pitchFamily="18" charset="0"/>
              <a:cs typeface="Times New Roman" panose="02020603050405020304" pitchFamily="18" charset="0"/>
            </a:rPr>
            <a:t>Strategic</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65</a:t>
          </a:r>
        </a:p>
      </dgm:t>
    </dgm:pt>
    <dgm:pt modelId="{BCE70555-6D66-452B-A777-237664A6D883}" type="parTrans" cxnId="{22D87F4B-ABF6-4105-9809-202CAAD97E8F}">
      <dgm:prSet/>
      <dgm:spPr/>
      <dgm:t>
        <a:bodyPr/>
        <a:lstStyle/>
        <a:p>
          <a:endParaRPr lang="en-US" sz="2400" b="1">
            <a:latin typeface="Times New Roman" panose="02020603050405020304" pitchFamily="18" charset="0"/>
            <a:cs typeface="Times New Roman" panose="02020603050405020304" pitchFamily="18" charset="0"/>
          </a:endParaRPr>
        </a:p>
      </dgm:t>
    </dgm:pt>
    <dgm:pt modelId="{7B039AE9-FA4B-423D-B391-1717936D3709}" type="sibTrans" cxnId="{22D87F4B-ABF6-4105-9809-202CAAD97E8F}">
      <dgm:prSet/>
      <dgm:spPr/>
      <dgm:t>
        <a:bodyPr/>
        <a:lstStyle/>
        <a:p>
          <a:endParaRPr lang="en-US" sz="2400" b="1">
            <a:latin typeface="Times New Roman" panose="02020603050405020304" pitchFamily="18" charset="0"/>
            <a:cs typeface="Times New Roman" panose="02020603050405020304" pitchFamily="18" charset="0"/>
          </a:endParaRPr>
        </a:p>
      </dgm:t>
    </dgm:pt>
    <dgm:pt modelId="{83B999C9-A6DB-47A1-B205-5C107B4EDB1B}">
      <dgm:prSet phldrT="[Text]" custT="1"/>
      <dgm:spPr/>
      <dgm:t>
        <a:bodyPr/>
        <a:lstStyle/>
        <a:p>
          <a:r>
            <a:rPr lang="en-US" sz="2400" b="1">
              <a:latin typeface="Times New Roman" panose="02020603050405020304" pitchFamily="18" charset="0"/>
              <a:cs typeface="Times New Roman" panose="02020603050405020304" pitchFamily="18" charset="0"/>
            </a:rPr>
            <a:t>Tactical</a:t>
          </a:r>
        </a:p>
      </dgm:t>
    </dgm:pt>
    <dgm:pt modelId="{248D9585-801F-4B30-895F-061C30C4CAD6}" type="parTrans" cxnId="{3BD74307-30B4-4BBD-9348-CFDA0D9EF883}">
      <dgm:prSet/>
      <dgm:spPr/>
      <dgm:t>
        <a:bodyPr/>
        <a:lstStyle/>
        <a:p>
          <a:endParaRPr lang="en-US" sz="2400" b="1">
            <a:latin typeface="Times New Roman" panose="02020603050405020304" pitchFamily="18" charset="0"/>
            <a:cs typeface="Times New Roman" panose="02020603050405020304" pitchFamily="18" charset="0"/>
          </a:endParaRPr>
        </a:p>
      </dgm:t>
    </dgm:pt>
    <dgm:pt modelId="{3867D9AC-0D8B-428C-B396-9633C8A04226}" type="sibTrans" cxnId="{3BD74307-30B4-4BBD-9348-CFDA0D9EF883}">
      <dgm:prSet/>
      <dgm:spPr/>
      <dgm:t>
        <a:bodyPr/>
        <a:lstStyle/>
        <a:p>
          <a:endParaRPr lang="en-US" sz="2400" b="1">
            <a:latin typeface="Times New Roman" panose="02020603050405020304" pitchFamily="18" charset="0"/>
            <a:cs typeface="Times New Roman" panose="02020603050405020304" pitchFamily="18" charset="0"/>
          </a:endParaRPr>
        </a:p>
      </dgm:t>
    </dgm:pt>
    <dgm:pt modelId="{AC1306A2-94B5-4648-8EF2-24CD5A487409}">
      <dgm:prSet phldrT="[Text]" custT="1"/>
      <dgm:spPr/>
      <dgm:t>
        <a:bodyPr/>
        <a:lstStyle/>
        <a:p>
          <a:r>
            <a:rPr lang="en-US" sz="2400" b="1">
              <a:latin typeface="Times New Roman" panose="02020603050405020304" pitchFamily="18" charset="0"/>
              <a:cs typeface="Times New Roman" panose="02020603050405020304" pitchFamily="18" charset="0"/>
            </a:rPr>
            <a:t>Operational</a:t>
          </a:r>
        </a:p>
      </dgm:t>
    </dgm:pt>
    <dgm:pt modelId="{8A1A7067-306E-49D7-ADA4-D241120110D6}" type="parTrans" cxnId="{7CEFB9BB-EC1E-4D4F-8F45-93C21A865F5E}">
      <dgm:prSet/>
      <dgm:spPr/>
      <dgm:t>
        <a:bodyPr/>
        <a:lstStyle/>
        <a:p>
          <a:endParaRPr lang="en-US" sz="2400" b="1">
            <a:latin typeface="Times New Roman" panose="02020603050405020304" pitchFamily="18" charset="0"/>
            <a:cs typeface="Times New Roman" panose="02020603050405020304" pitchFamily="18" charset="0"/>
          </a:endParaRPr>
        </a:p>
      </dgm:t>
    </dgm:pt>
    <dgm:pt modelId="{940C361D-C966-4EC1-8572-2ADDC2EA854A}" type="sibTrans" cxnId="{7CEFB9BB-EC1E-4D4F-8F45-93C21A865F5E}">
      <dgm:prSet/>
      <dgm:spPr/>
      <dgm:t>
        <a:bodyPr/>
        <a:lstStyle/>
        <a:p>
          <a:endParaRPr lang="en-US" sz="2400" b="1">
            <a:latin typeface="Times New Roman" panose="02020603050405020304" pitchFamily="18" charset="0"/>
            <a:cs typeface="Times New Roman" panose="02020603050405020304" pitchFamily="18" charset="0"/>
          </a:endParaRPr>
        </a:p>
      </dgm:t>
    </dgm:pt>
    <dgm:pt modelId="{DB6E4120-7BCB-4782-A226-F0ED5B0EE873}" type="pres">
      <dgm:prSet presAssocID="{01B92A9E-12DA-45D5-9774-BF45D419F1CE}" presName="compositeShape" presStyleCnt="0">
        <dgm:presLayoutVars>
          <dgm:chMax val="7"/>
          <dgm:dir/>
          <dgm:resizeHandles val="exact"/>
        </dgm:presLayoutVars>
      </dgm:prSet>
      <dgm:spPr/>
    </dgm:pt>
    <dgm:pt modelId="{FDDB77A6-E995-488D-863B-6A72DF5E1545}" type="pres">
      <dgm:prSet presAssocID="{4428BB74-281C-46BF-824D-54A11D42B4A9}" presName="circ1" presStyleLbl="vennNode1" presStyleIdx="0" presStyleCnt="3"/>
      <dgm:spPr/>
    </dgm:pt>
    <dgm:pt modelId="{9CB5B53D-31B9-4156-8D73-95EFAC15465D}" type="pres">
      <dgm:prSet presAssocID="{4428BB74-281C-46BF-824D-54A11D42B4A9}" presName="circ1Tx" presStyleLbl="revTx" presStyleIdx="0" presStyleCnt="0">
        <dgm:presLayoutVars>
          <dgm:chMax val="0"/>
          <dgm:chPref val="0"/>
          <dgm:bulletEnabled val="1"/>
        </dgm:presLayoutVars>
      </dgm:prSet>
      <dgm:spPr/>
    </dgm:pt>
    <dgm:pt modelId="{43093F5F-2552-40FD-B52A-E4F61C8765A1}" type="pres">
      <dgm:prSet presAssocID="{83B999C9-A6DB-47A1-B205-5C107B4EDB1B}" presName="circ2" presStyleLbl="vennNode1" presStyleIdx="1" presStyleCnt="3"/>
      <dgm:spPr/>
    </dgm:pt>
    <dgm:pt modelId="{1D1B7603-87C3-46F4-A1F7-977240FB932B}" type="pres">
      <dgm:prSet presAssocID="{83B999C9-A6DB-47A1-B205-5C107B4EDB1B}" presName="circ2Tx" presStyleLbl="revTx" presStyleIdx="0" presStyleCnt="0">
        <dgm:presLayoutVars>
          <dgm:chMax val="0"/>
          <dgm:chPref val="0"/>
          <dgm:bulletEnabled val="1"/>
        </dgm:presLayoutVars>
      </dgm:prSet>
      <dgm:spPr/>
    </dgm:pt>
    <dgm:pt modelId="{1107BD28-E9F1-4A8D-A923-74F3FD06805F}" type="pres">
      <dgm:prSet presAssocID="{AC1306A2-94B5-4648-8EF2-24CD5A487409}" presName="circ3" presStyleLbl="vennNode1" presStyleIdx="2" presStyleCnt="3"/>
      <dgm:spPr/>
    </dgm:pt>
    <dgm:pt modelId="{F9A5F3A6-26F3-4980-9237-432F1C65B680}" type="pres">
      <dgm:prSet presAssocID="{AC1306A2-94B5-4648-8EF2-24CD5A487409}" presName="circ3Tx" presStyleLbl="revTx" presStyleIdx="0" presStyleCnt="0">
        <dgm:presLayoutVars>
          <dgm:chMax val="0"/>
          <dgm:chPref val="0"/>
          <dgm:bulletEnabled val="1"/>
        </dgm:presLayoutVars>
      </dgm:prSet>
      <dgm:spPr/>
    </dgm:pt>
  </dgm:ptLst>
  <dgm:cxnLst>
    <dgm:cxn modelId="{3BD74307-30B4-4BBD-9348-CFDA0D9EF883}" srcId="{01B92A9E-12DA-45D5-9774-BF45D419F1CE}" destId="{83B999C9-A6DB-47A1-B205-5C107B4EDB1B}" srcOrd="1" destOrd="0" parTransId="{248D9585-801F-4B30-895F-061C30C4CAD6}" sibTransId="{3867D9AC-0D8B-428C-B396-9633C8A04226}"/>
    <dgm:cxn modelId="{CD8F341C-2FE8-4A81-986C-A13BE210F7D2}" type="presOf" srcId="{AC1306A2-94B5-4648-8EF2-24CD5A487409}" destId="{F9A5F3A6-26F3-4980-9237-432F1C65B680}" srcOrd="1" destOrd="0" presId="urn:microsoft.com/office/officeart/2005/8/layout/venn1"/>
    <dgm:cxn modelId="{22D87F4B-ABF6-4105-9809-202CAAD97E8F}" srcId="{01B92A9E-12DA-45D5-9774-BF45D419F1CE}" destId="{4428BB74-281C-46BF-824D-54A11D42B4A9}" srcOrd="0" destOrd="0" parTransId="{BCE70555-6D66-452B-A777-237664A6D883}" sibTransId="{7B039AE9-FA4B-423D-B391-1717936D3709}"/>
    <dgm:cxn modelId="{8DCCC268-51BA-4E58-896F-AE5BBE624B50}" type="presOf" srcId="{4428BB74-281C-46BF-824D-54A11D42B4A9}" destId="{FDDB77A6-E995-488D-863B-6A72DF5E1545}" srcOrd="0" destOrd="0" presId="urn:microsoft.com/office/officeart/2005/8/layout/venn1"/>
    <dgm:cxn modelId="{A2D857A8-5318-4A37-B8BE-8E15C270BA00}" type="presOf" srcId="{83B999C9-A6DB-47A1-B205-5C107B4EDB1B}" destId="{43093F5F-2552-40FD-B52A-E4F61C8765A1}" srcOrd="0" destOrd="0" presId="urn:microsoft.com/office/officeart/2005/8/layout/venn1"/>
    <dgm:cxn modelId="{928A2BAF-E269-4A2C-B746-DED1619E0FC2}" type="presOf" srcId="{4428BB74-281C-46BF-824D-54A11D42B4A9}" destId="{9CB5B53D-31B9-4156-8D73-95EFAC15465D}" srcOrd="1" destOrd="0" presId="urn:microsoft.com/office/officeart/2005/8/layout/venn1"/>
    <dgm:cxn modelId="{7CEFB9BB-EC1E-4D4F-8F45-93C21A865F5E}" srcId="{01B92A9E-12DA-45D5-9774-BF45D419F1CE}" destId="{AC1306A2-94B5-4648-8EF2-24CD5A487409}" srcOrd="2" destOrd="0" parTransId="{8A1A7067-306E-49D7-ADA4-D241120110D6}" sibTransId="{940C361D-C966-4EC1-8572-2ADDC2EA854A}"/>
    <dgm:cxn modelId="{00213DD9-4014-4D32-BA5D-FCF36789F77B}" type="presOf" srcId="{AC1306A2-94B5-4648-8EF2-24CD5A487409}" destId="{1107BD28-E9F1-4A8D-A923-74F3FD06805F}" srcOrd="0" destOrd="0" presId="urn:microsoft.com/office/officeart/2005/8/layout/venn1"/>
    <dgm:cxn modelId="{66D03CE2-DDB0-481C-AAF8-D0AEB767FA71}" type="presOf" srcId="{83B999C9-A6DB-47A1-B205-5C107B4EDB1B}" destId="{1D1B7603-87C3-46F4-A1F7-977240FB932B}" srcOrd="1" destOrd="0" presId="urn:microsoft.com/office/officeart/2005/8/layout/venn1"/>
    <dgm:cxn modelId="{E4EC88F5-F6C7-40CC-BEF2-D3B86CF88FAF}" type="presOf" srcId="{01B92A9E-12DA-45D5-9774-BF45D419F1CE}" destId="{DB6E4120-7BCB-4782-A226-F0ED5B0EE873}" srcOrd="0" destOrd="0" presId="urn:microsoft.com/office/officeart/2005/8/layout/venn1"/>
    <dgm:cxn modelId="{509B950D-C75C-414C-96FE-821387526E56}" type="presParOf" srcId="{DB6E4120-7BCB-4782-A226-F0ED5B0EE873}" destId="{FDDB77A6-E995-488D-863B-6A72DF5E1545}" srcOrd="0" destOrd="0" presId="urn:microsoft.com/office/officeart/2005/8/layout/venn1"/>
    <dgm:cxn modelId="{F3D43D87-5A93-4839-85BF-FF535E7DFC5E}" type="presParOf" srcId="{DB6E4120-7BCB-4782-A226-F0ED5B0EE873}" destId="{9CB5B53D-31B9-4156-8D73-95EFAC15465D}" srcOrd="1" destOrd="0" presId="urn:microsoft.com/office/officeart/2005/8/layout/venn1"/>
    <dgm:cxn modelId="{44C2D2B5-7EE0-48BD-8E8A-96CCBBEA4283}" type="presParOf" srcId="{DB6E4120-7BCB-4782-A226-F0ED5B0EE873}" destId="{43093F5F-2552-40FD-B52A-E4F61C8765A1}" srcOrd="2" destOrd="0" presId="urn:microsoft.com/office/officeart/2005/8/layout/venn1"/>
    <dgm:cxn modelId="{6CD4386E-9F42-430B-BD43-28BAD51623C1}" type="presParOf" srcId="{DB6E4120-7BCB-4782-A226-F0ED5B0EE873}" destId="{1D1B7603-87C3-46F4-A1F7-977240FB932B}" srcOrd="3" destOrd="0" presId="urn:microsoft.com/office/officeart/2005/8/layout/venn1"/>
    <dgm:cxn modelId="{ECF656C3-09FA-44B0-B72E-034E7E7D5BEE}" type="presParOf" srcId="{DB6E4120-7BCB-4782-A226-F0ED5B0EE873}" destId="{1107BD28-E9F1-4A8D-A923-74F3FD06805F}" srcOrd="4" destOrd="0" presId="urn:microsoft.com/office/officeart/2005/8/layout/venn1"/>
    <dgm:cxn modelId="{81870ED5-5B31-4E58-B896-FBB978181897}" type="presParOf" srcId="{DB6E4120-7BCB-4782-A226-F0ED5B0EE873}" destId="{F9A5F3A6-26F3-4980-9237-432F1C65B68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AEE0D-DF47-44B1-B6AE-6F179CEF8F01}" type="doc">
      <dgm:prSet loTypeId="urn:microsoft.com/office/officeart/2005/8/layout/venn1" loCatId="relationship" qsTypeId="urn:microsoft.com/office/officeart/2005/8/quickstyle/simple1" qsCatId="simple" csTypeId="urn:microsoft.com/office/officeart/2005/8/colors/accent1_2" csCatId="accent1" phldr="1"/>
      <dgm:spPr/>
    </dgm:pt>
    <dgm:pt modelId="{84E42869-2621-426C-BE7B-CB4367E7E48A}">
      <dgm:prSet phldrT="[Text]" custT="1"/>
      <dgm:spPr/>
      <dgm:t>
        <a:bodyPr/>
        <a:lstStyle/>
        <a:p>
          <a:pPr algn="ctr"/>
          <a:r>
            <a:rPr lang="en-US" sz="2400">
              <a:latin typeface="Times New Roman" panose="02020603050405020304" pitchFamily="18" charset="0"/>
              <a:cs typeface="Times New Roman" panose="02020603050405020304" pitchFamily="18" charset="0"/>
            </a:rPr>
            <a:t>Economic</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104</a:t>
          </a:r>
        </a:p>
      </dgm:t>
    </dgm:pt>
    <dgm:pt modelId="{3A3E439B-E16B-4E8A-81E4-B2792FE8BE24}" type="parTrans" cxnId="{25AE769B-8111-484B-A807-2B3F73A362CA}">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A2113423-DE33-421D-BEB9-49E7412E50A2}" type="sibTrans" cxnId="{25AE769B-8111-484B-A807-2B3F73A362CA}">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4983DBFC-509A-4E30-9F13-985766209DF8}">
      <dgm:prSet phldrT="[Text]" custT="1"/>
      <dgm:spPr/>
      <dgm:t>
        <a:bodyPr/>
        <a:lstStyle/>
        <a:p>
          <a:pPr algn="ctr"/>
          <a:r>
            <a:rPr lang="en-US" sz="2000">
              <a:latin typeface="Times New Roman" panose="02020603050405020304" pitchFamily="18" charset="0"/>
              <a:cs typeface="Times New Roman" panose="02020603050405020304" pitchFamily="18" charset="0"/>
            </a:rPr>
            <a:t>Environmental</a:t>
          </a:r>
          <a:br>
            <a:rPr lang="en-US" sz="200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1</a:t>
          </a:r>
        </a:p>
      </dgm:t>
    </dgm:pt>
    <dgm:pt modelId="{DFB03C33-841E-4F06-AE00-8CD0887F97ED}" type="parTrans" cxnId="{F612EAE5-AAF2-49B3-A4D3-931611E021E3}">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49207CB3-1D9A-4E37-910C-D9FAD49CF1F7}" type="sibTrans" cxnId="{F612EAE5-AAF2-49B3-A4D3-931611E021E3}">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24F02CD2-B181-4004-9D30-641FAA406A63}">
      <dgm:prSet phldrT="[Text]" custT="1"/>
      <dgm:spPr/>
      <dgm:t>
        <a:bodyPr/>
        <a:lstStyle/>
        <a:p>
          <a:pPr algn="ctr"/>
          <a:r>
            <a:rPr lang="en-US" sz="2400" dirty="0">
              <a:latin typeface="Times New Roman" panose="02020603050405020304" pitchFamily="18" charset="0"/>
              <a:cs typeface="Times New Roman" panose="02020603050405020304" pitchFamily="18" charset="0"/>
            </a:rPr>
            <a:t>Social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0</a:t>
          </a:r>
        </a:p>
      </dgm:t>
    </dgm:pt>
    <dgm:pt modelId="{2807E30E-1F74-447C-8BEE-DC9A61E9C41C}" type="parTrans" cxnId="{80CC5766-F104-4F6E-BBA6-1E25577892A2}">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C773FEDF-46F0-4698-ACFB-5B9324ED0ECB}" type="sibTrans" cxnId="{80CC5766-F104-4F6E-BBA6-1E25577892A2}">
      <dgm:prSet/>
      <dgm:spPr/>
      <dgm:t>
        <a:bodyPr/>
        <a:lstStyle/>
        <a:p>
          <a:pPr algn="ctr"/>
          <a:endParaRPr lang="en-US" sz="800">
            <a:latin typeface="Times New Roman" panose="02020603050405020304" pitchFamily="18" charset="0"/>
            <a:cs typeface="Times New Roman" panose="02020603050405020304" pitchFamily="18" charset="0"/>
          </a:endParaRPr>
        </a:p>
      </dgm:t>
    </dgm:pt>
    <dgm:pt modelId="{D3E53ED0-7F77-4054-9E99-350AE287835B}" type="pres">
      <dgm:prSet presAssocID="{EF3AEE0D-DF47-44B1-B6AE-6F179CEF8F01}" presName="compositeShape" presStyleCnt="0">
        <dgm:presLayoutVars>
          <dgm:chMax val="7"/>
          <dgm:dir/>
          <dgm:resizeHandles val="exact"/>
        </dgm:presLayoutVars>
      </dgm:prSet>
      <dgm:spPr/>
    </dgm:pt>
    <dgm:pt modelId="{23436A4A-29A3-4651-918F-531E2E4363DE}" type="pres">
      <dgm:prSet presAssocID="{84E42869-2621-426C-BE7B-CB4367E7E48A}" presName="circ1" presStyleLbl="vennNode1" presStyleIdx="0" presStyleCnt="3"/>
      <dgm:spPr/>
    </dgm:pt>
    <dgm:pt modelId="{D3DFF9DC-1F2D-4DED-81B7-CE5F322CA07C}" type="pres">
      <dgm:prSet presAssocID="{84E42869-2621-426C-BE7B-CB4367E7E48A}" presName="circ1Tx" presStyleLbl="revTx" presStyleIdx="0" presStyleCnt="0">
        <dgm:presLayoutVars>
          <dgm:chMax val="0"/>
          <dgm:chPref val="0"/>
          <dgm:bulletEnabled val="1"/>
        </dgm:presLayoutVars>
      </dgm:prSet>
      <dgm:spPr/>
    </dgm:pt>
    <dgm:pt modelId="{A6C3E9E0-CF05-4992-865C-977327E7B272}" type="pres">
      <dgm:prSet presAssocID="{24F02CD2-B181-4004-9D30-641FAA406A63}" presName="circ2" presStyleLbl="vennNode1" presStyleIdx="1" presStyleCnt="3"/>
      <dgm:spPr/>
    </dgm:pt>
    <dgm:pt modelId="{FAB29A57-EBE1-4D18-9E09-54F85DCCF122}" type="pres">
      <dgm:prSet presAssocID="{24F02CD2-B181-4004-9D30-641FAA406A63}" presName="circ2Tx" presStyleLbl="revTx" presStyleIdx="0" presStyleCnt="0">
        <dgm:presLayoutVars>
          <dgm:chMax val="0"/>
          <dgm:chPref val="0"/>
          <dgm:bulletEnabled val="1"/>
        </dgm:presLayoutVars>
      </dgm:prSet>
      <dgm:spPr/>
    </dgm:pt>
    <dgm:pt modelId="{6A416992-29B9-48AC-B4EF-BEF333C94DCB}" type="pres">
      <dgm:prSet presAssocID="{4983DBFC-509A-4E30-9F13-985766209DF8}" presName="circ3" presStyleLbl="vennNode1" presStyleIdx="2" presStyleCnt="3"/>
      <dgm:spPr/>
    </dgm:pt>
    <dgm:pt modelId="{1AAF9584-80D1-4490-A0A9-EB37129C7F00}" type="pres">
      <dgm:prSet presAssocID="{4983DBFC-509A-4E30-9F13-985766209DF8}" presName="circ3Tx" presStyleLbl="revTx" presStyleIdx="0" presStyleCnt="0">
        <dgm:presLayoutVars>
          <dgm:chMax val="0"/>
          <dgm:chPref val="0"/>
          <dgm:bulletEnabled val="1"/>
        </dgm:presLayoutVars>
      </dgm:prSet>
      <dgm:spPr/>
    </dgm:pt>
  </dgm:ptLst>
  <dgm:cxnLst>
    <dgm:cxn modelId="{34545A10-5165-478E-A286-4BC0EE8D7A37}" type="presOf" srcId="{84E42869-2621-426C-BE7B-CB4367E7E48A}" destId="{D3DFF9DC-1F2D-4DED-81B7-CE5F322CA07C}" srcOrd="1" destOrd="0" presId="urn:microsoft.com/office/officeart/2005/8/layout/venn1"/>
    <dgm:cxn modelId="{19737622-F840-45FB-AFEB-7BEFBEB222E4}" type="presOf" srcId="{EF3AEE0D-DF47-44B1-B6AE-6F179CEF8F01}" destId="{D3E53ED0-7F77-4054-9E99-350AE287835B}" srcOrd="0" destOrd="0" presId="urn:microsoft.com/office/officeart/2005/8/layout/venn1"/>
    <dgm:cxn modelId="{4383EA25-3696-4721-B4E9-325FC3DC2765}" type="presOf" srcId="{24F02CD2-B181-4004-9D30-641FAA406A63}" destId="{A6C3E9E0-CF05-4992-865C-977327E7B272}" srcOrd="0" destOrd="0" presId="urn:microsoft.com/office/officeart/2005/8/layout/venn1"/>
    <dgm:cxn modelId="{80CC5766-F104-4F6E-BBA6-1E25577892A2}" srcId="{EF3AEE0D-DF47-44B1-B6AE-6F179CEF8F01}" destId="{24F02CD2-B181-4004-9D30-641FAA406A63}" srcOrd="1" destOrd="0" parTransId="{2807E30E-1F74-447C-8BEE-DC9A61E9C41C}" sibTransId="{C773FEDF-46F0-4698-ACFB-5B9324ED0ECB}"/>
    <dgm:cxn modelId="{25AE769B-8111-484B-A807-2B3F73A362CA}" srcId="{EF3AEE0D-DF47-44B1-B6AE-6F179CEF8F01}" destId="{84E42869-2621-426C-BE7B-CB4367E7E48A}" srcOrd="0" destOrd="0" parTransId="{3A3E439B-E16B-4E8A-81E4-B2792FE8BE24}" sibTransId="{A2113423-DE33-421D-BEB9-49E7412E50A2}"/>
    <dgm:cxn modelId="{57E5E0A3-B1EF-4E46-9945-D86A823072D5}" type="presOf" srcId="{24F02CD2-B181-4004-9D30-641FAA406A63}" destId="{FAB29A57-EBE1-4D18-9E09-54F85DCCF122}" srcOrd="1" destOrd="0" presId="urn:microsoft.com/office/officeart/2005/8/layout/venn1"/>
    <dgm:cxn modelId="{322FC9A6-738E-4071-BC7B-C521820B3D11}" type="presOf" srcId="{4983DBFC-509A-4E30-9F13-985766209DF8}" destId="{1AAF9584-80D1-4490-A0A9-EB37129C7F00}" srcOrd="1" destOrd="0" presId="urn:microsoft.com/office/officeart/2005/8/layout/venn1"/>
    <dgm:cxn modelId="{586476B2-57D1-4AB2-B091-9B62620F976F}" type="presOf" srcId="{84E42869-2621-426C-BE7B-CB4367E7E48A}" destId="{23436A4A-29A3-4651-918F-531E2E4363DE}" srcOrd="0" destOrd="0" presId="urn:microsoft.com/office/officeart/2005/8/layout/venn1"/>
    <dgm:cxn modelId="{C6342DD6-BAAF-48A9-85FE-943A0AFD47D3}" type="presOf" srcId="{4983DBFC-509A-4E30-9F13-985766209DF8}" destId="{6A416992-29B9-48AC-B4EF-BEF333C94DCB}" srcOrd="0" destOrd="0" presId="urn:microsoft.com/office/officeart/2005/8/layout/venn1"/>
    <dgm:cxn modelId="{F612EAE5-AAF2-49B3-A4D3-931611E021E3}" srcId="{EF3AEE0D-DF47-44B1-B6AE-6F179CEF8F01}" destId="{4983DBFC-509A-4E30-9F13-985766209DF8}" srcOrd="2" destOrd="0" parTransId="{DFB03C33-841E-4F06-AE00-8CD0887F97ED}" sibTransId="{49207CB3-1D9A-4E37-910C-D9FAD49CF1F7}"/>
    <dgm:cxn modelId="{64758209-D666-42B5-8002-7C4F3C60DAF8}" type="presParOf" srcId="{D3E53ED0-7F77-4054-9E99-350AE287835B}" destId="{23436A4A-29A3-4651-918F-531E2E4363DE}" srcOrd="0" destOrd="0" presId="urn:microsoft.com/office/officeart/2005/8/layout/venn1"/>
    <dgm:cxn modelId="{AB49D1DE-DE35-411F-B709-E0346BFB0F5D}" type="presParOf" srcId="{D3E53ED0-7F77-4054-9E99-350AE287835B}" destId="{D3DFF9DC-1F2D-4DED-81B7-CE5F322CA07C}" srcOrd="1" destOrd="0" presId="urn:microsoft.com/office/officeart/2005/8/layout/venn1"/>
    <dgm:cxn modelId="{8C9D5804-BDC9-4FD4-97E8-02D1D3E2EDB4}" type="presParOf" srcId="{D3E53ED0-7F77-4054-9E99-350AE287835B}" destId="{A6C3E9E0-CF05-4992-865C-977327E7B272}" srcOrd="2" destOrd="0" presId="urn:microsoft.com/office/officeart/2005/8/layout/venn1"/>
    <dgm:cxn modelId="{E4DABFFF-E11B-4E40-8C39-801A15B2C581}" type="presParOf" srcId="{D3E53ED0-7F77-4054-9E99-350AE287835B}" destId="{FAB29A57-EBE1-4D18-9E09-54F85DCCF122}" srcOrd="3" destOrd="0" presId="urn:microsoft.com/office/officeart/2005/8/layout/venn1"/>
    <dgm:cxn modelId="{8F9959AC-3564-48FC-8230-16AE14C8B8E8}" type="presParOf" srcId="{D3E53ED0-7F77-4054-9E99-350AE287835B}" destId="{6A416992-29B9-48AC-B4EF-BEF333C94DCB}" srcOrd="4" destOrd="0" presId="urn:microsoft.com/office/officeart/2005/8/layout/venn1"/>
    <dgm:cxn modelId="{6FDC8A96-5875-4570-AC4C-43C6E45D23C4}" type="presParOf" srcId="{D3E53ED0-7F77-4054-9E99-350AE287835B}" destId="{1AAF9584-80D1-4490-A0A9-EB37129C7F0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1D6182-0CC3-0143-8D13-5BBDD0161A86}" type="doc">
      <dgm:prSet loTypeId="urn:microsoft.com/office/officeart/2005/8/layout/vList3" loCatId="" qsTypeId="urn:microsoft.com/office/officeart/2005/8/quickstyle/simple1" qsCatId="simple" csTypeId="urn:microsoft.com/office/officeart/2005/8/colors/accent1_2" csCatId="accent1" phldr="1"/>
      <dgm:spPr/>
    </dgm:pt>
    <dgm:pt modelId="{0F6A5CF6-D87C-ED4D-8530-03025890535A}">
      <dgm:prSet phldrT="[Text]" custT="1"/>
      <dgm:spPr>
        <a:solidFill>
          <a:srgbClr val="44C1A4"/>
        </a:solidFill>
      </dgm:spPr>
      <dgm:t>
        <a:bodyPr/>
        <a:lstStyle/>
        <a:p>
          <a:r>
            <a:rPr lang="en-US" sz="1400" dirty="0">
              <a:solidFill>
                <a:schemeClr val="bg1"/>
              </a:solidFill>
            </a:rPr>
            <a:t>This analysis refers to the objective functions and constraints.</a:t>
          </a:r>
          <a:endParaRPr lang="en-US" sz="1400" dirty="0"/>
        </a:p>
      </dgm:t>
    </dgm:pt>
    <dgm:pt modelId="{597B5E5B-2DBE-7D49-AD68-9172B2498B2B}" type="parTrans" cxnId="{7CD6F97F-68C1-FC4A-96DC-FAF112E3D1DA}">
      <dgm:prSet/>
      <dgm:spPr/>
      <dgm:t>
        <a:bodyPr/>
        <a:lstStyle/>
        <a:p>
          <a:endParaRPr lang="en-US"/>
        </a:p>
      </dgm:t>
    </dgm:pt>
    <dgm:pt modelId="{36CDE389-CDA9-ED44-BD8A-7629EC007A6C}" type="sibTrans" cxnId="{7CD6F97F-68C1-FC4A-96DC-FAF112E3D1DA}">
      <dgm:prSet/>
      <dgm:spPr/>
      <dgm:t>
        <a:bodyPr/>
        <a:lstStyle/>
        <a:p>
          <a:endParaRPr lang="en-US"/>
        </a:p>
      </dgm:t>
    </dgm:pt>
    <dgm:pt modelId="{3000C172-6B45-444D-A69D-A31008B7ECE1}" type="pres">
      <dgm:prSet presAssocID="{781D6182-0CC3-0143-8D13-5BBDD0161A86}" presName="linearFlow" presStyleCnt="0">
        <dgm:presLayoutVars>
          <dgm:dir/>
          <dgm:resizeHandles val="exact"/>
        </dgm:presLayoutVars>
      </dgm:prSet>
      <dgm:spPr/>
    </dgm:pt>
    <dgm:pt modelId="{4E277CF2-B5E1-9546-85F8-2050C87C2F95}" type="pres">
      <dgm:prSet presAssocID="{0F6A5CF6-D87C-ED4D-8530-03025890535A}" presName="composite" presStyleCnt="0"/>
      <dgm:spPr/>
    </dgm:pt>
    <dgm:pt modelId="{1C217AE4-F19A-2F4B-B0F6-F56FDFFB69B1}" type="pres">
      <dgm:prSet presAssocID="{0F6A5CF6-D87C-ED4D-8530-03025890535A}" presName="imgShp" presStyleLbl="fgImgPlace1" presStyleIdx="0" presStyleCnt="1" custScaleX="77688" custScaleY="8217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B9E99BD8-0341-AC40-B420-B8344C82A0A6}" type="pres">
      <dgm:prSet presAssocID="{0F6A5CF6-D87C-ED4D-8530-03025890535A}" presName="txShp" presStyleLbl="node1" presStyleIdx="0" presStyleCnt="1">
        <dgm:presLayoutVars>
          <dgm:bulletEnabled val="1"/>
        </dgm:presLayoutVars>
      </dgm:prSet>
      <dgm:spPr/>
    </dgm:pt>
  </dgm:ptLst>
  <dgm:cxnLst>
    <dgm:cxn modelId="{7CD6F97F-68C1-FC4A-96DC-FAF112E3D1DA}" srcId="{781D6182-0CC3-0143-8D13-5BBDD0161A86}" destId="{0F6A5CF6-D87C-ED4D-8530-03025890535A}" srcOrd="0" destOrd="0" parTransId="{597B5E5B-2DBE-7D49-AD68-9172B2498B2B}" sibTransId="{36CDE389-CDA9-ED44-BD8A-7629EC007A6C}"/>
    <dgm:cxn modelId="{F47887A8-57A2-A74C-9455-30C054D15DE7}" type="presOf" srcId="{781D6182-0CC3-0143-8D13-5BBDD0161A86}" destId="{3000C172-6B45-444D-A69D-A31008B7ECE1}" srcOrd="0" destOrd="0" presId="urn:microsoft.com/office/officeart/2005/8/layout/vList3"/>
    <dgm:cxn modelId="{1E3F45D6-7AA6-554A-A3A3-E0792A59EE4A}" type="presOf" srcId="{0F6A5CF6-D87C-ED4D-8530-03025890535A}" destId="{B9E99BD8-0341-AC40-B420-B8344C82A0A6}" srcOrd="0" destOrd="0" presId="urn:microsoft.com/office/officeart/2005/8/layout/vList3"/>
    <dgm:cxn modelId="{4972FF8F-AF29-4D48-8070-5A32C5A1E274}" type="presParOf" srcId="{3000C172-6B45-444D-A69D-A31008B7ECE1}" destId="{4E277CF2-B5E1-9546-85F8-2050C87C2F95}" srcOrd="0" destOrd="0" presId="urn:microsoft.com/office/officeart/2005/8/layout/vList3"/>
    <dgm:cxn modelId="{77EFAC14-E85E-3D46-BFC4-CB2DC3B18CA0}" type="presParOf" srcId="{4E277CF2-B5E1-9546-85F8-2050C87C2F95}" destId="{1C217AE4-F19A-2F4B-B0F6-F56FDFFB69B1}" srcOrd="0" destOrd="0" presId="urn:microsoft.com/office/officeart/2005/8/layout/vList3"/>
    <dgm:cxn modelId="{D6861A4B-D4FB-E54E-9832-0369FD274F48}" type="presParOf" srcId="{4E277CF2-B5E1-9546-85F8-2050C87C2F95}" destId="{B9E99BD8-0341-AC40-B420-B8344C82A0A6}"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DB9C2-2D79-7A4A-BD00-0EE504BE76F1}">
      <dsp:nvSpPr>
        <dsp:cNvPr id="0" name=""/>
        <dsp:cNvSpPr/>
      </dsp:nvSpPr>
      <dsp:spPr>
        <a:xfrm>
          <a:off x="0" y="325947"/>
          <a:ext cx="5444461" cy="5444461"/>
        </a:xfrm>
        <a:prstGeom prst="ellipse">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Disposal</a:t>
          </a:r>
          <a:br>
            <a:rPr lang="en-US" sz="2000" kern="1200" dirty="0"/>
          </a:br>
          <a:r>
            <a:rPr lang="en-US" sz="2000" kern="1200" dirty="0"/>
            <a:t>112</a:t>
          </a:r>
        </a:p>
      </dsp:txBody>
      <dsp:txXfrm>
        <a:off x="1701394" y="598170"/>
        <a:ext cx="2041672" cy="544446"/>
      </dsp:txXfrm>
    </dsp:sp>
    <dsp:sp modelId="{352A7F81-AF1B-8041-8B30-0EE1002C7740}">
      <dsp:nvSpPr>
        <dsp:cNvPr id="0" name=""/>
        <dsp:cNvSpPr/>
      </dsp:nvSpPr>
      <dsp:spPr>
        <a:xfrm>
          <a:off x="408334" y="1142616"/>
          <a:ext cx="4627791" cy="4627791"/>
        </a:xfrm>
        <a:prstGeom prst="ellipse">
          <a:avLst/>
        </a:prstGeom>
        <a:solidFill>
          <a:schemeClr val="accent3">
            <a:shade val="80000"/>
            <a:hueOff val="-39977"/>
            <a:satOff val="-1183"/>
            <a:lumOff val="44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Recycling</a:t>
          </a:r>
          <a:br>
            <a:rPr lang="en-US" sz="2000" kern="1200" dirty="0"/>
          </a:br>
          <a:r>
            <a:rPr lang="en-US" sz="2000" kern="1200" dirty="0"/>
            <a:t>76</a:t>
          </a:r>
        </a:p>
      </dsp:txBody>
      <dsp:txXfrm>
        <a:off x="1724362" y="1408714"/>
        <a:ext cx="1995735" cy="532196"/>
      </dsp:txXfrm>
    </dsp:sp>
    <dsp:sp modelId="{AB6458C9-053F-1340-AD84-38A94829C8D4}">
      <dsp:nvSpPr>
        <dsp:cNvPr id="0" name=""/>
        <dsp:cNvSpPr/>
      </dsp:nvSpPr>
      <dsp:spPr>
        <a:xfrm>
          <a:off x="816669" y="1959285"/>
          <a:ext cx="3811122" cy="3811122"/>
        </a:xfrm>
        <a:prstGeom prst="ellipse">
          <a:avLst/>
        </a:prstGeom>
        <a:solidFill>
          <a:schemeClr val="accent3">
            <a:shade val="80000"/>
            <a:hueOff val="-79953"/>
            <a:satOff val="-2367"/>
            <a:lumOff val="88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Remanufacturing</a:t>
          </a:r>
          <a:br>
            <a:rPr lang="en-US" sz="1400" kern="1200" dirty="0"/>
          </a:br>
          <a:r>
            <a:rPr lang="en-US" sz="1400" kern="1200" dirty="0"/>
            <a:t>47</a:t>
          </a:r>
        </a:p>
      </dsp:txBody>
      <dsp:txXfrm>
        <a:off x="1736102" y="2222253"/>
        <a:ext cx="1972255" cy="525934"/>
      </dsp:txXfrm>
    </dsp:sp>
    <dsp:sp modelId="{56EF0A46-7C16-744F-97DD-B92C83F6ED2B}">
      <dsp:nvSpPr>
        <dsp:cNvPr id="0" name=""/>
        <dsp:cNvSpPr/>
      </dsp:nvSpPr>
      <dsp:spPr>
        <a:xfrm>
          <a:off x="1225003" y="2775954"/>
          <a:ext cx="2994453" cy="2994453"/>
        </a:xfrm>
        <a:prstGeom prst="ellipse">
          <a:avLst/>
        </a:prstGeom>
        <a:solidFill>
          <a:schemeClr val="accent3">
            <a:shade val="80000"/>
            <a:hueOff val="-119930"/>
            <a:satOff val="-3550"/>
            <a:lumOff val="133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Recovering</a:t>
          </a:r>
          <a:br>
            <a:rPr lang="en-US" sz="1600" kern="1200" dirty="0"/>
          </a:br>
          <a:r>
            <a:rPr lang="en-US" sz="1600" kern="1200" dirty="0"/>
            <a:t>28</a:t>
          </a:r>
        </a:p>
      </dsp:txBody>
      <dsp:txXfrm>
        <a:off x="1913728" y="3045455"/>
        <a:ext cx="1617004" cy="539001"/>
      </dsp:txXfrm>
    </dsp:sp>
    <dsp:sp modelId="{B419585D-2695-DF41-A0D0-CBFFEEB8D544}">
      <dsp:nvSpPr>
        <dsp:cNvPr id="0" name=""/>
        <dsp:cNvSpPr/>
      </dsp:nvSpPr>
      <dsp:spPr>
        <a:xfrm>
          <a:off x="1633338" y="3592624"/>
          <a:ext cx="2177784" cy="2177784"/>
        </a:xfrm>
        <a:prstGeom prst="ellipse">
          <a:avLst/>
        </a:prstGeom>
        <a:solidFill>
          <a:schemeClr val="accent3">
            <a:shade val="80000"/>
            <a:hueOff val="-159907"/>
            <a:satOff val="-4734"/>
            <a:lumOff val="177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Repairing</a:t>
          </a:r>
          <a:br>
            <a:rPr lang="en-US" sz="1400" kern="1200" dirty="0"/>
          </a:br>
          <a:r>
            <a:rPr lang="en-US" sz="1400" kern="1200" dirty="0"/>
            <a:t>13</a:t>
          </a:r>
        </a:p>
      </dsp:txBody>
      <dsp:txXfrm>
        <a:off x="2014450" y="3864847"/>
        <a:ext cx="1415559" cy="544446"/>
      </dsp:txXfrm>
    </dsp:sp>
    <dsp:sp modelId="{85F93B7B-A384-7E43-8FD0-CE703DBF1735}">
      <dsp:nvSpPr>
        <dsp:cNvPr id="0" name=""/>
        <dsp:cNvSpPr/>
      </dsp:nvSpPr>
      <dsp:spPr>
        <a:xfrm>
          <a:off x="2041672" y="4409293"/>
          <a:ext cx="1361115" cy="1361115"/>
        </a:xfrm>
        <a:prstGeom prst="ellipse">
          <a:avLst/>
        </a:prstGeom>
        <a:solidFill>
          <a:schemeClr val="accent3">
            <a:shade val="80000"/>
            <a:hueOff val="-199883"/>
            <a:satOff val="-5917"/>
            <a:lumOff val="221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rtl="0">
            <a:lnSpc>
              <a:spcPct val="90000"/>
            </a:lnSpc>
            <a:spcBef>
              <a:spcPct val="0"/>
            </a:spcBef>
            <a:spcAft>
              <a:spcPct val="35000"/>
            </a:spcAft>
            <a:buNone/>
          </a:pPr>
          <a:r>
            <a:rPr lang="en-US" sz="800" kern="1200" dirty="0"/>
            <a:t>Dismantling</a:t>
          </a:r>
          <a:br>
            <a:rPr lang="en-US" sz="800" kern="1200" dirty="0"/>
          </a:br>
          <a:r>
            <a:rPr lang="en-US" sz="800" kern="1200" dirty="0"/>
            <a:t>12</a:t>
          </a:r>
        </a:p>
      </dsp:txBody>
      <dsp:txXfrm>
        <a:off x="2259451" y="4612779"/>
        <a:ext cx="925558" cy="328028"/>
      </dsp:txXfrm>
    </dsp:sp>
    <dsp:sp modelId="{FFB2568E-17B7-9D4B-B94D-E0BC6802AE5B}">
      <dsp:nvSpPr>
        <dsp:cNvPr id="0" name=""/>
        <dsp:cNvSpPr/>
      </dsp:nvSpPr>
      <dsp:spPr>
        <a:xfrm>
          <a:off x="2313895" y="4953739"/>
          <a:ext cx="816669" cy="816669"/>
        </a:xfrm>
        <a:prstGeom prst="ellipse">
          <a:avLst/>
        </a:prstGeom>
        <a:solidFill>
          <a:schemeClr val="accent3">
            <a:shade val="80000"/>
            <a:hueOff val="-239860"/>
            <a:satOff val="-7101"/>
            <a:lumOff val="266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rtl="0">
            <a:lnSpc>
              <a:spcPct val="90000"/>
            </a:lnSpc>
            <a:spcBef>
              <a:spcPct val="0"/>
            </a:spcBef>
            <a:spcAft>
              <a:spcPct val="35000"/>
            </a:spcAft>
            <a:buNone/>
          </a:pPr>
          <a:r>
            <a:rPr lang="en-US" sz="800" b="1" kern="1200" dirty="0"/>
            <a:t>Refurbishing</a:t>
          </a:r>
          <a:br>
            <a:rPr lang="en-US" sz="800" b="1" kern="1200" dirty="0"/>
          </a:br>
          <a:r>
            <a:rPr lang="en-US" sz="800" b="1" kern="1200" dirty="0"/>
            <a:t>8</a:t>
          </a:r>
        </a:p>
      </dsp:txBody>
      <dsp:txXfrm>
        <a:off x="2433494" y="5157906"/>
        <a:ext cx="577472" cy="408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B77A6-E995-488D-863B-6A72DF5E1545}">
      <dsp:nvSpPr>
        <dsp:cNvPr id="0" name=""/>
        <dsp:cNvSpPr/>
      </dsp:nvSpPr>
      <dsp:spPr>
        <a:xfrm>
          <a:off x="1863299" y="55664"/>
          <a:ext cx="2671909" cy="2671909"/>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Strategic</a:t>
          </a:r>
          <a:br>
            <a:rPr lang="en-US" sz="2400" b="1" kern="1200" dirty="0">
              <a:latin typeface="Times New Roman" panose="02020603050405020304" pitchFamily="18" charset="0"/>
              <a:cs typeface="Times New Roman" panose="02020603050405020304" pitchFamily="18" charset="0"/>
            </a:rPr>
          </a:br>
          <a:r>
            <a:rPr lang="en-US" sz="2400" b="1" kern="1200" dirty="0">
              <a:latin typeface="Times New Roman" panose="02020603050405020304" pitchFamily="18" charset="0"/>
              <a:cs typeface="Times New Roman" panose="02020603050405020304" pitchFamily="18" charset="0"/>
            </a:rPr>
            <a:t>65</a:t>
          </a:r>
        </a:p>
      </dsp:txBody>
      <dsp:txXfrm>
        <a:off x="2219553" y="523248"/>
        <a:ext cx="1959400" cy="1202359"/>
      </dsp:txXfrm>
    </dsp:sp>
    <dsp:sp modelId="{43093F5F-2552-40FD-B52A-E4F61C8765A1}">
      <dsp:nvSpPr>
        <dsp:cNvPr id="0" name=""/>
        <dsp:cNvSpPr/>
      </dsp:nvSpPr>
      <dsp:spPr>
        <a:xfrm>
          <a:off x="2827413" y="1725608"/>
          <a:ext cx="2671909" cy="2671909"/>
        </a:xfrm>
        <a:prstGeom prst="ellipse">
          <a:avLst/>
        </a:prstGeom>
        <a:solidFill>
          <a:schemeClr val="accent4">
            <a:alpha val="50000"/>
            <a:hueOff val="5901769"/>
            <a:satOff val="-20427"/>
            <a:lumOff val="-19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Tactical</a:t>
          </a:r>
        </a:p>
      </dsp:txBody>
      <dsp:txXfrm>
        <a:off x="3644572" y="2415851"/>
        <a:ext cx="1603145" cy="1469550"/>
      </dsp:txXfrm>
    </dsp:sp>
    <dsp:sp modelId="{1107BD28-E9F1-4A8D-A923-74F3FD06805F}">
      <dsp:nvSpPr>
        <dsp:cNvPr id="0" name=""/>
        <dsp:cNvSpPr/>
      </dsp:nvSpPr>
      <dsp:spPr>
        <a:xfrm>
          <a:off x="899185" y="1725608"/>
          <a:ext cx="2671909" cy="2671909"/>
        </a:xfrm>
        <a:prstGeom prst="ellipse">
          <a:avLst/>
        </a:prstGeom>
        <a:solidFill>
          <a:schemeClr val="accent4">
            <a:alpha val="50000"/>
            <a:hueOff val="11803539"/>
            <a:satOff val="-40854"/>
            <a:lumOff val="-39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Operational</a:t>
          </a:r>
        </a:p>
      </dsp:txBody>
      <dsp:txXfrm>
        <a:off x="1150790" y="2415851"/>
        <a:ext cx="1603145" cy="1469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36A4A-29A3-4651-918F-531E2E4363DE}">
      <dsp:nvSpPr>
        <dsp:cNvPr id="0" name=""/>
        <dsp:cNvSpPr/>
      </dsp:nvSpPr>
      <dsp:spPr>
        <a:xfrm>
          <a:off x="1144801" y="60258"/>
          <a:ext cx="2892388" cy="28923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Economic</a:t>
          </a:r>
          <a:br>
            <a:rPr lang="en-US" sz="2400" kern="1200">
              <a:latin typeface="Times New Roman" panose="02020603050405020304" pitchFamily="18" charset="0"/>
              <a:cs typeface="Times New Roman" panose="02020603050405020304" pitchFamily="18" charset="0"/>
            </a:rPr>
          </a:br>
          <a:r>
            <a:rPr lang="en-US" sz="2400" kern="1200">
              <a:latin typeface="Times New Roman" panose="02020603050405020304" pitchFamily="18" charset="0"/>
              <a:cs typeface="Times New Roman" panose="02020603050405020304" pitchFamily="18" charset="0"/>
            </a:rPr>
            <a:t>104</a:t>
          </a:r>
        </a:p>
      </dsp:txBody>
      <dsp:txXfrm>
        <a:off x="1530453" y="566426"/>
        <a:ext cx="2121085" cy="1301574"/>
      </dsp:txXfrm>
    </dsp:sp>
    <dsp:sp modelId="{A6C3E9E0-CF05-4992-865C-977327E7B272}">
      <dsp:nvSpPr>
        <dsp:cNvPr id="0" name=""/>
        <dsp:cNvSpPr/>
      </dsp:nvSpPr>
      <dsp:spPr>
        <a:xfrm>
          <a:off x="2188471" y="1868001"/>
          <a:ext cx="2892388" cy="28923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Social</a:t>
          </a:r>
          <a:br>
            <a:rPr lang="en-US" sz="2400" kern="1200" dirty="0">
              <a:latin typeface="Times New Roman" panose="02020603050405020304" pitchFamily="18" charset="0"/>
              <a:cs typeface="Times New Roman" panose="02020603050405020304" pitchFamily="18" charset="0"/>
            </a:rPr>
          </a:br>
          <a:r>
            <a:rPr lang="en-US" sz="2400" kern="1200" dirty="0">
              <a:latin typeface="Times New Roman" panose="02020603050405020304" pitchFamily="18" charset="0"/>
              <a:cs typeface="Times New Roman" panose="02020603050405020304" pitchFamily="18" charset="0"/>
            </a:rPr>
            <a:t>0</a:t>
          </a:r>
        </a:p>
      </dsp:txBody>
      <dsp:txXfrm>
        <a:off x="3073060" y="2615201"/>
        <a:ext cx="1735433" cy="1590813"/>
      </dsp:txXfrm>
    </dsp:sp>
    <dsp:sp modelId="{6A416992-29B9-48AC-B4EF-BEF333C94DCB}">
      <dsp:nvSpPr>
        <dsp:cNvPr id="0" name=""/>
        <dsp:cNvSpPr/>
      </dsp:nvSpPr>
      <dsp:spPr>
        <a:xfrm>
          <a:off x="101131" y="1868001"/>
          <a:ext cx="2892388" cy="28923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Environmental</a:t>
          </a:r>
          <a:br>
            <a:rPr lang="en-US" sz="2000" kern="1200">
              <a:latin typeface="Times New Roman" panose="02020603050405020304" pitchFamily="18" charset="0"/>
              <a:cs typeface="Times New Roman" panose="02020603050405020304" pitchFamily="18" charset="0"/>
            </a:rPr>
          </a:br>
          <a:r>
            <a:rPr lang="en-US" sz="2000" kern="1200">
              <a:latin typeface="Times New Roman" panose="02020603050405020304" pitchFamily="18" charset="0"/>
              <a:cs typeface="Times New Roman" panose="02020603050405020304" pitchFamily="18" charset="0"/>
            </a:rPr>
            <a:t>1</a:t>
          </a:r>
        </a:p>
      </dsp:txBody>
      <dsp:txXfrm>
        <a:off x="373497" y="2615201"/>
        <a:ext cx="1735433" cy="1590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9BD8-0341-AC40-B420-B8344C82A0A6}">
      <dsp:nvSpPr>
        <dsp:cNvPr id="0" name=""/>
        <dsp:cNvSpPr/>
      </dsp:nvSpPr>
      <dsp:spPr>
        <a:xfrm rot="10800000">
          <a:off x="696389" y="260475"/>
          <a:ext cx="1991821" cy="1002419"/>
        </a:xfrm>
        <a:prstGeom prst="homePlate">
          <a:avLst/>
        </a:prstGeom>
        <a:solidFill>
          <a:srgbClr val="44C1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03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This analysis refers to the objective functions and constraints.</a:t>
          </a:r>
          <a:endParaRPr lang="en-US" sz="1400" kern="1200" dirty="0"/>
        </a:p>
      </dsp:txBody>
      <dsp:txXfrm rot="10800000">
        <a:off x="946994" y="260475"/>
        <a:ext cx="1741216" cy="1002419"/>
      </dsp:txXfrm>
    </dsp:sp>
    <dsp:sp modelId="{1C217AE4-F19A-2F4B-B0F6-F56FDFFB69B1}">
      <dsp:nvSpPr>
        <dsp:cNvPr id="0" name=""/>
        <dsp:cNvSpPr/>
      </dsp:nvSpPr>
      <dsp:spPr>
        <a:xfrm>
          <a:off x="307009" y="349821"/>
          <a:ext cx="778759" cy="8237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6F95EA-E480-B040-822A-FC6B88064C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FAEEF4-260F-E44D-8506-BD3657C14A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2D3389-1329-E446-95E5-7035BD83DF00}" type="datetimeFigureOut">
              <a:rPr lang="en-US" smtClean="0"/>
              <a:t>9/4/20</a:t>
            </a:fld>
            <a:endParaRPr lang="en-US"/>
          </a:p>
        </p:txBody>
      </p:sp>
      <p:sp>
        <p:nvSpPr>
          <p:cNvPr id="4" name="Footer Placeholder 3">
            <a:extLst>
              <a:ext uri="{FF2B5EF4-FFF2-40B4-BE49-F238E27FC236}">
                <a16:creationId xmlns:a16="http://schemas.microsoft.com/office/drawing/2014/main" id="{1577BCDE-E0F2-9144-8493-6D23ED9BA6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C72098-34F9-0442-B42A-4FB7D516C9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BE187A-E6FB-844B-BFFB-6619CED8FE05}" type="slidenum">
              <a:rPr lang="en-US" smtClean="0"/>
              <a:t>‹#›</a:t>
            </a:fld>
            <a:endParaRPr lang="en-US"/>
          </a:p>
        </p:txBody>
      </p:sp>
    </p:spTree>
    <p:extLst>
      <p:ext uri="{BB962C8B-B14F-4D97-AF65-F5344CB8AC3E}">
        <p14:creationId xmlns:p14="http://schemas.microsoft.com/office/powerpoint/2010/main" val="205395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9/4/20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Traditionally, it was common in industrial societies to operate according to a make-use-dispose model, with end-of-life solutions mainly coinciding with landfills and incineration. In order to protect public health and well-being, governments have been forced to think about ways to improve this situation. Therefore, nowadays, providing novel and efficient methods for addressing consumption and production issues is an imperative. </a:t>
            </a:r>
          </a:p>
          <a:p>
            <a:r>
              <a:rPr lang="en-GB" dirty="0"/>
              <a:t>Within this context, the designing and planning supply chains and networks constitute very significant strategic decision. This is due to the long-lasting effects on the efficiency and responsiveness of production systems. </a:t>
            </a:r>
          </a:p>
          <a:p>
            <a:r>
              <a:rPr lang="en-GB" sz="1200" kern="1200" dirty="0">
                <a:solidFill>
                  <a:schemeClr val="tx1"/>
                </a:solidFill>
                <a:effectLst/>
                <a:latin typeface="+mn-lt"/>
                <a:ea typeface="+mn-ea"/>
                <a:cs typeface="+mn-cs"/>
              </a:rPr>
              <a:t>As a consequence of the increase in population and unsustainable consumption patterns, construction and design a proper reverse logistic (RL) and CLSC network have gained attention among scholars across multiple disciplines. Specifically, Closed-Loop Supply Chains (CLSCs) can be said to have distinctive attributes when compared to basic forward supply chain, thanks to the reprocessing of product flows, after market recovery, by the original manufacturer. </a:t>
            </a:r>
          </a:p>
          <a:p>
            <a:r>
              <a:rPr lang="en-GB" sz="1200" kern="1200" dirty="0">
                <a:solidFill>
                  <a:schemeClr val="tx1"/>
                </a:solidFill>
                <a:effectLst/>
                <a:latin typeface="+mn-lt"/>
                <a:ea typeface="+mn-ea"/>
                <a:cs typeface="+mn-cs"/>
              </a:rPr>
              <a:t>It must be remarked that huge fixed costs are faced when planning  CLSCs due to various facilities required to collect and dismantle products at the end of their service life.</a:t>
            </a:r>
          </a:p>
          <a:p>
            <a:r>
              <a:rPr lang="en-GB" sz="1200" kern="1200" dirty="0">
                <a:solidFill>
                  <a:schemeClr val="tx1"/>
                </a:solidFill>
                <a:effectLst/>
                <a:latin typeface="+mn-lt"/>
                <a:ea typeface="+mn-ea"/>
                <a:cs typeface="+mn-cs"/>
              </a:rPr>
              <a:t>Closed-loop supply chain management is a concept that has a wide sustainability benefit; economic, environmental and social. Within this area, there are lots of activities from flow of raw material to becoming a final product and vice versa. The closed-loop supply chain has two distinct flows – forward flows and reverse flows to recover end-of-life products.</a:t>
            </a:r>
            <a:r>
              <a:rPr lang="en-GB" dirty="0">
                <a:effectLst/>
              </a:rPr>
              <a:t> </a:t>
            </a:r>
          </a:p>
          <a:p>
            <a:r>
              <a:rPr lang="en-GB" sz="1200" kern="1200" dirty="0">
                <a:solidFill>
                  <a:schemeClr val="tx1"/>
                </a:solidFill>
                <a:effectLst/>
                <a:latin typeface="+mn-lt"/>
                <a:ea typeface="+mn-ea"/>
                <a:cs typeface="+mn-cs"/>
              </a:rPr>
              <a:t>Changing the structure and configuration of logistics networks is a time-consuming and costly activity within a short time period. Also, such activities play a pivotal role in determining the environmental, social and economic performance of supply chains </a:t>
            </a:r>
            <a:endParaRPr lang="en-GB" dirty="0"/>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3</a:t>
            </a:fld>
            <a:endParaRPr lang="en-US"/>
          </a:p>
        </p:txBody>
      </p:sp>
    </p:spTree>
    <p:extLst>
      <p:ext uri="{BB962C8B-B14F-4D97-AF65-F5344CB8AC3E}">
        <p14:creationId xmlns:p14="http://schemas.microsoft.com/office/powerpoint/2010/main" val="298365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Within the context of closed-loop supply chains, strategic decisions include long-term arrangements on locations, capacities and technologies of facilities, along with material and product flows among them</a:t>
            </a:r>
            <a:r>
              <a:rPr lang="en-GB" dirty="0">
                <a:effectLst/>
              </a:rPr>
              <a:t> </a:t>
            </a:r>
          </a:p>
          <a:p>
            <a:r>
              <a:rPr lang="en-GB" sz="1200" kern="1200" dirty="0">
                <a:solidFill>
                  <a:schemeClr val="tx1"/>
                </a:solidFill>
                <a:effectLst/>
                <a:latin typeface="+mn-lt"/>
                <a:ea typeface="+mn-ea"/>
                <a:cs typeface="+mn-cs"/>
              </a:rPr>
              <a:t>Medium-term decisions such as the allocation of production quantities and inventory levels are often tactical and characterised a time horizon of at most one year</a:t>
            </a:r>
            <a:r>
              <a:rPr lang="en-GB" dirty="0">
                <a:effectLst/>
              </a:rPr>
              <a:t> </a:t>
            </a:r>
          </a:p>
          <a:p>
            <a:r>
              <a:rPr lang="en-GB" sz="1200" kern="1200" dirty="0">
                <a:solidFill>
                  <a:schemeClr val="tx1"/>
                </a:solidFill>
                <a:effectLst/>
                <a:latin typeface="+mn-lt"/>
                <a:ea typeface="+mn-ea"/>
                <a:cs typeface="+mn-cs"/>
              </a:rPr>
              <a:t>The lowest level comprises operational decisions like detailed vehicle routing plans, short run production volumes and disassembly schedules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12</a:t>
            </a:fld>
            <a:endParaRPr lang="en-US"/>
          </a:p>
        </p:txBody>
      </p:sp>
    </p:spTree>
    <p:extLst>
      <p:ext uri="{BB962C8B-B14F-4D97-AF65-F5344CB8AC3E}">
        <p14:creationId xmlns:p14="http://schemas.microsoft.com/office/powerpoint/2010/main" val="350795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Integration and optimization of strategic, tactical and operational issues in advanced decision-making frameworks is a key criterion in the CLSC network design, as it can avoid suboptimal solutions. </a:t>
            </a:r>
          </a:p>
          <a:p>
            <a:r>
              <a:rPr lang="en-GB" sz="1200" kern="1200" dirty="0">
                <a:solidFill>
                  <a:schemeClr val="tx1"/>
                </a:solidFill>
                <a:effectLst/>
                <a:latin typeface="+mn-lt"/>
                <a:ea typeface="+mn-ea"/>
                <a:cs typeface="+mn-cs"/>
              </a:rPr>
              <a:t>The second group, tactical decisions, which denote the mid-term decisions are mostly appear in relation to the strategic ones;</a:t>
            </a:r>
            <a:r>
              <a:rPr lang="en-GB" dirty="0">
                <a:effectLst/>
              </a:rPr>
              <a:t> </a:t>
            </a:r>
          </a:p>
          <a:p>
            <a:r>
              <a:rPr lang="en-GB" sz="1200" kern="1200" dirty="0">
                <a:solidFill>
                  <a:schemeClr val="tx1"/>
                </a:solidFill>
                <a:effectLst/>
                <a:latin typeface="+mn-lt"/>
                <a:ea typeface="+mn-ea"/>
                <a:cs typeface="+mn-cs"/>
              </a:rPr>
              <a:t>shows that tactical decisions are very well integrated with strategic ones, addressing by more than 50% of the reviewed articles. </a:t>
            </a:r>
          </a:p>
          <a:p>
            <a:r>
              <a:rPr lang="en-GB" sz="1200" kern="1200" dirty="0">
                <a:solidFill>
                  <a:schemeClr val="tx1"/>
                </a:solidFill>
                <a:effectLst/>
                <a:latin typeface="+mn-lt"/>
                <a:ea typeface="+mn-ea"/>
                <a:cs typeface="+mn-cs"/>
              </a:rPr>
              <a:t>There are only two of the CLSC models incorporating short term operational decisions into the long run</a:t>
            </a:r>
            <a:r>
              <a:rPr lang="en-GB" dirty="0">
                <a:effectLst/>
              </a:rPr>
              <a:t> </a:t>
            </a:r>
          </a:p>
          <a:p>
            <a:r>
              <a:rPr lang="en-GB" sz="1200" kern="1200" dirty="0">
                <a:solidFill>
                  <a:schemeClr val="tx1"/>
                </a:solidFill>
                <a:effectLst/>
                <a:latin typeface="+mn-lt"/>
                <a:ea typeface="+mn-ea"/>
                <a:cs typeface="+mn-cs"/>
              </a:rPr>
              <a:t>but none of them integrate tactical and operational decision making types. </a:t>
            </a:r>
          </a:p>
          <a:p>
            <a:r>
              <a:rPr lang="en-GB" sz="1200" kern="1200" dirty="0">
                <a:solidFill>
                  <a:schemeClr val="tx1"/>
                </a:solidFill>
                <a:effectLst/>
                <a:latin typeface="+mn-lt"/>
                <a:ea typeface="+mn-ea"/>
                <a:cs typeface="+mn-cs"/>
              </a:rPr>
              <a:t>Since designing the CLSC network is inherently a strategic decision, we can assert that all of the reviewed articles can be categorized as strategic decision problems; therefore, there is no article with exclusive tactical or operational decision-making approaches. Last but not least, despite the fact that there are some articles attempting to address integration of three types of decisions.</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13</a:t>
            </a:fld>
            <a:endParaRPr lang="en-US"/>
          </a:p>
        </p:txBody>
      </p:sp>
    </p:spTree>
    <p:extLst>
      <p:ext uri="{BB962C8B-B14F-4D97-AF65-F5344CB8AC3E}">
        <p14:creationId xmlns:p14="http://schemas.microsoft.com/office/powerpoint/2010/main" val="126908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evolution of periods and products examinations over years are shown in</a:t>
            </a:r>
            <a:r>
              <a:rPr lang="en-GB" dirty="0">
                <a:effectLst/>
              </a:rPr>
              <a:t> </a:t>
            </a:r>
          </a:p>
          <a:p>
            <a:r>
              <a:rPr lang="en-GB" sz="1200" kern="1200" dirty="0">
                <a:solidFill>
                  <a:schemeClr val="tx1"/>
                </a:solidFill>
                <a:effectLst/>
                <a:latin typeface="+mn-lt"/>
                <a:ea typeface="+mn-ea"/>
                <a:cs typeface="+mn-cs"/>
              </a:rPr>
              <a:t>There is a distinction between single-period and multi-period models.</a:t>
            </a:r>
            <a:r>
              <a:rPr lang="en-GB" dirty="0">
                <a:effectLst/>
              </a:rPr>
              <a:t> </a:t>
            </a:r>
          </a:p>
          <a:p>
            <a:r>
              <a:rPr lang="en-GB" sz="1200" kern="1200" dirty="0">
                <a:solidFill>
                  <a:schemeClr val="tx1"/>
                </a:solidFill>
                <a:effectLst/>
                <a:latin typeface="+mn-lt"/>
                <a:ea typeface="+mn-ea"/>
                <a:cs typeface="+mn-cs"/>
              </a:rPr>
              <a:t>Approximately 57% of the models comprised in this review are multi-period (dynamic) models.</a:t>
            </a:r>
          </a:p>
          <a:p>
            <a:r>
              <a:rPr lang="en-GB" sz="1200" kern="1200" dirty="0">
                <a:solidFill>
                  <a:schemeClr val="tx1"/>
                </a:solidFill>
                <a:effectLst/>
                <a:latin typeface="+mn-lt"/>
                <a:ea typeface="+mn-ea"/>
                <a:cs typeface="+mn-cs"/>
              </a:rPr>
              <a:t>46% are investigating multiple products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14</a:t>
            </a:fld>
            <a:endParaRPr lang="en-US"/>
          </a:p>
        </p:txBody>
      </p:sp>
    </p:spTree>
    <p:extLst>
      <p:ext uri="{BB962C8B-B14F-4D97-AF65-F5344CB8AC3E}">
        <p14:creationId xmlns:p14="http://schemas.microsoft.com/office/powerpoint/2010/main" val="182803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Selecting a suitable objective is vital after describing the CLSC network structure. </a:t>
            </a:r>
          </a:p>
          <a:p>
            <a:r>
              <a:rPr lang="en-GB" sz="1200" kern="1200" dirty="0">
                <a:solidFill>
                  <a:schemeClr val="tx1"/>
                </a:solidFill>
                <a:effectLst/>
                <a:latin typeface="+mn-lt"/>
                <a:ea typeface="+mn-ea"/>
                <a:cs typeface="+mn-cs"/>
              </a:rPr>
              <a:t>Regarding single objective models, the most common objective among shortlisted papers was to minimize the total supply chain cost; </a:t>
            </a:r>
          </a:p>
          <a:p>
            <a:r>
              <a:rPr lang="en-GB" sz="1200" kern="1200" dirty="0">
                <a:solidFill>
                  <a:schemeClr val="tx1"/>
                </a:solidFill>
                <a:effectLst/>
                <a:latin typeface="+mn-lt"/>
                <a:ea typeface="+mn-ea"/>
                <a:cs typeface="+mn-cs"/>
              </a:rPr>
              <a:t>In addition, the most significant objectives to be combined with cost minimization and profit maximization in bi-objective models were related to minimization of environmental emissions like CO2</a:t>
            </a:r>
            <a:r>
              <a:rPr lang="en-GB" dirty="0">
                <a:effectLst/>
              </a:rPr>
              <a:t> </a:t>
            </a:r>
            <a:r>
              <a:rPr lang="en-GB" sz="1200" kern="1200" dirty="0">
                <a:solidFill>
                  <a:schemeClr val="tx1"/>
                </a:solidFill>
                <a:effectLst/>
                <a:latin typeface="+mn-lt"/>
                <a:ea typeface="+mn-ea"/>
                <a:cs typeface="+mn-cs"/>
              </a:rPr>
              <a:t>or delivery tardiness or maximization of social impacts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terms of multi objective problems, only 19 papers are integrating the three dimensions of sustainability while there are 33 multi objective models .  </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15</a:t>
            </a:fld>
            <a:endParaRPr lang="en-US"/>
          </a:p>
        </p:txBody>
      </p:sp>
    </p:spTree>
    <p:extLst>
      <p:ext uri="{BB962C8B-B14F-4D97-AF65-F5344CB8AC3E}">
        <p14:creationId xmlns:p14="http://schemas.microsoft.com/office/powerpoint/2010/main" val="46192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Dimensions of sustainability are encompassed increasingly into supply chain management and the CLSC network design problems. </a:t>
            </a:r>
          </a:p>
          <a:p>
            <a:r>
              <a:rPr lang="en-GB" sz="1200" kern="1200" dirty="0">
                <a:solidFill>
                  <a:schemeClr val="tx1"/>
                </a:solidFill>
                <a:effectLst/>
                <a:latin typeface="+mn-lt"/>
                <a:ea typeface="+mn-ea"/>
                <a:cs typeface="+mn-cs"/>
              </a:rPr>
              <a:t>The economic objective is always present in the whole set of studies apart from just one article which is only assessing the environmental dimension of sustainability. </a:t>
            </a:r>
          </a:p>
          <a:p>
            <a:r>
              <a:rPr lang="en-GB" sz="1200" kern="1200" dirty="0">
                <a:solidFill>
                  <a:schemeClr val="tx1"/>
                </a:solidFill>
                <a:effectLst/>
                <a:latin typeface="+mn-lt"/>
                <a:ea typeface="+mn-ea"/>
                <a:cs typeface="+mn-cs"/>
              </a:rPr>
              <a:t>Green supply chain design (GSCD), including economic and environmental criteria, has been more widely studied. While there has been less inclusion of social criteria</a:t>
            </a:r>
            <a:r>
              <a:rPr lang="en-GB" dirty="0">
                <a:effectLst/>
              </a:rPr>
              <a:t> </a:t>
            </a:r>
          </a:p>
          <a:p>
            <a:r>
              <a:rPr lang="en-GB" sz="1200" kern="1200" dirty="0">
                <a:solidFill>
                  <a:schemeClr val="tx1"/>
                </a:solidFill>
                <a:effectLst/>
                <a:latin typeface="+mn-lt"/>
                <a:ea typeface="+mn-ea"/>
                <a:cs typeface="+mn-cs"/>
              </a:rPr>
              <a:t>Meanwhile, papers considering social criteria seem rare. From 2014 onwards, several authors started studying social dimension of sustainability simultaneously with the other two dimensions, being Environmental and Economic; to be more specific, only 23 papers make an effort to optimize social indicators as their objectives.</a:t>
            </a:r>
          </a:p>
          <a:p>
            <a:r>
              <a:rPr lang="en-GB" sz="1200" kern="1200" dirty="0">
                <a:solidFill>
                  <a:schemeClr val="tx1"/>
                </a:solidFill>
                <a:effectLst/>
                <a:latin typeface="+mn-lt"/>
                <a:ea typeface="+mn-ea"/>
                <a:cs typeface="+mn-cs"/>
              </a:rPr>
              <a:t>Finally, there is no paper in the intersection between the social and environmental dimensions outside the economic scope. </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16</a:t>
            </a:fld>
            <a:endParaRPr lang="en-US"/>
          </a:p>
        </p:txBody>
      </p:sp>
    </p:spTree>
    <p:extLst>
      <p:ext uri="{BB962C8B-B14F-4D97-AF65-F5344CB8AC3E}">
        <p14:creationId xmlns:p14="http://schemas.microsoft.com/office/powerpoint/2010/main" val="366802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adoption of environmental as well as social sustainability in CLSC practices has been recognised as a crucial area that requires a systematic study.</a:t>
            </a:r>
          </a:p>
          <a:p>
            <a:r>
              <a:rPr lang="en-GB" sz="1200" kern="1200" dirty="0">
                <a:solidFill>
                  <a:schemeClr val="tx1"/>
                </a:solidFill>
                <a:effectLst/>
                <a:latin typeface="+mn-lt"/>
                <a:ea typeface="+mn-ea"/>
                <a:cs typeface="+mn-cs"/>
              </a:rPr>
              <a:t>Three principal objectives seem to be associated with the economic dimension: minimization of the total cost is used in 122 papers; maximization of the net profit, the difference between the total supply chain incomes and the overall cost including fixed and variable appear in 46 papers; and finally maximization of time responsiveness of the supply chain, is covered in 13 papers; </a:t>
            </a:r>
          </a:p>
          <a:p>
            <a:r>
              <a:rPr lang="en-GB" sz="1200" kern="1200" dirty="0">
                <a:solidFill>
                  <a:schemeClr val="tx1"/>
                </a:solidFill>
                <a:effectLst/>
                <a:latin typeface="+mn-lt"/>
                <a:ea typeface="+mn-ea"/>
                <a:cs typeface="+mn-cs"/>
              </a:rPr>
              <a:t>Inclusive environmental concerns and demand for taking care of environment have inspired companies to involve environmental sustainability factors into their decision-making tools. Regarding environmental considerations, the pollution field by carbon emissions has been covered broadly within the CLSC planning </a:t>
            </a:r>
          </a:p>
          <a:p>
            <a:r>
              <a:rPr lang="en-GB" sz="1200" kern="1200" dirty="0">
                <a:solidFill>
                  <a:schemeClr val="tx1"/>
                </a:solidFill>
                <a:effectLst/>
                <a:latin typeface="+mn-lt"/>
                <a:ea typeface="+mn-ea"/>
                <a:cs typeface="+mn-cs"/>
              </a:rPr>
              <a:t>Minimization of environmental impacts have been investigated by 12 works </a:t>
            </a:r>
          </a:p>
          <a:p>
            <a:r>
              <a:rPr lang="en-GB" sz="1200" kern="1200" dirty="0">
                <a:solidFill>
                  <a:schemeClr val="tx1"/>
                </a:solidFill>
                <a:effectLst/>
                <a:latin typeface="+mn-lt"/>
                <a:ea typeface="+mn-ea"/>
                <a:cs typeface="+mn-cs"/>
              </a:rPr>
              <a:t>In the subfield social dimensions, the total number of jobs created is the most frequent social indicator used in the CLSC design which is considered by 12 authors. ﻿Other classifications in the same subdimension as work’s damage are included in </a:t>
            </a:r>
          </a:p>
          <a:p>
            <a:r>
              <a:rPr lang="en-GB" sz="1200" kern="1200" dirty="0">
                <a:solidFill>
                  <a:schemeClr val="tx1"/>
                </a:solidFill>
                <a:effectLst/>
                <a:latin typeface="+mn-lt"/>
                <a:ea typeface="+mn-ea"/>
                <a:cs typeface="+mn-cs"/>
              </a:rPr>
              <a:t>who use the total number of lost days per year affected by injuries to establish an indicator for employee health, and the number of occurred injuries during a period of time is related to the technology selected at a particular facility </a:t>
            </a:r>
          </a:p>
        </p:txBody>
      </p:sp>
      <p:sp>
        <p:nvSpPr>
          <p:cNvPr id="4" name="Slide Number Placeholder 3"/>
          <p:cNvSpPr>
            <a:spLocks noGrp="1"/>
          </p:cNvSpPr>
          <p:nvPr>
            <p:ph type="sldNum" sz="quarter" idx="5"/>
          </p:nvPr>
        </p:nvSpPr>
        <p:spPr/>
        <p:txBody>
          <a:bodyPr/>
          <a:lstStyle/>
          <a:p>
            <a:fld id="{EFB972AB-C501-4915-961C-7D57DA2F2A4B}" type="slidenum">
              <a:rPr lang="en-US" smtClean="0"/>
              <a:t>17</a:t>
            </a:fld>
            <a:endParaRPr lang="en-US"/>
          </a:p>
        </p:txBody>
      </p:sp>
    </p:spTree>
    <p:extLst>
      <p:ext uri="{BB962C8B-B14F-4D97-AF65-F5344CB8AC3E}">
        <p14:creationId xmlns:p14="http://schemas.microsoft.com/office/powerpoint/2010/main" val="331988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Many of the problems related to the design of CLSC networks fall within the class of NP-hard problem. Mixed Integer Programming (MIP) models naturally suited to deal with these problems. 43% of these network structure problems were formulated by deterministic models as a variation of MIP, because CLSC design problems are just a variation of classical network design problems.</a:t>
            </a:r>
          </a:p>
          <a:p>
            <a:r>
              <a:rPr lang="en-GB" sz="1200" kern="1200" dirty="0">
                <a:solidFill>
                  <a:schemeClr val="tx1"/>
                </a:solidFill>
                <a:effectLst/>
                <a:latin typeface="+mn-lt"/>
                <a:ea typeface="+mn-ea"/>
                <a:cs typeface="+mn-cs"/>
              </a:rPr>
              <a:t>A fundamental element in modelling real life situations is uncertainty. Future product streams are difficult to manage due to a number of uncertainties in closed-loop supply chains. ﻿A total of 99 out of the 170 reviewed papers applied uncertainties in their models. </a:t>
            </a:r>
          </a:p>
        </p:txBody>
      </p:sp>
      <p:sp>
        <p:nvSpPr>
          <p:cNvPr id="4" name="Slide Number Placeholder 3"/>
          <p:cNvSpPr>
            <a:spLocks noGrp="1"/>
          </p:cNvSpPr>
          <p:nvPr>
            <p:ph type="sldNum" sz="quarter" idx="5"/>
          </p:nvPr>
        </p:nvSpPr>
        <p:spPr/>
        <p:txBody>
          <a:bodyPr/>
          <a:lstStyle/>
          <a:p>
            <a:fld id="{EFB972AB-C501-4915-961C-7D57DA2F2A4B}" type="slidenum">
              <a:rPr lang="en-US" smtClean="0"/>
              <a:t>18</a:t>
            </a:fld>
            <a:endParaRPr lang="en-US"/>
          </a:p>
        </p:txBody>
      </p:sp>
    </p:spTree>
    <p:extLst>
      <p:ext uri="{BB962C8B-B14F-4D97-AF65-F5344CB8AC3E}">
        <p14:creationId xmlns:p14="http://schemas.microsoft.com/office/powerpoint/2010/main" val="91187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method for solving these models to optimality depends on several characteristics. Multi-objective models enquire distinctly for a multi-objective solution approach and nowadays there is a significant switch towards Pareto-optimality analyses. Depending on different factors like the problem complexity, size and the available computation time, priority can be given to exact or heuristic approaches. Apart from Mixed Integer Linear Programming, which is used thoroughly by authors, Fuzzy Programming, Stochastic and Robust Optimization were the most studied modelling approaches when it comes to Uncertainty in modelling design</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19</a:t>
            </a:fld>
            <a:endParaRPr lang="en-US"/>
          </a:p>
        </p:txBody>
      </p:sp>
    </p:spTree>
    <p:extLst>
      <p:ext uri="{BB962C8B-B14F-4D97-AF65-F5344CB8AC3E}">
        <p14:creationId xmlns:p14="http://schemas.microsoft.com/office/powerpoint/2010/main" val="277131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By scrutinizing 170 articles related to CLSC network design problems, different uncertain parameters have been identified which is illustrated in</a:t>
            </a:r>
            <a:r>
              <a:rPr lang="en-GB" dirty="0">
                <a:effectLst/>
              </a:rPr>
              <a:t>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20</a:t>
            </a:fld>
            <a:endParaRPr lang="en-US"/>
          </a:p>
        </p:txBody>
      </p:sp>
    </p:spTree>
    <p:extLst>
      <p:ext uri="{BB962C8B-B14F-4D97-AF65-F5344CB8AC3E}">
        <p14:creationId xmlns:p14="http://schemas.microsoft.com/office/powerpoint/2010/main" val="241410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the network is explained and an appropriate objective is selected, the model can be applied by incorporating the suitable parameters.</a:t>
            </a:r>
            <a:r>
              <a:rPr lang="en-GB" dirty="0">
                <a:effectLst/>
              </a:rPr>
              <a:t> </a:t>
            </a:r>
          </a:p>
          <a:p>
            <a:r>
              <a:rPr lang="en-GB" sz="1200" kern="1200" dirty="0">
                <a:solidFill>
                  <a:schemeClr val="tx1"/>
                </a:solidFill>
                <a:effectLst/>
                <a:latin typeface="+mn-lt"/>
                <a:ea typeface="+mn-ea"/>
                <a:cs typeface="+mn-cs"/>
              </a:rPr>
              <a:t>This action requires data, which can be either coming from real-world cases or being randomly generated.  </a:t>
            </a:r>
          </a:p>
          <a:p>
            <a:r>
              <a:rPr lang="en-GB" sz="1200" kern="1200" dirty="0">
                <a:solidFill>
                  <a:schemeClr val="tx1"/>
                </a:solidFill>
                <a:effectLst/>
                <a:latin typeface="+mn-lt"/>
                <a:ea typeface="+mn-ea"/>
                <a:cs typeface="+mn-cs"/>
              </a:rPr>
              <a:t>However, 63% of all the reviewed articles are not comprising case study implementations.  Case studies are based on real-life data and hence have a geographic location. </a:t>
            </a:r>
          </a:p>
          <a:p>
            <a:r>
              <a:rPr lang="en-GB" sz="1200" kern="1200" dirty="0">
                <a:solidFill>
                  <a:schemeClr val="tx1"/>
                </a:solidFill>
                <a:effectLst/>
                <a:latin typeface="+mn-lt"/>
                <a:ea typeface="+mn-ea"/>
                <a:cs typeface="+mn-cs"/>
              </a:rPr>
              <a:t>However, some of them are just illustrative examples, which use fictional data to validate the proposed model. </a:t>
            </a:r>
          </a:p>
          <a:p>
            <a:r>
              <a:rPr lang="en-GB" sz="1200" kern="1200" dirty="0">
                <a:solidFill>
                  <a:schemeClr val="tx1"/>
                </a:solidFill>
                <a:effectLst/>
                <a:latin typeface="+mn-lt"/>
                <a:ea typeface="+mn-ea"/>
                <a:cs typeface="+mn-cs"/>
              </a:rPr>
              <a:t>The principal share (approximately 41%) of the models with a case study are applied to Iran. Remarkably, the cases were solely investigated in the period 2013-2019. The most investigated products were mainly from automotive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21</a:t>
            </a:fld>
            <a:endParaRPr lang="en-US"/>
          </a:p>
        </p:txBody>
      </p:sp>
    </p:spTree>
    <p:extLst>
      <p:ext uri="{BB962C8B-B14F-4D97-AF65-F5344CB8AC3E}">
        <p14:creationId xmlns:p14="http://schemas.microsoft.com/office/powerpoint/2010/main" val="41669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study presents an overview and analysis of the efforts already performed in the area of the most important strategic decision, which is CLSC network design, by means of mathematical modelling.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4</a:t>
            </a:fld>
            <a:endParaRPr lang="en-US"/>
          </a:p>
        </p:txBody>
      </p:sp>
    </p:spTree>
    <p:extLst>
      <p:ext uri="{BB962C8B-B14F-4D97-AF65-F5344CB8AC3E}">
        <p14:creationId xmlns:p14="http://schemas.microsoft.com/office/powerpoint/2010/main" val="409468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22</a:t>
            </a:fld>
            <a:endParaRPr lang="en-US"/>
          </a:p>
        </p:txBody>
      </p:sp>
    </p:spTree>
    <p:extLst>
      <p:ext uri="{BB962C8B-B14F-4D97-AF65-F5344CB8AC3E}">
        <p14:creationId xmlns:p14="http://schemas.microsoft.com/office/powerpoint/2010/main" val="390678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972AB-C501-4915-961C-7D57DA2F2A4B}" type="slidenum">
              <a:rPr lang="en-US" smtClean="0"/>
              <a:t>24</a:t>
            </a:fld>
            <a:endParaRPr lang="en-US"/>
          </a:p>
        </p:txBody>
      </p:sp>
    </p:spTree>
    <p:extLst>
      <p:ext uri="{BB962C8B-B14F-4D97-AF65-F5344CB8AC3E}">
        <p14:creationId xmlns:p14="http://schemas.microsoft.com/office/powerpoint/2010/main" val="63483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address the research objectives, a systematic review of the literature in the CLSC network planning domain was performed.</a:t>
            </a:r>
            <a:r>
              <a:rPr lang="en-GB" dirty="0">
                <a:effectLst/>
              </a:rPr>
              <a:t> </a:t>
            </a:r>
          </a:p>
          <a:p>
            <a:r>
              <a:rPr lang="en-GB" sz="1200" kern="1200" dirty="0">
                <a:solidFill>
                  <a:schemeClr val="tx1"/>
                </a:solidFill>
                <a:effectLst/>
                <a:latin typeface="+mn-lt"/>
                <a:ea typeface="+mn-ea"/>
                <a:cs typeface="+mn-cs"/>
              </a:rPr>
              <a:t>The review was performed through the electronic database SCOPUS, which is considered as the principal database for peer-reviewed journals.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5</a:t>
            </a:fld>
            <a:endParaRPr lang="en-US"/>
          </a:p>
        </p:txBody>
      </p:sp>
    </p:spTree>
    <p:extLst>
      <p:ext uri="{BB962C8B-B14F-4D97-AF65-F5344CB8AC3E}">
        <p14:creationId xmlns:p14="http://schemas.microsoft.com/office/powerpoint/2010/main" val="154130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initial search yielded 496 likely relevant documents from SCOPUS.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the sake of quality, the search engine was limited to English written academic articles that are published in peer-reviewed journals, 337 document results were retained as unique results. </a:t>
            </a:r>
          </a:p>
          <a:p>
            <a:r>
              <a:rPr lang="en-GB" sz="1200" kern="1200" dirty="0">
                <a:solidFill>
                  <a:schemeClr val="tx1"/>
                </a:solidFill>
                <a:effectLst/>
                <a:latin typeface="+mn-lt"/>
                <a:ea typeface="+mn-ea"/>
                <a:cs typeface="+mn-cs"/>
              </a:rPr>
              <a:t>During several phases of data collection, most of the correlated resulting articles appear not to be concerned with CLSC network design problem.</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Therefore, review studies as well as papers that after reading were found to have no links to the CLSC network design problem were excluded.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result of the exclusion criteria, 170 papers correctly meet the search benchmarks.</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6</a:t>
            </a:fld>
            <a:endParaRPr lang="en-US"/>
          </a:p>
        </p:txBody>
      </p:sp>
    </p:spTree>
    <p:extLst>
      <p:ext uri="{BB962C8B-B14F-4D97-AF65-F5344CB8AC3E}">
        <p14:creationId xmlns:p14="http://schemas.microsoft.com/office/powerpoint/2010/main" val="35620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shows the number of publications in function of time. </a:t>
            </a:r>
          </a:p>
          <a:p>
            <a:r>
              <a:rPr lang="en-GB" sz="1200" kern="1200" dirty="0">
                <a:solidFill>
                  <a:schemeClr val="tx1"/>
                </a:solidFill>
                <a:effectLst/>
                <a:latin typeface="+mn-lt"/>
                <a:ea typeface="+mn-ea"/>
                <a:cs typeface="+mn-cs"/>
              </a:rPr>
              <a:t>Though there were no papers in 2002, 2003, 2005, 2006 and 2008, a rising interest in the CLSC network design problems can be seen since 2012; about 90% of the papers were published from this year and later.</a:t>
            </a:r>
            <a:r>
              <a:rPr lang="en-GB" dirty="0">
                <a:effectLst/>
              </a:rPr>
              <a:t>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7</a:t>
            </a:fld>
            <a:endParaRPr lang="en-US"/>
          </a:p>
        </p:txBody>
      </p:sp>
    </p:spTree>
    <p:extLst>
      <p:ext uri="{BB962C8B-B14F-4D97-AF65-F5344CB8AC3E}">
        <p14:creationId xmlns:p14="http://schemas.microsoft.com/office/powerpoint/2010/main" val="27387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summary of the number of publications per journal is presented </a:t>
            </a:r>
          </a:p>
          <a:p>
            <a:r>
              <a:rPr lang="en-GB" sz="1200" kern="1200" dirty="0">
                <a:solidFill>
                  <a:schemeClr val="tx1"/>
                </a:solidFill>
                <a:effectLst/>
                <a:latin typeface="+mn-lt"/>
                <a:ea typeface="+mn-ea"/>
                <a:cs typeface="+mn-cs"/>
              </a:rPr>
              <a:t>Papers related to CLSC network design are published in a total of 84 journals. </a:t>
            </a:r>
          </a:p>
          <a:p>
            <a:r>
              <a:rPr lang="en-GB" sz="1200" kern="1200" dirty="0">
                <a:solidFill>
                  <a:schemeClr val="tx1"/>
                </a:solidFill>
                <a:effectLst/>
                <a:latin typeface="+mn-lt"/>
                <a:ea typeface="+mn-ea"/>
                <a:cs typeface="+mn-cs"/>
              </a:rPr>
              <a:t>the table includes only journals with four or more articles published.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result, CLSC network design models can be found both in classical OR journals and in Industrial Engineering ones, but also in publications which have a very distinct environmental focus (such as JCP).</a:t>
            </a:r>
          </a:p>
          <a:p>
            <a:endParaRPr lang="ko-KR" altLang="en-US" dirty="0"/>
          </a:p>
        </p:txBody>
      </p:sp>
      <p:sp>
        <p:nvSpPr>
          <p:cNvPr id="4" name="슬라이드 번호 개체 틀 3"/>
          <p:cNvSpPr>
            <a:spLocks noGrp="1"/>
          </p:cNvSpPr>
          <p:nvPr>
            <p:ph type="sldNum" sz="quarter" idx="10"/>
          </p:nvPr>
        </p:nvSpPr>
        <p:spPr/>
        <p:txBody>
          <a:bodyPr/>
          <a:lstStyle/>
          <a:p>
            <a:fld id="{FF5DC986-5CCA-41C7-9952-A6DFFC79E7D1}" type="slidenum">
              <a:rPr lang="ko-KR" altLang="en-US" smtClean="0"/>
              <a:t>8</a:t>
            </a:fld>
            <a:endParaRPr lang="ko-KR" altLang="en-US"/>
          </a:p>
        </p:txBody>
      </p:sp>
    </p:spTree>
    <p:extLst>
      <p:ext uri="{BB962C8B-B14F-4D97-AF65-F5344CB8AC3E}">
        <p14:creationId xmlns:p14="http://schemas.microsoft.com/office/powerpoint/2010/main" val="220861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demonstrates that about 64% of the total cases are from Asian countries like Iran and China, the ones that are contributing the most for the topic of CLSC network design.</a:t>
            </a:r>
            <a:r>
              <a:rPr lang="en-GB" dirty="0">
                <a:effectLst/>
              </a:rPr>
              <a:t> </a:t>
            </a:r>
          </a:p>
          <a:p>
            <a:r>
              <a:rPr lang="en-GB" sz="1200" kern="1200" dirty="0">
                <a:solidFill>
                  <a:schemeClr val="tx1"/>
                </a:solidFill>
                <a:effectLst/>
                <a:latin typeface="+mn-lt"/>
                <a:ea typeface="+mn-ea"/>
                <a:cs typeface="+mn-cs"/>
              </a:rPr>
              <a:t>The reason of importance of this subject among Iranian scholars is not only due to environmental concerns, but it has an economic origin. The closed nature of the Iranian economy (due to sanctions and limitations on international trade) has placed a strong emphasis on remanufacturing and repairing activities, providing a strong rationale for promoting closed-loop supply chains.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regards China, the rising concern about CLSC development in China is influenced by the recent adoption of Circular Economy as a strategic priority in both the latest 5-year plan and in a dedicated EU-China Memorandum of Understanding. For the aforementioned reasons, state entities have increased budgets for the promotion of CLSC network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Surprisingly, no case studies addressing closed-loop supply chain design were found in African countries.  </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9</a:t>
            </a:fld>
            <a:endParaRPr lang="en-US"/>
          </a:p>
        </p:txBody>
      </p:sp>
    </p:spTree>
    <p:extLst>
      <p:ext uri="{BB962C8B-B14F-4D97-AF65-F5344CB8AC3E}">
        <p14:creationId xmlns:p14="http://schemas.microsoft.com/office/powerpoint/2010/main" val="264195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section, to draw up bibliometric maps, </a:t>
            </a:r>
            <a:r>
              <a:rPr lang="en-GB" sz="1200" kern="1200" dirty="0" err="1">
                <a:solidFill>
                  <a:schemeClr val="tx1"/>
                </a:solidFill>
                <a:effectLst/>
                <a:latin typeface="+mn-lt"/>
                <a:ea typeface="+mn-ea"/>
                <a:cs typeface="+mn-cs"/>
              </a:rPr>
              <a:t>VOSviewer</a:t>
            </a:r>
            <a:r>
              <a:rPr lang="en-GB" sz="1200" kern="1200" dirty="0">
                <a:solidFill>
                  <a:schemeClr val="tx1"/>
                </a:solidFill>
                <a:effectLst/>
                <a:latin typeface="+mn-lt"/>
                <a:ea typeface="+mn-ea"/>
                <a:cs typeface="+mn-cs"/>
              </a:rPr>
              <a:t> software is used in order to demonstrate features of the publications through map analysis.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10</a:t>
            </a:fld>
            <a:endParaRPr lang="en-US"/>
          </a:p>
        </p:txBody>
      </p:sp>
    </p:spTree>
    <p:extLst>
      <p:ext uri="{BB962C8B-B14F-4D97-AF65-F5344CB8AC3E}">
        <p14:creationId xmlns:p14="http://schemas.microsoft.com/office/powerpoint/2010/main" val="241424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Therefore, different treatment strategies were derived by authors after scrutinizing 170 papers namely</a:t>
            </a:r>
            <a:r>
              <a:rPr lang="en-GB" dirty="0">
                <a:effectLst/>
              </a:rPr>
              <a:t> </a:t>
            </a:r>
          </a:p>
          <a:p>
            <a:r>
              <a:rPr lang="en-GB" sz="1200" kern="1200" dirty="0">
                <a:solidFill>
                  <a:schemeClr val="tx1"/>
                </a:solidFill>
                <a:effectLst/>
                <a:latin typeface="+mn-lt"/>
                <a:ea typeface="+mn-ea"/>
                <a:cs typeface="+mn-cs"/>
              </a:rPr>
              <a:t>Number of articles with various recovery options has been illustrated</a:t>
            </a:r>
            <a:r>
              <a:rPr lang="en-GB" dirty="0">
                <a:effectLst/>
              </a:rPr>
              <a:t> </a:t>
            </a:r>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11</a:t>
            </a:fld>
            <a:endParaRPr lang="en-US"/>
          </a:p>
        </p:txBody>
      </p:sp>
    </p:spTree>
    <p:extLst>
      <p:ext uri="{BB962C8B-B14F-4D97-AF65-F5344CB8AC3E}">
        <p14:creationId xmlns:p14="http://schemas.microsoft.com/office/powerpoint/2010/main" val="40140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14251-C73E-6E4A-B409-851EA40CF242}"/>
              </a:ext>
            </a:extLst>
          </p:cNvPr>
          <p:cNvSpPr/>
          <p:nvPr userDrawn="1"/>
        </p:nvSpPr>
        <p:spPr>
          <a:xfrm>
            <a:off x="10306373" y="5703376"/>
            <a:ext cx="1774125" cy="104613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45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555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48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888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92EC-6D79-4345-BF73-2DA4D14EB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63961E-EDD0-C844-A99E-818CDEC3B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C218B5-1198-454B-B77A-490C702273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940E02-D110-0F44-82B5-F5295D491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D4390-D959-1345-A4DC-955D08F86C6E}"/>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221633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7DD5-DEC5-8242-BD23-C83CCAEFC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18A44-2CED-7344-833F-4876C001C7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94556-3098-5246-9C57-224AE7BDBC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4C8212-E63B-AB4C-97CC-9DB5917B5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B5620-066B-514A-9D63-56CE7A4EC588}"/>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368723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6A04-CA93-3748-AEBD-AFC152650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D17106-F341-6A40-A888-173BF0D6A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5F4651-75A0-D440-BDC6-AD6F87792B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ABC291-F567-FE45-9E2A-C51B13074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33D53-875D-C14B-B632-C61F674C6B24}"/>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109890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9787-B898-3646-91BA-91024ADC0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E9D8E-0180-4A43-ACC9-E01EAF54B7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FB0A8-F3A0-D84E-AD69-5000E6034E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C6C9C-A102-174D-B3A2-9217129CE9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6C1273-0574-AE4F-9E70-FC4D92A6D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21BEA-73E9-504D-90FC-E425EE9BB67D}"/>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495513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7B5-9518-DA42-A9D3-58C50037F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67875-1F0B-3344-9C2A-EECB269B6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591BF1-B8FF-E943-B4D0-7A3277890E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17B28-4B75-EE40-8A2F-561EC3F23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CD5AA7-D75A-7141-9756-3FB4060B14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13E4E-2358-204F-9582-A00C599B44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0227230-1EE3-A442-90C4-5CD1D1101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22311-C8CC-4C45-B247-B418EE418C25}"/>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788053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7F76-5118-9E45-A05B-1B0547869D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245AC-B61B-2646-9227-D0FA0741650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AB8FE49-1E78-1343-B3D1-BC66139CCF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EF4CF-6EA2-8D42-B20A-CD73DE55258D}"/>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23340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DFE7E-E4A1-5A4E-B832-31CF556CEAF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2495E18-8364-5F49-AFD6-D8588936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A9C12-7329-814B-9D50-897809E68678}"/>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100484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9504-1851-794D-A05C-02B58200D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4AB16-97B1-C440-80A7-8EE370D85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358FD-FEB1-704E-8B37-3F9B2D65A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1F9A8C-0E66-9749-8F61-42CC1CAE1C0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05299DC-ED18-0044-9306-F294648C6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B78BC-ACCC-7246-A97F-F9E801942E23}"/>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2103916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AE16-FA38-B84E-98C9-280C5C813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0AB13-44F7-F44C-B546-0C2DC6199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B631B-774F-7541-99AE-3E3D98715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F0D176-8B98-7340-B5EF-64162324B2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9E8A056-293B-6E40-8656-435FCC454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633C2-C232-714B-AD97-CDC0C7BE6158}"/>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2940917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CD1D-0607-9242-8834-4DE12617A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98DA6C-F3B7-5C42-94CA-4701FDF0A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C4D9E-E2FF-D843-9A81-A9290BB969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4C11C3-014A-9B49-97D8-B47DD724D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42B62-D2C9-0A4D-9746-23A388CC4040}"/>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3657105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2E88D-A694-B54C-871D-307C8C6C69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849671-B8BE-FF49-BA61-24E44CCB49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01CC-EF61-854A-94B8-A87F36E0A3B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D014041-96D3-1B48-AACA-CEE556FF5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2280F-BD63-7946-BDF5-139F27394E40}"/>
              </a:ext>
            </a:extLst>
          </p:cNvPr>
          <p:cNvSpPr>
            <a:spLocks noGrp="1"/>
          </p:cNvSpPr>
          <p:nvPr>
            <p:ph type="sldNum" sz="quarter" idx="12"/>
          </p:nvPr>
        </p:nvSpPr>
        <p:spPr/>
        <p:txBody>
          <a:bodyPr/>
          <a:lstStyle/>
          <a:p>
            <a:fld id="{B2AB2054-B872-4A4A-A081-91E361814664}" type="slidenum">
              <a:rPr lang="en-US" smtClean="0"/>
              <a:t>‹#›</a:t>
            </a:fld>
            <a:endParaRPr lang="en-US"/>
          </a:p>
        </p:txBody>
      </p:sp>
    </p:spTree>
    <p:extLst>
      <p:ext uri="{BB962C8B-B14F-4D97-AF65-F5344CB8AC3E}">
        <p14:creationId xmlns:p14="http://schemas.microsoft.com/office/powerpoint/2010/main" val="339446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07796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Images &amp; Contents Layout">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3924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08216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710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7769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73724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15B1F-DD62-AB44-A393-FC32AE37B1D0}"/>
              </a:ext>
            </a:extLst>
          </p:cNvPr>
          <p:cNvSpPr/>
          <p:nvPr userDrawn="1"/>
        </p:nvSpPr>
        <p:spPr>
          <a:xfrm>
            <a:off x="201478" y="201478"/>
            <a:ext cx="2247254" cy="88340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3" r:id="rId3"/>
    <p:sldLayoutId id="2147483664" r:id="rId4"/>
    <p:sldLayoutId id="2147483665" r:id="rId5"/>
    <p:sldLayoutId id="2147483667" r:id="rId6"/>
    <p:sldLayoutId id="2147483669" r:id="rId7"/>
    <p:sldLayoutId id="2147483672" r:id="rId8"/>
    <p:sldLayoutId id="2147483674" r:id="rId9"/>
    <p:sldLayoutId id="2147483688"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96C27B-AB0E-7A4D-AA94-1303F511B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B9A41-7ECF-1942-9809-7ABB14F44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CB45D-EE57-8240-AE84-0469C45DE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22BCC53-C7D0-4E46-B676-78D215B37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A00AE-A1AA-1341-BB00-1D0A24B47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B2054-B872-4A4A-A081-91E361814664}" type="slidenum">
              <a:rPr lang="en-US" smtClean="0"/>
              <a:t>‹#›</a:t>
            </a:fld>
            <a:endParaRPr lang="en-US"/>
          </a:p>
        </p:txBody>
      </p:sp>
    </p:spTree>
    <p:extLst>
      <p:ext uri="{BB962C8B-B14F-4D97-AF65-F5344CB8AC3E}">
        <p14:creationId xmlns:p14="http://schemas.microsoft.com/office/powerpoint/2010/main" val="30304975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diagramQuickStyle" Target="../diagrams/quickStyle1.xml"/><Relationship Id="rId12"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diagramLayout" Target="../diagrams/layout1.xml"/><Relationship Id="rId11" Type="http://schemas.openxmlformats.org/officeDocument/2006/relationships/image" Target="../media/image15.png"/><Relationship Id="rId5" Type="http://schemas.openxmlformats.org/officeDocument/2006/relationships/diagramData" Target="../diagrams/data1.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diagramQuickStyle" Target="../diagrams/quickStyle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Layout" Target="../diagrams/layout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Data" Target="../diagrams/data4.xml"/><Relationship Id="rId5" Type="http://schemas.openxmlformats.org/officeDocument/2006/relationships/diagramQuickStyle" Target="../diagrams/quickStyle3.xml"/><Relationship Id="rId15" Type="http://schemas.microsoft.com/office/2007/relationships/diagramDrawing" Target="../diagrams/drawing4.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6.jpeg"/><Relationship Id="rId14"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mailto:a.mahmoum@sheffield.ac.uk" TargetMode="External"/><Relationship Id="rId7" Type="http://schemas.openxmlformats.org/officeDocument/2006/relationships/image" Target="../media/image35.png"/><Relationship Id="rId2" Type="http://schemas.openxmlformats.org/officeDocument/2006/relationships/hyperlink" Target="http://www.retrace-itn.eu/research/esrs/azar-mahmoumgonbadi/" TargetMode="Externa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Box 229">
            <a:extLst>
              <a:ext uri="{FF2B5EF4-FFF2-40B4-BE49-F238E27FC236}">
                <a16:creationId xmlns:a16="http://schemas.microsoft.com/office/drawing/2014/main" id="{979B836E-89A8-46B0-BD29-37517DA519CC}"/>
              </a:ext>
            </a:extLst>
          </p:cNvPr>
          <p:cNvSpPr txBox="1"/>
          <p:nvPr/>
        </p:nvSpPr>
        <p:spPr>
          <a:xfrm>
            <a:off x="72870" y="4911582"/>
            <a:ext cx="12192000" cy="677108"/>
          </a:xfrm>
          <a:prstGeom prst="rect">
            <a:avLst/>
          </a:prstGeom>
          <a:noFill/>
        </p:spPr>
        <p:txBody>
          <a:bodyPr wrap="square" rtlCol="0" anchor="ctr">
            <a:spAutoFit/>
          </a:bodyPr>
          <a:lstStyle/>
          <a:p>
            <a:pPr algn="ctr"/>
            <a:r>
              <a:rPr lang="it-IT" sz="2000" b="1" dirty="0" err="1"/>
              <a:t>Azar</a:t>
            </a:r>
            <a:r>
              <a:rPr lang="it-IT" sz="2000" b="1" dirty="0"/>
              <a:t> </a:t>
            </a:r>
            <a:r>
              <a:rPr lang="it-IT" sz="2000" b="1" dirty="0" err="1"/>
              <a:t>MahmoumGonbadi</a:t>
            </a:r>
            <a:r>
              <a:rPr lang="it-IT" sz="2000" b="1" dirty="0"/>
              <a:t>, Andrea Genovese, Antonino </a:t>
            </a:r>
            <a:r>
              <a:rPr lang="it-IT" sz="2000" b="1" dirty="0" err="1"/>
              <a:t>Sgalambro</a:t>
            </a:r>
            <a:endParaRPr lang="en-GB" sz="2000" b="1" dirty="0"/>
          </a:p>
          <a:p>
            <a:pPr algn="ctr"/>
            <a:r>
              <a:rPr lang="en-GB" i="1" dirty="0"/>
              <a:t>Sheffield University Management School, The University of Sheffield, Conduit Rd, Sheffield, S10 1FL, UK</a:t>
            </a:r>
            <a:endParaRPr lang="en-GB" dirty="0"/>
          </a:p>
        </p:txBody>
      </p:sp>
      <p:grpSp>
        <p:nvGrpSpPr>
          <p:cNvPr id="8" name="Group 7">
            <a:extLst>
              <a:ext uri="{FF2B5EF4-FFF2-40B4-BE49-F238E27FC236}">
                <a16:creationId xmlns:a16="http://schemas.microsoft.com/office/drawing/2014/main" id="{8D730D1F-D513-4E8E-ACAC-05E1BD2543F2}"/>
              </a:ext>
            </a:extLst>
          </p:cNvPr>
          <p:cNvGrpSpPr/>
          <p:nvPr/>
        </p:nvGrpSpPr>
        <p:grpSpPr>
          <a:xfrm>
            <a:off x="2762046" y="-136234"/>
            <a:ext cx="6870959" cy="4032352"/>
            <a:chOff x="3112384" y="931200"/>
            <a:chExt cx="5729838" cy="3362664"/>
          </a:xfrm>
          <a:gradFill flip="none" rotWithShape="1">
            <a:gsLst>
              <a:gs pos="47000">
                <a:schemeClr val="bg1">
                  <a:lumMod val="75000"/>
                </a:schemeClr>
              </a:gs>
              <a:gs pos="85000">
                <a:schemeClr val="bg1">
                  <a:lumMod val="65000"/>
                </a:schemeClr>
              </a:gs>
            </a:gsLst>
            <a:lin ang="13800000" scaled="0"/>
            <a:tileRect/>
          </a:gradFill>
          <a:scene3d>
            <a:camera prst="perspectiveRelaxedModerately">
              <a:rot lat="18000000" lon="0" rev="0"/>
            </a:camera>
            <a:lightRig rig="threePt" dir="t"/>
          </a:scene3d>
        </p:grpSpPr>
        <p:sp>
          <p:nvSpPr>
            <p:cNvPr id="111" name="Freeform: Shape 110">
              <a:extLst>
                <a:ext uri="{FF2B5EF4-FFF2-40B4-BE49-F238E27FC236}">
                  <a16:creationId xmlns:a16="http://schemas.microsoft.com/office/drawing/2014/main" id="{EF1D934D-1B61-48D0-A709-46CF75E305BB}"/>
                </a:ext>
              </a:extLst>
            </p:cNvPr>
            <p:cNvSpPr/>
            <p:nvPr/>
          </p:nvSpPr>
          <p:spPr>
            <a:xfrm>
              <a:off x="3155487" y="1552562"/>
              <a:ext cx="2117182" cy="2741302"/>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5756E62-9A3E-4465-A9C0-E228EA3E1877}"/>
                </a:ext>
              </a:extLst>
            </p:cNvPr>
            <p:cNvSpPr/>
            <p:nvPr/>
          </p:nvSpPr>
          <p:spPr>
            <a:xfrm>
              <a:off x="4175803" y="931200"/>
              <a:ext cx="3324044" cy="1144795"/>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0BC852-D0A3-4CFD-BF30-D3404213F524}"/>
                </a:ext>
              </a:extLst>
            </p:cNvPr>
            <p:cNvSpPr/>
            <p:nvPr/>
          </p:nvSpPr>
          <p:spPr>
            <a:xfrm>
              <a:off x="4248214" y="1313258"/>
              <a:ext cx="37930" cy="17241"/>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FD9535-0184-401A-8E38-BD20180A39DC}"/>
                </a:ext>
              </a:extLst>
            </p:cNvPr>
            <p:cNvSpPr/>
            <p:nvPr/>
          </p:nvSpPr>
          <p:spPr>
            <a:xfrm>
              <a:off x="4049254" y="1277742"/>
              <a:ext cx="37930" cy="10344"/>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F6A90A0-6F0D-444D-A16C-FA98394115B2}"/>
                </a:ext>
              </a:extLst>
            </p:cNvPr>
            <p:cNvSpPr/>
            <p:nvPr/>
          </p:nvSpPr>
          <p:spPr>
            <a:xfrm>
              <a:off x="4271317" y="1244985"/>
              <a:ext cx="41378" cy="44826"/>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E8230F4-80F7-4C3B-A14A-6BAD10D24544}"/>
                </a:ext>
              </a:extLst>
            </p:cNvPr>
            <p:cNvSpPr/>
            <p:nvPr/>
          </p:nvSpPr>
          <p:spPr>
            <a:xfrm>
              <a:off x="3968567" y="1346016"/>
              <a:ext cx="189650" cy="99997"/>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B991E9E-DE88-4528-AC3F-E498D26D575D}"/>
                </a:ext>
              </a:extLst>
            </p:cNvPr>
            <p:cNvSpPr/>
            <p:nvPr/>
          </p:nvSpPr>
          <p:spPr>
            <a:xfrm>
              <a:off x="3812364" y="1428428"/>
              <a:ext cx="155168" cy="168960"/>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128E8F5-E0CA-4631-A1F4-818B575868FB}"/>
                </a:ext>
              </a:extLst>
            </p:cNvPr>
            <p:cNvSpPr/>
            <p:nvPr/>
          </p:nvSpPr>
          <p:spPr>
            <a:xfrm>
              <a:off x="4315453" y="1290845"/>
              <a:ext cx="27586" cy="13793"/>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751F3AC-03AD-453E-888A-4C605746EB62}"/>
                </a:ext>
              </a:extLst>
            </p:cNvPr>
            <p:cNvSpPr/>
            <p:nvPr/>
          </p:nvSpPr>
          <p:spPr>
            <a:xfrm>
              <a:off x="3938223" y="1376705"/>
              <a:ext cx="13793" cy="6896"/>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40C6EB-D6C0-4282-8E40-18A0C1B3A3D7}"/>
                </a:ext>
              </a:extLst>
            </p:cNvPr>
            <p:cNvSpPr/>
            <p:nvPr/>
          </p:nvSpPr>
          <p:spPr>
            <a:xfrm>
              <a:off x="3867880" y="1321189"/>
              <a:ext cx="106893" cy="65516"/>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B36DFF0-2235-4B29-B10A-30E7AD7FDA39}"/>
                </a:ext>
              </a:extLst>
            </p:cNvPr>
            <p:cNvSpPr/>
            <p:nvPr/>
          </p:nvSpPr>
          <p:spPr>
            <a:xfrm>
              <a:off x="4018220" y="1299121"/>
              <a:ext cx="48274" cy="31033"/>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20EB486-1650-4717-AF7D-F70937131C42}"/>
                </a:ext>
              </a:extLst>
            </p:cNvPr>
            <p:cNvSpPr/>
            <p:nvPr/>
          </p:nvSpPr>
          <p:spPr>
            <a:xfrm>
              <a:off x="6639181" y="1275673"/>
              <a:ext cx="289647" cy="344818"/>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1F8C6D9-1637-4860-88F8-7CFA06568998}"/>
                </a:ext>
              </a:extLst>
            </p:cNvPr>
            <p:cNvSpPr/>
            <p:nvPr/>
          </p:nvSpPr>
          <p:spPr>
            <a:xfrm>
              <a:off x="8042245" y="1429462"/>
              <a:ext cx="17241" cy="13793"/>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51D9B08-BFCF-42AD-B31D-5298A482FF76}"/>
                </a:ext>
              </a:extLst>
            </p:cNvPr>
            <p:cNvSpPr/>
            <p:nvPr/>
          </p:nvSpPr>
          <p:spPr>
            <a:xfrm>
              <a:off x="4377866" y="1299121"/>
              <a:ext cx="17241" cy="6896"/>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888676D-AC1F-43F7-A17F-B6839B2394C2}"/>
                </a:ext>
              </a:extLst>
            </p:cNvPr>
            <p:cNvSpPr/>
            <p:nvPr/>
          </p:nvSpPr>
          <p:spPr>
            <a:xfrm>
              <a:off x="8139138" y="1362568"/>
              <a:ext cx="79309" cy="551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3E21A63-C37E-4A09-98C0-BA89E92B49E2}"/>
                </a:ext>
              </a:extLst>
            </p:cNvPr>
            <p:cNvSpPr/>
            <p:nvPr/>
          </p:nvSpPr>
          <p:spPr>
            <a:xfrm>
              <a:off x="7998108" y="1321189"/>
              <a:ext cx="120686" cy="89653"/>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972E3E2-2619-4807-9CE9-1282159903F5}"/>
                </a:ext>
              </a:extLst>
            </p:cNvPr>
            <p:cNvSpPr/>
            <p:nvPr/>
          </p:nvSpPr>
          <p:spPr>
            <a:xfrm>
              <a:off x="4670615" y="1321189"/>
              <a:ext cx="13793" cy="10344"/>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B923501-C845-41A9-A891-8A98CB337E8D}"/>
                </a:ext>
              </a:extLst>
            </p:cNvPr>
            <p:cNvSpPr/>
            <p:nvPr/>
          </p:nvSpPr>
          <p:spPr>
            <a:xfrm>
              <a:off x="6928139" y="1462220"/>
              <a:ext cx="13793" cy="13793"/>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2AFD030-B71C-44C9-8E53-E142A3DA304C}"/>
                </a:ext>
              </a:extLst>
            </p:cNvPr>
            <p:cNvSpPr/>
            <p:nvPr/>
          </p:nvSpPr>
          <p:spPr>
            <a:xfrm>
              <a:off x="5611968" y="1380152"/>
              <a:ext cx="17241" cy="6896"/>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5296374-F916-41FA-A83F-5D585FD7066C}"/>
                </a:ext>
              </a:extLst>
            </p:cNvPr>
            <p:cNvSpPr/>
            <p:nvPr/>
          </p:nvSpPr>
          <p:spPr>
            <a:xfrm>
              <a:off x="5966096" y="2457364"/>
              <a:ext cx="13793" cy="2758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BE228FF-16F6-4CB8-B5BC-849A229BC996}"/>
                </a:ext>
              </a:extLst>
            </p:cNvPr>
            <p:cNvSpPr/>
            <p:nvPr/>
          </p:nvSpPr>
          <p:spPr>
            <a:xfrm>
              <a:off x="4404416" y="1452910"/>
              <a:ext cx="451711" cy="496538"/>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26F5BE0F-571E-4301-9F42-76AF59497D33}"/>
                </a:ext>
              </a:extLst>
            </p:cNvPr>
            <p:cNvSpPr/>
            <p:nvPr/>
          </p:nvSpPr>
          <p:spPr>
            <a:xfrm>
              <a:off x="6196435" y="2600809"/>
              <a:ext cx="48274" cy="17241"/>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F96EB6BF-CBAD-4992-A47F-658531A9C0B9}"/>
                </a:ext>
              </a:extLst>
            </p:cNvPr>
            <p:cNvSpPr/>
            <p:nvPr/>
          </p:nvSpPr>
          <p:spPr>
            <a:xfrm>
              <a:off x="5841273" y="2521156"/>
              <a:ext cx="27586" cy="10344"/>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82D2EF-F3D8-4CF0-B6AD-0EF079B3FBDE}"/>
                </a:ext>
              </a:extLst>
            </p:cNvPr>
            <p:cNvSpPr/>
            <p:nvPr/>
          </p:nvSpPr>
          <p:spPr>
            <a:xfrm>
              <a:off x="5955752" y="2497363"/>
              <a:ext cx="27586" cy="44826"/>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2E793B6-ED1D-45EE-882D-BF64C8CB9AF4}"/>
                </a:ext>
              </a:extLst>
            </p:cNvPr>
            <p:cNvSpPr/>
            <p:nvPr/>
          </p:nvSpPr>
          <p:spPr>
            <a:xfrm>
              <a:off x="6339879" y="2606670"/>
              <a:ext cx="37930" cy="24137"/>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531ED22-FD3B-467F-A276-4725AE697D7F}"/>
                </a:ext>
              </a:extLst>
            </p:cNvPr>
            <p:cNvSpPr/>
            <p:nvPr/>
          </p:nvSpPr>
          <p:spPr>
            <a:xfrm>
              <a:off x="5545764" y="1226019"/>
              <a:ext cx="3296458" cy="2599927"/>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66FBD6A-C828-4E33-9261-2BA4E3D577BA}"/>
                </a:ext>
              </a:extLst>
            </p:cNvPr>
            <p:cNvSpPr/>
            <p:nvPr/>
          </p:nvSpPr>
          <p:spPr>
            <a:xfrm>
              <a:off x="4226490" y="1448082"/>
              <a:ext cx="82756" cy="110342"/>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CB1C63F-9BB9-4648-B004-90F372AE6B9F}"/>
                </a:ext>
              </a:extLst>
            </p:cNvPr>
            <p:cNvSpPr/>
            <p:nvPr/>
          </p:nvSpPr>
          <p:spPr>
            <a:xfrm>
              <a:off x="4296833" y="1380152"/>
              <a:ext cx="44826" cy="37930"/>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2277933-DE59-4691-98E0-E3A7E4278B52}"/>
                </a:ext>
              </a:extLst>
            </p:cNvPr>
            <p:cNvSpPr/>
            <p:nvPr/>
          </p:nvSpPr>
          <p:spPr>
            <a:xfrm>
              <a:off x="4315453" y="1429462"/>
              <a:ext cx="62067" cy="106893"/>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580EAA0-C63D-4222-A99E-362924430EFF}"/>
                </a:ext>
              </a:extLst>
            </p:cNvPr>
            <p:cNvSpPr/>
            <p:nvPr/>
          </p:nvSpPr>
          <p:spPr>
            <a:xfrm>
              <a:off x="4160286" y="1308431"/>
              <a:ext cx="24137" cy="31033"/>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25B1187-EEA9-405F-BD26-F2D0CDC0BB69}"/>
                </a:ext>
              </a:extLst>
            </p:cNvPr>
            <p:cNvSpPr/>
            <p:nvPr/>
          </p:nvSpPr>
          <p:spPr>
            <a:xfrm>
              <a:off x="4177871" y="1349464"/>
              <a:ext cx="96549" cy="75860"/>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0CEE075-B0E8-4DF4-A444-42178C931991}"/>
                </a:ext>
              </a:extLst>
            </p:cNvPr>
            <p:cNvSpPr/>
            <p:nvPr/>
          </p:nvSpPr>
          <p:spPr>
            <a:xfrm>
              <a:off x="4293385" y="1313258"/>
              <a:ext cx="262062" cy="113790"/>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4936D9B-0796-4514-9828-CD05E2D265A3}"/>
                </a:ext>
              </a:extLst>
            </p:cNvPr>
            <p:cNvSpPr/>
            <p:nvPr/>
          </p:nvSpPr>
          <p:spPr>
            <a:xfrm>
              <a:off x="7743288" y="2795976"/>
              <a:ext cx="27586" cy="65516"/>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FEBF9A2-0897-4A07-B93F-97307BB4D81F}"/>
                </a:ext>
              </a:extLst>
            </p:cNvPr>
            <p:cNvSpPr/>
            <p:nvPr/>
          </p:nvSpPr>
          <p:spPr>
            <a:xfrm>
              <a:off x="7765356" y="3055968"/>
              <a:ext cx="75860" cy="72412"/>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0557F2-0CFE-4C25-8351-D6CAB35984D7}"/>
                </a:ext>
              </a:extLst>
            </p:cNvPr>
            <p:cNvSpPr/>
            <p:nvPr/>
          </p:nvSpPr>
          <p:spPr>
            <a:xfrm>
              <a:off x="7737426" y="2912523"/>
              <a:ext cx="93100" cy="155169"/>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ECEEE9B-931C-4639-AEBA-391E91712AC3}"/>
                </a:ext>
              </a:extLst>
            </p:cNvPr>
            <p:cNvSpPr/>
            <p:nvPr/>
          </p:nvSpPr>
          <p:spPr>
            <a:xfrm>
              <a:off x="7836044" y="2645635"/>
              <a:ext cx="17241" cy="13793"/>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220E02F-9244-4887-811F-80149EE404E8}"/>
                </a:ext>
              </a:extLst>
            </p:cNvPr>
            <p:cNvSpPr/>
            <p:nvPr/>
          </p:nvSpPr>
          <p:spPr>
            <a:xfrm>
              <a:off x="7690186" y="3033555"/>
              <a:ext cx="44826" cy="51723"/>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9A945ED-EC79-47CE-B97A-57CBD444C3CF}"/>
                </a:ext>
              </a:extLst>
            </p:cNvPr>
            <p:cNvSpPr/>
            <p:nvPr/>
          </p:nvSpPr>
          <p:spPr>
            <a:xfrm>
              <a:off x="4758200" y="2912523"/>
              <a:ext cx="27586" cy="13793"/>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5F6ADB-9090-4E3F-9987-818C911CEFE7}"/>
                </a:ext>
              </a:extLst>
            </p:cNvPr>
            <p:cNvSpPr/>
            <p:nvPr/>
          </p:nvSpPr>
          <p:spPr>
            <a:xfrm>
              <a:off x="3246863" y="2807699"/>
              <a:ext cx="31033" cy="17241"/>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86E563B-78EA-46A5-8A2B-F7FBBBDD31F1}"/>
                </a:ext>
              </a:extLst>
            </p:cNvPr>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85F464-D9DE-494E-954E-DA2E534726BF}"/>
                </a:ext>
              </a:extLst>
            </p:cNvPr>
            <p:cNvSpPr/>
            <p:nvPr/>
          </p:nvSpPr>
          <p:spPr>
            <a:xfrm>
              <a:off x="4841301" y="2356332"/>
              <a:ext cx="20689" cy="41378"/>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DB7781D-6A4A-4CAF-87C7-ED89ACA90FCC}"/>
                </a:ext>
              </a:extLst>
            </p:cNvPr>
            <p:cNvSpPr/>
            <p:nvPr/>
          </p:nvSpPr>
          <p:spPr>
            <a:xfrm>
              <a:off x="7557086" y="3107691"/>
              <a:ext cx="165513" cy="179306"/>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147D9EB-0D19-4FDA-A9C9-983A81DA2D2E}"/>
                </a:ext>
              </a:extLst>
            </p:cNvPr>
            <p:cNvSpPr/>
            <p:nvPr/>
          </p:nvSpPr>
          <p:spPr>
            <a:xfrm>
              <a:off x="3314103" y="2826665"/>
              <a:ext cx="37930" cy="13793"/>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5A8D47C-8EC9-4D53-99E9-4DEAFBC349AF}"/>
                </a:ext>
              </a:extLst>
            </p:cNvPr>
            <p:cNvSpPr/>
            <p:nvPr/>
          </p:nvSpPr>
          <p:spPr>
            <a:xfrm>
              <a:off x="7895008" y="2401158"/>
              <a:ext cx="255165" cy="29654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AE53E50-E432-4EA6-BE0C-1842F7CE688A}"/>
                </a:ext>
              </a:extLst>
            </p:cNvPr>
            <p:cNvSpPr/>
            <p:nvPr/>
          </p:nvSpPr>
          <p:spPr>
            <a:xfrm>
              <a:off x="7884318" y="2700806"/>
              <a:ext cx="17241" cy="2758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AD5C41E-0BB3-44E3-AFCF-838B4497AB3E}"/>
                </a:ext>
              </a:extLst>
            </p:cNvPr>
            <p:cNvSpPr/>
            <p:nvPr/>
          </p:nvSpPr>
          <p:spPr>
            <a:xfrm>
              <a:off x="7090892" y="3080451"/>
              <a:ext cx="27586" cy="62067"/>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A35EFB17-5C77-48B2-8F3E-D6E9521F99B0}"/>
                </a:ext>
              </a:extLst>
            </p:cNvPr>
            <p:cNvSpPr/>
            <p:nvPr/>
          </p:nvSpPr>
          <p:spPr>
            <a:xfrm>
              <a:off x="3348929" y="2849078"/>
              <a:ext cx="62067" cy="41378"/>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8159971-1221-43B3-9212-CB75B080459C}"/>
                </a:ext>
              </a:extLst>
            </p:cNvPr>
            <p:cNvSpPr/>
            <p:nvPr/>
          </p:nvSpPr>
          <p:spPr>
            <a:xfrm>
              <a:off x="7335024" y="3129759"/>
              <a:ext cx="334473" cy="231028"/>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D9CB0C40-32CF-4C34-A3FF-2896E37AF4DF}"/>
                </a:ext>
              </a:extLst>
            </p:cNvPr>
            <p:cNvSpPr/>
            <p:nvPr/>
          </p:nvSpPr>
          <p:spPr>
            <a:xfrm>
              <a:off x="4685098" y="3055968"/>
              <a:ext cx="10344" cy="13793"/>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CCF028C-34E8-4D4A-A2DC-1ACC1A0FD128}"/>
                </a:ext>
              </a:extLst>
            </p:cNvPr>
            <p:cNvSpPr/>
            <p:nvPr/>
          </p:nvSpPr>
          <p:spPr>
            <a:xfrm>
              <a:off x="4579929" y="2912523"/>
              <a:ext cx="37930" cy="20689"/>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C3880AB-66F5-49A0-BEDA-2F855A598439}"/>
                </a:ext>
              </a:extLst>
            </p:cNvPr>
            <p:cNvSpPr/>
            <p:nvPr/>
          </p:nvSpPr>
          <p:spPr>
            <a:xfrm>
              <a:off x="4473380" y="2835975"/>
              <a:ext cx="172409" cy="65516"/>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CA9C9F13-ECC1-41A8-8074-0080DFBDF7E7}"/>
                </a:ext>
              </a:extLst>
            </p:cNvPr>
            <p:cNvSpPr/>
            <p:nvPr/>
          </p:nvSpPr>
          <p:spPr>
            <a:xfrm>
              <a:off x="4579929" y="2804251"/>
              <a:ext cx="13793" cy="2758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BC6098D-DD6A-4E5C-83CB-ECC17127C481}"/>
                </a:ext>
              </a:extLst>
            </p:cNvPr>
            <p:cNvSpPr/>
            <p:nvPr/>
          </p:nvSpPr>
          <p:spPr>
            <a:xfrm>
              <a:off x="4570619" y="2777355"/>
              <a:ext cx="31033" cy="17241"/>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7DD790A-6730-42CE-985A-85A04ADCE467}"/>
                </a:ext>
              </a:extLst>
            </p:cNvPr>
            <p:cNvSpPr/>
            <p:nvPr/>
          </p:nvSpPr>
          <p:spPr>
            <a:xfrm>
              <a:off x="6507461" y="3454233"/>
              <a:ext cx="110342" cy="231028"/>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CA2596E-8E03-4772-823C-575DA43F8D8C}"/>
                </a:ext>
              </a:extLst>
            </p:cNvPr>
            <p:cNvSpPr/>
            <p:nvPr/>
          </p:nvSpPr>
          <p:spPr>
            <a:xfrm>
              <a:off x="4833370" y="4186626"/>
              <a:ext cx="82756" cy="34482"/>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D3A5CCC-1289-4879-8D51-A5BBFCB2D0A1}"/>
                </a:ext>
              </a:extLst>
            </p:cNvPr>
            <p:cNvSpPr/>
            <p:nvPr/>
          </p:nvSpPr>
          <p:spPr>
            <a:xfrm>
              <a:off x="5018537" y="3206308"/>
              <a:ext cx="37930" cy="34482"/>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0A8DFD9-E2F3-4BBF-B40A-A91A306717EA}"/>
                </a:ext>
              </a:extLst>
            </p:cNvPr>
            <p:cNvSpPr/>
            <p:nvPr/>
          </p:nvSpPr>
          <p:spPr>
            <a:xfrm>
              <a:off x="4834404" y="3954908"/>
              <a:ext cx="13793" cy="20689"/>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58629DA-846F-4A55-AE62-25952E4C0E81}"/>
                </a:ext>
              </a:extLst>
            </p:cNvPr>
            <p:cNvSpPr/>
            <p:nvPr/>
          </p:nvSpPr>
          <p:spPr>
            <a:xfrm>
              <a:off x="4739580" y="4221797"/>
              <a:ext cx="65516" cy="58619"/>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962BD2B-50D3-4405-9428-19C65990E3C1}"/>
                </a:ext>
              </a:extLst>
            </p:cNvPr>
            <p:cNvSpPr/>
            <p:nvPr/>
          </p:nvSpPr>
          <p:spPr>
            <a:xfrm>
              <a:off x="4641306" y="2893559"/>
              <a:ext cx="96549" cy="37930"/>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04BB3F30-DAC5-45CE-8813-1FAE0DCD2159}"/>
                </a:ext>
              </a:extLst>
            </p:cNvPr>
            <p:cNvSpPr/>
            <p:nvPr/>
          </p:nvSpPr>
          <p:spPr>
            <a:xfrm>
              <a:off x="4810267" y="2925282"/>
              <a:ext cx="37930" cy="13793"/>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E6C4F02-F588-42F8-ACF4-69AA4D44BF43}"/>
                </a:ext>
              </a:extLst>
            </p:cNvPr>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42022FC4-D83F-4413-8DFB-B20C99225503}"/>
                </a:ext>
              </a:extLst>
            </p:cNvPr>
            <p:cNvSpPr/>
            <p:nvPr/>
          </p:nvSpPr>
          <p:spPr>
            <a:xfrm>
              <a:off x="4245456" y="1643594"/>
              <a:ext cx="62067" cy="48274"/>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B95CF9AA-9131-493C-8614-AEE6C98E70E4}"/>
                </a:ext>
              </a:extLst>
            </p:cNvPr>
            <p:cNvSpPr/>
            <p:nvPr/>
          </p:nvSpPr>
          <p:spPr>
            <a:xfrm>
              <a:off x="4489586" y="1925655"/>
              <a:ext cx="27586" cy="24137"/>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B0B4F15-C7EF-4E25-A7BA-C5555EEB0C2A}"/>
                </a:ext>
              </a:extLst>
            </p:cNvPr>
            <p:cNvSpPr/>
            <p:nvPr/>
          </p:nvSpPr>
          <p:spPr>
            <a:xfrm>
              <a:off x="4112356" y="1477737"/>
              <a:ext cx="41378" cy="34482"/>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5DDB075-CAFC-450F-8017-4FD5208CECA9}"/>
                </a:ext>
              </a:extLst>
            </p:cNvPr>
            <p:cNvSpPr/>
            <p:nvPr/>
          </p:nvSpPr>
          <p:spPr>
            <a:xfrm>
              <a:off x="3145831" y="2003929"/>
              <a:ext cx="20689" cy="10344"/>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F746F493-4AB9-4436-8588-32D07B27EBA2}"/>
                </a:ext>
              </a:extLst>
            </p:cNvPr>
            <p:cNvSpPr/>
            <p:nvPr/>
          </p:nvSpPr>
          <p:spPr>
            <a:xfrm>
              <a:off x="3368239" y="2083236"/>
              <a:ext cx="34482" cy="37930"/>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F79DC5-8544-4A93-9E14-7F20784C006A}"/>
                </a:ext>
              </a:extLst>
            </p:cNvPr>
            <p:cNvSpPr/>
            <p:nvPr/>
          </p:nvSpPr>
          <p:spPr>
            <a:xfrm>
              <a:off x="3930637" y="1496357"/>
              <a:ext cx="272406" cy="189650"/>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E318BDD-A211-4207-8C29-58986D12AD71}"/>
                </a:ext>
              </a:extLst>
            </p:cNvPr>
            <p:cNvSpPr/>
            <p:nvPr/>
          </p:nvSpPr>
          <p:spPr>
            <a:xfrm>
              <a:off x="3112384" y="1867380"/>
              <a:ext cx="41378" cy="31033"/>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4B7E14F-6497-420F-9F76-CFA5B17CF8F9}"/>
                </a:ext>
              </a:extLst>
            </p:cNvPr>
            <p:cNvSpPr/>
            <p:nvPr/>
          </p:nvSpPr>
          <p:spPr>
            <a:xfrm>
              <a:off x="4435450" y="1818416"/>
              <a:ext cx="103446" cy="96549"/>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9FD0A16E-A66B-4220-A025-E63E92823A24}"/>
                </a:ext>
              </a:extLst>
            </p:cNvPr>
            <p:cNvSpPr/>
            <p:nvPr/>
          </p:nvSpPr>
          <p:spPr>
            <a:xfrm>
              <a:off x="4863714" y="2275645"/>
              <a:ext cx="103446" cy="124134"/>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0D1E55A4-8C30-4056-8517-7C739C356483}"/>
                </a:ext>
              </a:extLst>
            </p:cNvPr>
            <p:cNvSpPr/>
            <p:nvPr/>
          </p:nvSpPr>
          <p:spPr>
            <a:xfrm>
              <a:off x="4608894" y="1709799"/>
              <a:ext cx="31033" cy="44826"/>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830369D7-E83D-4F96-B0FC-14A43CAAC1F7}"/>
                </a:ext>
              </a:extLst>
            </p:cNvPr>
            <p:cNvSpPr/>
            <p:nvPr/>
          </p:nvSpPr>
          <p:spPr>
            <a:xfrm>
              <a:off x="4524413" y="2204612"/>
              <a:ext cx="17241" cy="10344"/>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D6CDF98-8F90-48E5-BCDF-974785282DD8}"/>
                </a:ext>
              </a:extLst>
            </p:cNvPr>
            <p:cNvSpPr/>
            <p:nvPr/>
          </p:nvSpPr>
          <p:spPr>
            <a:xfrm>
              <a:off x="4956126" y="1676007"/>
              <a:ext cx="44826" cy="37930"/>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AF962332-AFBE-4295-BD70-8C3A9A41E13C}"/>
                </a:ext>
              </a:extLst>
            </p:cNvPr>
            <p:cNvSpPr/>
            <p:nvPr/>
          </p:nvSpPr>
          <p:spPr>
            <a:xfrm>
              <a:off x="4597515" y="1889449"/>
              <a:ext cx="13793" cy="17241"/>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06EF7C89-A672-4A3F-A825-060EF782AE2E}"/>
                </a:ext>
              </a:extLst>
            </p:cNvPr>
            <p:cNvSpPr/>
            <p:nvPr/>
          </p:nvSpPr>
          <p:spPr>
            <a:xfrm>
              <a:off x="4538206" y="1939792"/>
              <a:ext cx="24137" cy="31033"/>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D89D70D-08E0-49D0-9009-A6BB9928F10E}"/>
                </a:ext>
              </a:extLst>
            </p:cNvPr>
            <p:cNvSpPr/>
            <p:nvPr/>
          </p:nvSpPr>
          <p:spPr>
            <a:xfrm>
              <a:off x="8080175" y="2180131"/>
              <a:ext cx="48274" cy="210339"/>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3964684-B9C2-42BB-A69E-1C7C962BBD09}"/>
                </a:ext>
              </a:extLst>
            </p:cNvPr>
            <p:cNvSpPr/>
            <p:nvPr/>
          </p:nvSpPr>
          <p:spPr>
            <a:xfrm>
              <a:off x="3708574" y="2195302"/>
              <a:ext cx="37930" cy="48274"/>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C7A35E0-7773-46D2-AF10-CA746B02E05A}"/>
                </a:ext>
              </a:extLst>
            </p:cNvPr>
            <p:cNvSpPr/>
            <p:nvPr/>
          </p:nvSpPr>
          <p:spPr>
            <a:xfrm>
              <a:off x="6169195" y="2056341"/>
              <a:ext cx="20689" cy="20689"/>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8EBEC5-B238-40BB-B5E2-C040A8B6F8B1}"/>
                </a:ext>
              </a:extLst>
            </p:cNvPr>
            <p:cNvSpPr/>
            <p:nvPr/>
          </p:nvSpPr>
          <p:spPr>
            <a:xfrm>
              <a:off x="5724724" y="2045996"/>
              <a:ext cx="124134" cy="24137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AD6849D-21D9-4C4C-9BFC-D05B7ED4D957}"/>
                </a:ext>
              </a:extLst>
            </p:cNvPr>
            <p:cNvSpPr/>
            <p:nvPr/>
          </p:nvSpPr>
          <p:spPr>
            <a:xfrm>
              <a:off x="5990923" y="2132201"/>
              <a:ext cx="27586" cy="37930"/>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97FC2CB3-5C47-4E98-80D9-B986C70E05CE}"/>
                </a:ext>
              </a:extLst>
            </p:cNvPr>
            <p:cNvSpPr/>
            <p:nvPr/>
          </p:nvSpPr>
          <p:spPr>
            <a:xfrm>
              <a:off x="8668089" y="1586354"/>
              <a:ext cx="55170" cy="31033"/>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E51584AC-CC17-4BCB-84C6-A3CE6F0F14D1}"/>
                </a:ext>
              </a:extLst>
            </p:cNvPr>
            <p:cNvSpPr/>
            <p:nvPr/>
          </p:nvSpPr>
          <p:spPr>
            <a:xfrm>
              <a:off x="6541942" y="1668076"/>
              <a:ext cx="17241" cy="10344"/>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07554C0-D58A-4FEA-9534-B5057D1CD107}"/>
                </a:ext>
              </a:extLst>
            </p:cNvPr>
            <p:cNvSpPr/>
            <p:nvPr/>
          </p:nvSpPr>
          <p:spPr>
            <a:xfrm>
              <a:off x="8050175" y="1469461"/>
              <a:ext cx="62067" cy="24137"/>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7223281B-0D3E-43DD-822E-855835CC23B2}"/>
                </a:ext>
              </a:extLst>
            </p:cNvPr>
            <p:cNvSpPr/>
            <p:nvPr/>
          </p:nvSpPr>
          <p:spPr>
            <a:xfrm>
              <a:off x="6094025" y="2086685"/>
              <a:ext cx="20689" cy="31033"/>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DD715CC-1422-448C-BDC1-301F27A20A23}"/>
                </a:ext>
              </a:extLst>
            </p:cNvPr>
            <p:cNvSpPr/>
            <p:nvPr/>
          </p:nvSpPr>
          <p:spPr>
            <a:xfrm>
              <a:off x="5663347" y="2163924"/>
              <a:ext cx="58619" cy="89653"/>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08B631F-166F-460F-B7A8-017B7B37A494}"/>
                </a:ext>
              </a:extLst>
            </p:cNvPr>
            <p:cNvSpPr/>
            <p:nvPr/>
          </p:nvSpPr>
          <p:spPr>
            <a:xfrm>
              <a:off x="4812681" y="2299093"/>
              <a:ext cx="34482" cy="20689"/>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00B1D73C-8E7C-4128-92E8-45A7A6778821}"/>
                </a:ext>
              </a:extLst>
            </p:cNvPr>
            <p:cNvSpPr/>
            <p:nvPr/>
          </p:nvSpPr>
          <p:spPr>
            <a:xfrm>
              <a:off x="5435422" y="1783590"/>
              <a:ext cx="175857" cy="131030"/>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DC92A425-7A8F-4208-9836-583888318C85}"/>
              </a:ext>
            </a:extLst>
          </p:cNvPr>
          <p:cNvSpPr/>
          <p:nvPr/>
        </p:nvSpPr>
        <p:spPr>
          <a:xfrm>
            <a:off x="4213838" y="2847515"/>
            <a:ext cx="3710777" cy="52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7428555C-53E4-42B1-AABF-3349DFCDBC62}"/>
              </a:ext>
            </a:extLst>
          </p:cNvPr>
          <p:cNvSpPr/>
          <p:nvPr/>
        </p:nvSpPr>
        <p:spPr>
          <a:xfrm>
            <a:off x="4465639" y="3692547"/>
            <a:ext cx="1424632" cy="338554"/>
          </a:xfrm>
          <a:prstGeom prst="rect">
            <a:avLst/>
          </a:prstGeom>
        </p:spPr>
        <p:txBody>
          <a:bodyPr wrap="square">
            <a:spAutoFit/>
          </a:bodyPr>
          <a:lstStyle/>
          <a:p>
            <a:pPr algn="dist"/>
            <a:r>
              <a:rPr lang="en-US" sz="1600" b="1" dirty="0">
                <a:solidFill>
                  <a:srgbClr val="4AAAC4"/>
                </a:solidFill>
              </a:rPr>
              <a:t>CIRCULAR</a:t>
            </a:r>
          </a:p>
        </p:txBody>
      </p:sp>
      <p:sp>
        <p:nvSpPr>
          <p:cNvPr id="225" name="Rectangle 224">
            <a:extLst>
              <a:ext uri="{FF2B5EF4-FFF2-40B4-BE49-F238E27FC236}">
                <a16:creationId xmlns:a16="http://schemas.microsoft.com/office/drawing/2014/main" id="{FA51FD25-52D4-423F-ADB6-F41818D9BDBE}"/>
              </a:ext>
            </a:extLst>
          </p:cNvPr>
          <p:cNvSpPr/>
          <p:nvPr/>
        </p:nvSpPr>
        <p:spPr>
          <a:xfrm>
            <a:off x="6099419" y="3676569"/>
            <a:ext cx="1643755" cy="338554"/>
          </a:xfrm>
          <a:prstGeom prst="rect">
            <a:avLst/>
          </a:prstGeom>
        </p:spPr>
        <p:txBody>
          <a:bodyPr wrap="square">
            <a:spAutoFit/>
          </a:bodyPr>
          <a:lstStyle/>
          <a:p>
            <a:pPr algn="dist"/>
            <a:r>
              <a:rPr lang="en-US" sz="1600" b="1" dirty="0">
                <a:solidFill>
                  <a:srgbClr val="92D050"/>
                </a:solidFill>
              </a:rPr>
              <a:t> ECONOMY</a:t>
            </a:r>
          </a:p>
        </p:txBody>
      </p:sp>
      <p:sp>
        <p:nvSpPr>
          <p:cNvPr id="425" name="Freeform: Shape 424">
            <a:extLst>
              <a:ext uri="{FF2B5EF4-FFF2-40B4-BE49-F238E27FC236}">
                <a16:creationId xmlns:a16="http://schemas.microsoft.com/office/drawing/2014/main" id="{15467B85-51D6-4FF3-88B0-C4AC26065D8B}"/>
              </a:ext>
            </a:extLst>
          </p:cNvPr>
          <p:cNvSpPr/>
          <p:nvPr/>
        </p:nvSpPr>
        <p:spPr>
          <a:xfrm rot="956521">
            <a:off x="4842431" y="884843"/>
            <a:ext cx="1186778" cy="376288"/>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sp>
        <p:nvSpPr>
          <p:cNvPr id="426" name="Freeform: Shape 425">
            <a:extLst>
              <a:ext uri="{FF2B5EF4-FFF2-40B4-BE49-F238E27FC236}">
                <a16:creationId xmlns:a16="http://schemas.microsoft.com/office/drawing/2014/main" id="{4B94992A-B0FB-4E74-875F-EAAF2C5958B0}"/>
              </a:ext>
            </a:extLst>
          </p:cNvPr>
          <p:cNvSpPr/>
          <p:nvPr/>
        </p:nvSpPr>
        <p:spPr>
          <a:xfrm>
            <a:off x="6487513" y="1293254"/>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2"/>
          </a:solidFill>
          <a:ln w="4485" cap="flat">
            <a:noFill/>
            <a:prstDash val="solid"/>
            <a:miter/>
          </a:ln>
        </p:spPr>
        <p:txBody>
          <a:bodyPr rtlCol="0" anchor="ctr"/>
          <a:lstStyle/>
          <a:p>
            <a:endParaRPr lang="en-US" dirty="0"/>
          </a:p>
        </p:txBody>
      </p:sp>
      <p:sp>
        <p:nvSpPr>
          <p:cNvPr id="251" name="Arc 250">
            <a:extLst>
              <a:ext uri="{FF2B5EF4-FFF2-40B4-BE49-F238E27FC236}">
                <a16:creationId xmlns:a16="http://schemas.microsoft.com/office/drawing/2014/main" id="{277269DD-B396-41A3-870A-A60A36CC08AC}"/>
              </a:ext>
            </a:extLst>
          </p:cNvPr>
          <p:cNvSpPr/>
          <p:nvPr/>
        </p:nvSpPr>
        <p:spPr>
          <a:xfrm rot="217216">
            <a:off x="6411905" y="1651452"/>
            <a:ext cx="1754434" cy="1242406"/>
          </a:xfrm>
          <a:prstGeom prst="arc">
            <a:avLst>
              <a:gd name="adj1" fmla="val 10432376"/>
              <a:gd name="adj2" fmla="val 1587270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F755DF4E-462A-4458-BC9F-660A29FEBF9F}"/>
              </a:ext>
            </a:extLst>
          </p:cNvPr>
          <p:cNvSpPr/>
          <p:nvPr/>
        </p:nvSpPr>
        <p:spPr>
          <a:xfrm rot="1543943">
            <a:off x="3986699" y="1873862"/>
            <a:ext cx="1195643" cy="846697"/>
          </a:xfrm>
          <a:prstGeom prst="arc">
            <a:avLst>
              <a:gd name="adj1" fmla="val 12049713"/>
              <a:gd name="adj2" fmla="val 0"/>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1A26B00B-144E-4E15-A9FA-03A0BEFBA00E}"/>
              </a:ext>
            </a:extLst>
          </p:cNvPr>
          <p:cNvSpPr/>
          <p:nvPr/>
        </p:nvSpPr>
        <p:spPr>
          <a:xfrm>
            <a:off x="3618805" y="1669874"/>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255" name="Arc 254">
            <a:extLst>
              <a:ext uri="{FF2B5EF4-FFF2-40B4-BE49-F238E27FC236}">
                <a16:creationId xmlns:a16="http://schemas.microsoft.com/office/drawing/2014/main" id="{1314AD64-764A-4F44-89EC-68B67EBEF42A}"/>
              </a:ext>
            </a:extLst>
          </p:cNvPr>
          <p:cNvSpPr/>
          <p:nvPr/>
        </p:nvSpPr>
        <p:spPr>
          <a:xfrm rot="1543943">
            <a:off x="6977691" y="1839210"/>
            <a:ext cx="1195643" cy="950442"/>
          </a:xfrm>
          <a:prstGeom prst="arc">
            <a:avLst>
              <a:gd name="adj1" fmla="val 11269560"/>
              <a:gd name="adj2" fmla="val 1891186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A84C133-00CD-4344-B305-5B780D5F758A}"/>
              </a:ext>
            </a:extLst>
          </p:cNvPr>
          <p:cNvSpPr/>
          <p:nvPr/>
        </p:nvSpPr>
        <p:spPr>
          <a:xfrm flipH="1">
            <a:off x="7867249" y="1739287"/>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257" name="Arc 256">
            <a:extLst>
              <a:ext uri="{FF2B5EF4-FFF2-40B4-BE49-F238E27FC236}">
                <a16:creationId xmlns:a16="http://schemas.microsoft.com/office/drawing/2014/main" id="{2016783D-761D-4940-B5AB-4E0A0E3DE89A}"/>
              </a:ext>
            </a:extLst>
          </p:cNvPr>
          <p:cNvSpPr/>
          <p:nvPr/>
        </p:nvSpPr>
        <p:spPr>
          <a:xfrm rot="912183" flipH="1">
            <a:off x="4326442" y="1285435"/>
            <a:ext cx="1754434" cy="1242406"/>
          </a:xfrm>
          <a:prstGeom prst="arc">
            <a:avLst>
              <a:gd name="adj1" fmla="val 10432376"/>
              <a:gd name="adj2" fmla="val 1587270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 name="Group 257">
            <a:extLst>
              <a:ext uri="{FF2B5EF4-FFF2-40B4-BE49-F238E27FC236}">
                <a16:creationId xmlns:a16="http://schemas.microsoft.com/office/drawing/2014/main" id="{6F503CC9-147E-4785-91A6-03E18B0FE00C}"/>
              </a:ext>
            </a:extLst>
          </p:cNvPr>
          <p:cNvGrpSpPr/>
          <p:nvPr/>
        </p:nvGrpSpPr>
        <p:grpSpPr>
          <a:xfrm>
            <a:off x="4232132" y="2874467"/>
            <a:ext cx="3635118" cy="908190"/>
            <a:chOff x="4366684" y="2926127"/>
            <a:chExt cx="3278335" cy="2571063"/>
          </a:xfrm>
        </p:grpSpPr>
        <p:sp>
          <p:nvSpPr>
            <p:cNvPr id="259" name="Freeform: Shape 258">
              <a:extLst>
                <a:ext uri="{FF2B5EF4-FFF2-40B4-BE49-F238E27FC236}">
                  <a16:creationId xmlns:a16="http://schemas.microsoft.com/office/drawing/2014/main" id="{DD92D0BF-FEE5-4F8E-8B4B-119FD573CA6D}"/>
                </a:ext>
              </a:extLst>
            </p:cNvPr>
            <p:cNvSpPr/>
            <p:nvPr/>
          </p:nvSpPr>
          <p:spPr>
            <a:xfrm>
              <a:off x="4744501"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5"/>
            </a:solidFill>
            <a:ln w="770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5F68736-1823-43BF-8B7C-5E0D3E1C8EFC}"/>
                </a:ext>
              </a:extLst>
            </p:cNvPr>
            <p:cNvSpPr/>
            <p:nvPr/>
          </p:nvSpPr>
          <p:spPr>
            <a:xfrm>
              <a:off x="467662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5"/>
            </a:solidFill>
            <a:ln w="770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60CE2482-32C1-489C-9067-C63FF4A7DD96}"/>
                </a:ext>
              </a:extLst>
            </p:cNvPr>
            <p:cNvSpPr/>
            <p:nvPr/>
          </p:nvSpPr>
          <p:spPr>
            <a:xfrm>
              <a:off x="5706626" y="2927282"/>
              <a:ext cx="109764" cy="2394576"/>
            </a:xfrm>
            <a:custGeom>
              <a:avLst/>
              <a:gdLst>
                <a:gd name="connsiteX0" fmla="*/ 0 w 292813"/>
                <a:gd name="connsiteY0" fmla="*/ 6392581 h 6387957"/>
                <a:gd name="connsiteX1" fmla="*/ 0 w 292813"/>
                <a:gd name="connsiteY1" fmla="*/ 0 h 6387957"/>
                <a:gd name="connsiteX2" fmla="*/ 295125 w 292813"/>
                <a:gd name="connsiteY2" fmla="*/ 0 h 6387957"/>
                <a:gd name="connsiteX3" fmla="*/ 295125 w 29281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2581"/>
                  </a:moveTo>
                  <a:cubicBezTo>
                    <a:pt x="0" y="4261978"/>
                    <a:pt x="0" y="2132145"/>
                    <a:pt x="0" y="0"/>
                  </a:cubicBezTo>
                  <a:cubicBezTo>
                    <a:pt x="97091" y="0"/>
                    <a:pt x="194952" y="0"/>
                    <a:pt x="295125" y="0"/>
                  </a:cubicBezTo>
                  <a:cubicBezTo>
                    <a:pt x="295125" y="2130603"/>
                    <a:pt x="295125" y="4259666"/>
                    <a:pt x="295125" y="6392581"/>
                  </a:cubicBezTo>
                </a:path>
              </a:pathLst>
            </a:custGeom>
            <a:solidFill>
              <a:schemeClr val="accent2"/>
            </a:solidFill>
            <a:ln w="7704"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29FDA3A9-C927-4981-A314-0E8335490F77}"/>
                </a:ext>
              </a:extLst>
            </p:cNvPr>
            <p:cNvSpPr/>
            <p:nvPr/>
          </p:nvSpPr>
          <p:spPr>
            <a:xfrm>
              <a:off x="5022376" y="2926994"/>
              <a:ext cx="75101" cy="2394576"/>
            </a:xfrm>
            <a:custGeom>
              <a:avLst/>
              <a:gdLst>
                <a:gd name="connsiteX0" fmla="*/ 0 w 200346"/>
                <a:gd name="connsiteY0" fmla="*/ 6392581 h 6387957"/>
                <a:gd name="connsiteX1" fmla="*/ 0 w 200346"/>
                <a:gd name="connsiteY1" fmla="*/ 0 h 6387957"/>
                <a:gd name="connsiteX2" fmla="*/ 201117 w 200346"/>
                <a:gd name="connsiteY2" fmla="*/ 0 h 6387957"/>
                <a:gd name="connsiteX3" fmla="*/ 201117 w 200346"/>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00346" h="6387957">
                  <a:moveTo>
                    <a:pt x="0" y="6392581"/>
                  </a:moveTo>
                  <a:cubicBezTo>
                    <a:pt x="0" y="4261207"/>
                    <a:pt x="0" y="2132145"/>
                    <a:pt x="0" y="0"/>
                  </a:cubicBezTo>
                  <a:cubicBezTo>
                    <a:pt x="67039" y="0"/>
                    <a:pt x="133307" y="0"/>
                    <a:pt x="201117" y="0"/>
                  </a:cubicBezTo>
                  <a:cubicBezTo>
                    <a:pt x="201117" y="2131374"/>
                    <a:pt x="201117" y="4260437"/>
                    <a:pt x="201117" y="6392581"/>
                  </a:cubicBezTo>
                </a:path>
              </a:pathLst>
            </a:custGeom>
            <a:solidFill>
              <a:schemeClr val="accent4"/>
            </a:solidFill>
            <a:ln w="7704"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1A1ECB4-9A2D-489F-A403-68432F406C59}"/>
                </a:ext>
              </a:extLst>
            </p:cNvPr>
            <p:cNvSpPr/>
            <p:nvPr/>
          </p:nvSpPr>
          <p:spPr>
            <a:xfrm>
              <a:off x="487782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1374"/>
                    <a:pt x="0" y="0"/>
                  </a:cubicBezTo>
                  <a:cubicBezTo>
                    <a:pt x="67039" y="0"/>
                    <a:pt x="131766" y="0"/>
                    <a:pt x="198805" y="0"/>
                  </a:cubicBezTo>
                  <a:cubicBezTo>
                    <a:pt x="198805" y="2130603"/>
                    <a:pt x="198805" y="4260437"/>
                    <a:pt x="198805" y="6392581"/>
                  </a:cubicBezTo>
                </a:path>
              </a:pathLst>
            </a:custGeom>
            <a:solidFill>
              <a:schemeClr val="accent4"/>
            </a:solidFill>
            <a:ln w="770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7A90CEB0-CF1B-473E-AC80-D287C978B8EB}"/>
                </a:ext>
              </a:extLst>
            </p:cNvPr>
            <p:cNvSpPr/>
            <p:nvPr/>
          </p:nvSpPr>
          <p:spPr>
            <a:xfrm>
              <a:off x="4559765"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6"/>
            </a:solidFill>
            <a:ln w="770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775CE2AD-EB1E-4C4E-B065-80051BD34D14}"/>
                </a:ext>
              </a:extLst>
            </p:cNvPr>
            <p:cNvSpPr/>
            <p:nvPr/>
          </p:nvSpPr>
          <p:spPr>
            <a:xfrm>
              <a:off x="4433987"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4716"/>
                    <a:pt x="103255" y="4567891"/>
                    <a:pt x="103255" y="6854918"/>
                  </a:cubicBezTo>
                </a:path>
              </a:pathLst>
            </a:custGeom>
            <a:solidFill>
              <a:schemeClr val="accent6"/>
            </a:solidFill>
            <a:ln w="770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39F3825-2CD6-4D7D-B343-3127AF5177D1}"/>
                </a:ext>
              </a:extLst>
            </p:cNvPr>
            <p:cNvSpPr/>
            <p:nvPr/>
          </p:nvSpPr>
          <p:spPr>
            <a:xfrm>
              <a:off x="4366684" y="2927282"/>
              <a:ext cx="37550" cy="2567886"/>
            </a:xfrm>
            <a:custGeom>
              <a:avLst/>
              <a:gdLst>
                <a:gd name="connsiteX0" fmla="*/ 0 w 100173"/>
                <a:gd name="connsiteY0" fmla="*/ 685414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148"/>
                  </a:moveTo>
                  <a:cubicBezTo>
                    <a:pt x="0" y="4569432"/>
                    <a:pt x="0" y="2286257"/>
                    <a:pt x="0" y="0"/>
                  </a:cubicBezTo>
                  <a:cubicBezTo>
                    <a:pt x="33905" y="0"/>
                    <a:pt x="67809" y="0"/>
                    <a:pt x="103255" y="0"/>
                  </a:cubicBezTo>
                  <a:cubicBezTo>
                    <a:pt x="103255" y="2285486"/>
                    <a:pt x="103255" y="4568661"/>
                    <a:pt x="103255" y="6854918"/>
                  </a:cubicBezTo>
                </a:path>
              </a:pathLst>
            </a:custGeom>
            <a:solidFill>
              <a:schemeClr val="accent6"/>
            </a:solidFill>
            <a:ln w="770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17F8FE64-CDBA-4722-804D-097CF1C3E629}"/>
                </a:ext>
              </a:extLst>
            </p:cNvPr>
            <p:cNvSpPr/>
            <p:nvPr/>
          </p:nvSpPr>
          <p:spPr>
            <a:xfrm>
              <a:off x="5957386"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3945"/>
                    <a:pt x="103255" y="4567891"/>
                    <a:pt x="103255" y="6854918"/>
                  </a:cubicBezTo>
                </a:path>
              </a:pathLst>
            </a:custGeom>
            <a:solidFill>
              <a:schemeClr val="accent6"/>
            </a:solidFill>
            <a:ln w="770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C0BBC1B-3667-4313-9E7F-53CCD675BC12}"/>
                </a:ext>
              </a:extLst>
            </p:cNvPr>
            <p:cNvSpPr/>
            <p:nvPr/>
          </p:nvSpPr>
          <p:spPr>
            <a:xfrm>
              <a:off x="6024689" y="2926127"/>
              <a:ext cx="37550" cy="2567886"/>
            </a:xfrm>
            <a:custGeom>
              <a:avLst/>
              <a:gdLst>
                <a:gd name="connsiteX0" fmla="*/ 0 w 100173"/>
                <a:gd name="connsiteY0" fmla="*/ 6857230 h 6850294"/>
                <a:gd name="connsiteX1" fmla="*/ 0 w 100173"/>
                <a:gd name="connsiteY1" fmla="*/ 0 h 6850294"/>
                <a:gd name="connsiteX2" fmla="*/ 52398 w 100173"/>
                <a:gd name="connsiteY2" fmla="*/ 0 h 6850294"/>
                <a:gd name="connsiteX3" fmla="*/ 103255 w 100173"/>
                <a:gd name="connsiteY3" fmla="*/ 0 h 6850294"/>
                <a:gd name="connsiteX4" fmla="*/ 103255 w 100173"/>
                <a:gd name="connsiteY4" fmla="*/ 6857230 h 685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850294">
                  <a:moveTo>
                    <a:pt x="0" y="6857230"/>
                  </a:moveTo>
                  <a:cubicBezTo>
                    <a:pt x="0" y="4572514"/>
                    <a:pt x="0" y="2288569"/>
                    <a:pt x="0" y="0"/>
                  </a:cubicBezTo>
                  <a:cubicBezTo>
                    <a:pt x="17723" y="0"/>
                    <a:pt x="34675" y="0"/>
                    <a:pt x="52398" y="0"/>
                  </a:cubicBezTo>
                  <a:cubicBezTo>
                    <a:pt x="68580" y="0"/>
                    <a:pt x="84762" y="0"/>
                    <a:pt x="103255" y="0"/>
                  </a:cubicBezTo>
                  <a:cubicBezTo>
                    <a:pt x="103255" y="2287798"/>
                    <a:pt x="103255" y="4571743"/>
                    <a:pt x="103255" y="6857230"/>
                  </a:cubicBezTo>
                </a:path>
              </a:pathLst>
            </a:custGeom>
            <a:solidFill>
              <a:schemeClr val="accent6"/>
            </a:solidFill>
            <a:ln w="770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14C79AB-A936-4D52-A625-026469B14399}"/>
                </a:ext>
              </a:extLst>
            </p:cNvPr>
            <p:cNvSpPr/>
            <p:nvPr/>
          </p:nvSpPr>
          <p:spPr>
            <a:xfrm>
              <a:off x="5890084" y="2926994"/>
              <a:ext cx="37550" cy="2394576"/>
            </a:xfrm>
            <a:custGeom>
              <a:avLst/>
              <a:gdLst>
                <a:gd name="connsiteX0" fmla="*/ 0 w 100173"/>
                <a:gd name="connsiteY0" fmla="*/ 6392581 h 6387957"/>
                <a:gd name="connsiteX1" fmla="*/ 0 w 100173"/>
                <a:gd name="connsiteY1" fmla="*/ 0 h 6387957"/>
                <a:gd name="connsiteX2" fmla="*/ 101714 w 100173"/>
                <a:gd name="connsiteY2" fmla="*/ 0 h 6387957"/>
                <a:gd name="connsiteX3" fmla="*/ 101714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2748"/>
                    <a:pt x="0" y="2132145"/>
                    <a:pt x="0" y="0"/>
                  </a:cubicBezTo>
                  <a:cubicBezTo>
                    <a:pt x="33904" y="0"/>
                    <a:pt x="67039" y="0"/>
                    <a:pt x="101714" y="0"/>
                  </a:cubicBezTo>
                  <a:cubicBezTo>
                    <a:pt x="101714" y="2130603"/>
                    <a:pt x="101714" y="4260437"/>
                    <a:pt x="101714" y="6392581"/>
                  </a:cubicBezTo>
                </a:path>
              </a:pathLst>
            </a:custGeom>
            <a:solidFill>
              <a:schemeClr val="accent6"/>
            </a:solidFill>
            <a:ln w="7704"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C191A941-607A-49D9-86B8-08383C7E628A}"/>
                </a:ext>
              </a:extLst>
            </p:cNvPr>
            <p:cNvSpPr/>
            <p:nvPr/>
          </p:nvSpPr>
          <p:spPr>
            <a:xfrm>
              <a:off x="6091991" y="2926994"/>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1978"/>
                    <a:pt x="0" y="2132915"/>
                    <a:pt x="0" y="0"/>
                  </a:cubicBezTo>
                  <a:cubicBezTo>
                    <a:pt x="34675" y="0"/>
                    <a:pt x="67809" y="0"/>
                    <a:pt x="103255" y="0"/>
                  </a:cubicBezTo>
                  <a:cubicBezTo>
                    <a:pt x="103255" y="2131374"/>
                    <a:pt x="103255" y="4261207"/>
                    <a:pt x="103255" y="6393351"/>
                  </a:cubicBezTo>
                </a:path>
              </a:pathLst>
            </a:custGeom>
            <a:solidFill>
              <a:schemeClr val="accent6"/>
            </a:solidFill>
            <a:ln w="7704"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3AE52E9-A164-4F63-AE64-5B7EA71756D8}"/>
                </a:ext>
              </a:extLst>
            </p:cNvPr>
            <p:cNvSpPr/>
            <p:nvPr/>
          </p:nvSpPr>
          <p:spPr>
            <a:xfrm>
              <a:off x="7139759"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2"/>
            </a:solidFill>
            <a:ln w="770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EE38055-CE9F-4D00-B914-687D12689D85}"/>
                </a:ext>
              </a:extLst>
            </p:cNvPr>
            <p:cNvSpPr/>
            <p:nvPr/>
          </p:nvSpPr>
          <p:spPr>
            <a:xfrm>
              <a:off x="7280788"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2"/>
            </a:solidFill>
            <a:ln w="770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EB0EC1E-E411-49E8-BC38-F2CDC3E3CDFD}"/>
                </a:ext>
              </a:extLst>
            </p:cNvPr>
            <p:cNvSpPr/>
            <p:nvPr/>
          </p:nvSpPr>
          <p:spPr>
            <a:xfrm>
              <a:off x="7349773"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2145"/>
                    <a:pt x="0" y="0"/>
                  </a:cubicBezTo>
                  <a:cubicBezTo>
                    <a:pt x="99402" y="0"/>
                    <a:pt x="195722" y="0"/>
                    <a:pt x="295125" y="0"/>
                  </a:cubicBezTo>
                  <a:cubicBezTo>
                    <a:pt x="295125" y="2132145"/>
                    <a:pt x="295125" y="4261207"/>
                    <a:pt x="295125" y="6393351"/>
                  </a:cubicBezTo>
                </a:path>
              </a:pathLst>
            </a:custGeom>
            <a:solidFill>
              <a:schemeClr val="accent1"/>
            </a:solidFill>
            <a:ln w="770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CEAA52EA-F768-44B5-88AB-31A8885E91E3}"/>
                </a:ext>
              </a:extLst>
            </p:cNvPr>
            <p:cNvSpPr/>
            <p:nvPr/>
          </p:nvSpPr>
          <p:spPr>
            <a:xfrm>
              <a:off x="7548511" y="2927282"/>
              <a:ext cx="41911" cy="2569908"/>
            </a:xfrm>
            <a:custGeom>
              <a:avLst/>
              <a:gdLst>
                <a:gd name="connsiteX0" fmla="*/ 0 w 115584"/>
                <a:gd name="connsiteY0" fmla="*/ 6753975 h 6850294"/>
                <a:gd name="connsiteX1" fmla="*/ 13099 w 115584"/>
                <a:gd name="connsiteY1" fmla="*/ 0 h 6850294"/>
                <a:gd name="connsiteX2" fmla="*/ 118666 w 115584"/>
                <a:gd name="connsiteY2" fmla="*/ 0 h 6850294"/>
                <a:gd name="connsiteX3" fmla="*/ 118666 w 115584"/>
                <a:gd name="connsiteY3" fmla="*/ 6855688 h 6850294"/>
                <a:gd name="connsiteX0" fmla="*/ 0 w 111805"/>
                <a:gd name="connsiteY0" fmla="*/ 6836322 h 6855688"/>
                <a:gd name="connsiteX1" fmla="*/ 6237 w 111805"/>
                <a:gd name="connsiteY1" fmla="*/ 0 h 6855688"/>
                <a:gd name="connsiteX2" fmla="*/ 111804 w 111805"/>
                <a:gd name="connsiteY2" fmla="*/ 0 h 6855688"/>
                <a:gd name="connsiteX3" fmla="*/ 111804 w 111805"/>
                <a:gd name="connsiteY3" fmla="*/ 6855688 h 6855688"/>
                <a:gd name="connsiteX0" fmla="*/ 0 w 111804"/>
                <a:gd name="connsiteY0" fmla="*/ 6853478 h 6855688"/>
                <a:gd name="connsiteX1" fmla="*/ 6237 w 111804"/>
                <a:gd name="connsiteY1" fmla="*/ 0 h 6855688"/>
                <a:gd name="connsiteX2" fmla="*/ 111804 w 111804"/>
                <a:gd name="connsiteY2" fmla="*/ 0 h 6855688"/>
                <a:gd name="connsiteX3" fmla="*/ 111804 w 111804"/>
                <a:gd name="connsiteY3" fmla="*/ 6855688 h 6855688"/>
              </a:gdLst>
              <a:ahLst/>
              <a:cxnLst>
                <a:cxn ang="0">
                  <a:pos x="connsiteX0" y="connsiteY0"/>
                </a:cxn>
                <a:cxn ang="0">
                  <a:pos x="connsiteX1" y="connsiteY1"/>
                </a:cxn>
                <a:cxn ang="0">
                  <a:pos x="connsiteX2" y="connsiteY2"/>
                </a:cxn>
                <a:cxn ang="0">
                  <a:pos x="connsiteX3" y="connsiteY3"/>
                </a:cxn>
              </a:cxnLst>
              <a:rect l="l" t="t" r="r" b="b"/>
              <a:pathLst>
                <a:path w="111804" h="6855688">
                  <a:moveTo>
                    <a:pt x="0" y="6853478"/>
                  </a:moveTo>
                  <a:cubicBezTo>
                    <a:pt x="14640" y="4603437"/>
                    <a:pt x="3155" y="2253123"/>
                    <a:pt x="6237" y="0"/>
                  </a:cubicBezTo>
                  <a:lnTo>
                    <a:pt x="111804" y="0"/>
                  </a:lnTo>
                  <a:lnTo>
                    <a:pt x="111804" y="6855688"/>
                  </a:lnTo>
                </a:path>
              </a:pathLst>
            </a:custGeom>
            <a:solidFill>
              <a:schemeClr val="accent1"/>
            </a:solidFill>
            <a:ln w="770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455328A-DCEE-410D-BA26-ADA3D0069DD4}"/>
                </a:ext>
              </a:extLst>
            </p:cNvPr>
            <p:cNvSpPr/>
            <p:nvPr/>
          </p:nvSpPr>
          <p:spPr>
            <a:xfrm>
              <a:off x="748524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1"/>
            </a:solidFill>
            <a:ln w="770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B733C93-19EF-4DDA-B2CD-AB9CECDF991C}"/>
                </a:ext>
              </a:extLst>
            </p:cNvPr>
            <p:cNvSpPr/>
            <p:nvPr/>
          </p:nvSpPr>
          <p:spPr>
            <a:xfrm>
              <a:off x="7616134" y="2926994"/>
              <a:ext cx="28885" cy="2567886"/>
            </a:xfrm>
            <a:custGeom>
              <a:avLst/>
              <a:gdLst>
                <a:gd name="connsiteX0" fmla="*/ 0 w 77056"/>
                <a:gd name="connsiteY0" fmla="*/ 6854918 h 6850294"/>
                <a:gd name="connsiteX1" fmla="*/ 0 w 77056"/>
                <a:gd name="connsiteY1" fmla="*/ 0 h 6850294"/>
                <a:gd name="connsiteX2" fmla="*/ 78597 w 77056"/>
                <a:gd name="connsiteY2" fmla="*/ 0 h 6850294"/>
                <a:gd name="connsiteX3" fmla="*/ 78597 w 77056"/>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77056" h="6850294">
                  <a:moveTo>
                    <a:pt x="0" y="6854918"/>
                  </a:moveTo>
                  <a:cubicBezTo>
                    <a:pt x="0" y="4570202"/>
                    <a:pt x="0" y="2286257"/>
                    <a:pt x="0" y="0"/>
                  </a:cubicBezTo>
                  <a:cubicBezTo>
                    <a:pt x="25428" y="0"/>
                    <a:pt x="50087" y="0"/>
                    <a:pt x="78597" y="0"/>
                  </a:cubicBezTo>
                  <a:cubicBezTo>
                    <a:pt x="78597" y="2283175"/>
                    <a:pt x="78597" y="4566350"/>
                    <a:pt x="78597" y="6854918"/>
                  </a:cubicBezTo>
                </a:path>
              </a:pathLst>
            </a:custGeom>
            <a:solidFill>
              <a:schemeClr val="accent1"/>
            </a:solidFill>
            <a:ln w="770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2CA48E9-700A-4586-8107-9FC3DAB60680}"/>
                </a:ext>
              </a:extLst>
            </p:cNvPr>
            <p:cNvSpPr/>
            <p:nvPr/>
          </p:nvSpPr>
          <p:spPr>
            <a:xfrm>
              <a:off x="6838507"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3"/>
            </a:solidFill>
            <a:ln w="7704"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E450D6B9-B93B-401C-BCCB-F5DF29D7E070}"/>
                </a:ext>
              </a:extLst>
            </p:cNvPr>
            <p:cNvSpPr/>
            <p:nvPr/>
          </p:nvSpPr>
          <p:spPr>
            <a:xfrm>
              <a:off x="6980994"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3123BC4-CD10-48E2-BFB3-7F70917C55D6}"/>
                </a:ext>
              </a:extLst>
            </p:cNvPr>
            <p:cNvSpPr/>
            <p:nvPr/>
          </p:nvSpPr>
          <p:spPr>
            <a:xfrm>
              <a:off x="706505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FF37F95-C2E6-4015-BB73-82D71F8A1E2B}"/>
                </a:ext>
              </a:extLst>
            </p:cNvPr>
            <p:cNvSpPr/>
            <p:nvPr/>
          </p:nvSpPr>
          <p:spPr>
            <a:xfrm>
              <a:off x="6754449"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3"/>
            </a:solidFill>
            <a:ln w="770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04A8134-7BD8-4BB2-92CD-BC6C1B666B2D}"/>
                </a:ext>
              </a:extLst>
            </p:cNvPr>
            <p:cNvSpPr/>
            <p:nvPr/>
          </p:nvSpPr>
          <p:spPr>
            <a:xfrm>
              <a:off x="6334914" y="2927282"/>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2748"/>
                    <a:pt x="0" y="2132915"/>
                    <a:pt x="0" y="0"/>
                  </a:cubicBezTo>
                  <a:cubicBezTo>
                    <a:pt x="33904" y="0"/>
                    <a:pt x="67809" y="0"/>
                    <a:pt x="103255" y="0"/>
                  </a:cubicBezTo>
                  <a:cubicBezTo>
                    <a:pt x="103255" y="2131374"/>
                    <a:pt x="103255" y="4260436"/>
                    <a:pt x="103255" y="6393351"/>
                  </a:cubicBezTo>
                </a:path>
              </a:pathLst>
            </a:custGeom>
            <a:solidFill>
              <a:schemeClr val="accent5"/>
            </a:solidFill>
            <a:ln w="770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58B22BD-4C0C-4AAF-90D5-C5F7E6FC370B}"/>
                </a:ext>
              </a:extLst>
            </p:cNvPr>
            <p:cNvSpPr/>
            <p:nvPr/>
          </p:nvSpPr>
          <p:spPr>
            <a:xfrm>
              <a:off x="6159871" y="2926127"/>
              <a:ext cx="37550" cy="2397464"/>
            </a:xfrm>
            <a:custGeom>
              <a:avLst/>
              <a:gdLst>
                <a:gd name="connsiteX0" fmla="*/ 0 w 100173"/>
                <a:gd name="connsiteY0" fmla="*/ 6395663 h 6395662"/>
                <a:gd name="connsiteX1" fmla="*/ 0 w 100173"/>
                <a:gd name="connsiteY1" fmla="*/ 0 h 6395662"/>
                <a:gd name="connsiteX2" fmla="*/ 52398 w 100173"/>
                <a:gd name="connsiteY2" fmla="*/ 0 h 6395662"/>
                <a:gd name="connsiteX3" fmla="*/ 103255 w 100173"/>
                <a:gd name="connsiteY3" fmla="*/ 0 h 6395662"/>
                <a:gd name="connsiteX4" fmla="*/ 103255 w 100173"/>
                <a:gd name="connsiteY4" fmla="*/ 6395663 h 639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395662">
                  <a:moveTo>
                    <a:pt x="0" y="6395663"/>
                  </a:moveTo>
                  <a:cubicBezTo>
                    <a:pt x="0" y="4265060"/>
                    <a:pt x="0" y="2135227"/>
                    <a:pt x="0" y="0"/>
                  </a:cubicBezTo>
                  <a:cubicBezTo>
                    <a:pt x="17723" y="0"/>
                    <a:pt x="34675" y="0"/>
                    <a:pt x="52398" y="0"/>
                  </a:cubicBezTo>
                  <a:cubicBezTo>
                    <a:pt x="68580" y="0"/>
                    <a:pt x="84762" y="0"/>
                    <a:pt x="103255" y="0"/>
                  </a:cubicBezTo>
                  <a:cubicBezTo>
                    <a:pt x="103255" y="2132915"/>
                    <a:pt x="103255" y="4261977"/>
                    <a:pt x="103255" y="6395663"/>
                  </a:cubicBezTo>
                </a:path>
              </a:pathLst>
            </a:custGeom>
            <a:solidFill>
              <a:schemeClr val="accent5"/>
            </a:solidFill>
            <a:ln w="770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58B4F8B3-E98A-455E-847C-D3EECCD296EE}"/>
                </a:ext>
              </a:extLst>
            </p:cNvPr>
            <p:cNvSpPr/>
            <p:nvPr/>
          </p:nvSpPr>
          <p:spPr>
            <a:xfrm>
              <a:off x="6231712" y="2926127"/>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5"/>
            </a:solidFill>
            <a:ln w="770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1CF4154-07B0-4E0C-B904-223269B9CDE8}"/>
                </a:ext>
              </a:extLst>
            </p:cNvPr>
            <p:cNvSpPr/>
            <p:nvPr/>
          </p:nvSpPr>
          <p:spPr>
            <a:xfrm>
              <a:off x="6598401"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4"/>
            </a:solidFill>
            <a:ln w="770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D22D180F-FB50-4260-AABC-FC6AEDA42E34}"/>
                </a:ext>
              </a:extLst>
            </p:cNvPr>
            <p:cNvSpPr/>
            <p:nvPr/>
          </p:nvSpPr>
          <p:spPr>
            <a:xfrm>
              <a:off x="6680669"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4"/>
            </a:solidFill>
            <a:ln w="7704"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DF2F1A03-9469-469E-AD14-BF151A7596AB}"/>
                </a:ext>
              </a:extLst>
            </p:cNvPr>
            <p:cNvSpPr/>
            <p:nvPr/>
          </p:nvSpPr>
          <p:spPr>
            <a:xfrm>
              <a:off x="6516134" y="2927282"/>
              <a:ext cx="37550" cy="2394576"/>
            </a:xfrm>
            <a:custGeom>
              <a:avLst/>
              <a:gdLst>
                <a:gd name="connsiteX0" fmla="*/ 0 w 100173"/>
                <a:gd name="connsiteY0" fmla="*/ 6391811 h 6387957"/>
                <a:gd name="connsiteX1" fmla="*/ 0 w 100173"/>
                <a:gd name="connsiteY1" fmla="*/ 0 h 6387957"/>
                <a:gd name="connsiteX2" fmla="*/ 103255 w 100173"/>
                <a:gd name="connsiteY2" fmla="*/ 0 h 6387957"/>
                <a:gd name="connsiteX3" fmla="*/ 103255 w 100173"/>
                <a:gd name="connsiteY3" fmla="*/ 639181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1811"/>
                  </a:moveTo>
                  <a:cubicBezTo>
                    <a:pt x="0" y="4261978"/>
                    <a:pt x="0" y="2132145"/>
                    <a:pt x="0" y="0"/>
                  </a:cubicBezTo>
                  <a:cubicBezTo>
                    <a:pt x="33134" y="0"/>
                    <a:pt x="67039" y="0"/>
                    <a:pt x="103255" y="0"/>
                  </a:cubicBezTo>
                  <a:cubicBezTo>
                    <a:pt x="103255" y="2130603"/>
                    <a:pt x="103255" y="4260436"/>
                    <a:pt x="103255" y="6391811"/>
                  </a:cubicBezTo>
                </a:path>
              </a:pathLst>
            </a:custGeom>
            <a:solidFill>
              <a:schemeClr val="accent4"/>
            </a:solidFill>
            <a:ln w="7704"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630C142B-978F-413F-B2C3-92715A5E301C}"/>
                </a:ext>
              </a:extLst>
            </p:cNvPr>
            <p:cNvSpPr/>
            <p:nvPr/>
          </p:nvSpPr>
          <p:spPr>
            <a:xfrm>
              <a:off x="6399205"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4"/>
            </a:solidFill>
            <a:ln w="770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3FB55C14-178E-45B3-B627-906B5818B83B}"/>
                </a:ext>
              </a:extLst>
            </p:cNvPr>
            <p:cNvSpPr/>
            <p:nvPr/>
          </p:nvSpPr>
          <p:spPr>
            <a:xfrm>
              <a:off x="5237391" y="2926127"/>
              <a:ext cx="144425" cy="2394576"/>
            </a:xfrm>
            <a:custGeom>
              <a:avLst/>
              <a:gdLst>
                <a:gd name="connsiteX0" fmla="*/ 0 w 385280"/>
                <a:gd name="connsiteY0" fmla="*/ 6393351 h 6387957"/>
                <a:gd name="connsiteX1" fmla="*/ 0 w 385280"/>
                <a:gd name="connsiteY1" fmla="*/ 0 h 6387957"/>
                <a:gd name="connsiteX2" fmla="*/ 387593 w 385280"/>
                <a:gd name="connsiteY2" fmla="*/ 0 h 6387957"/>
                <a:gd name="connsiteX3" fmla="*/ 387593 w 38528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385280" h="6387957">
                  <a:moveTo>
                    <a:pt x="0" y="6393351"/>
                  </a:moveTo>
                  <a:cubicBezTo>
                    <a:pt x="0" y="4262748"/>
                    <a:pt x="0" y="2132145"/>
                    <a:pt x="0" y="0"/>
                  </a:cubicBezTo>
                  <a:cubicBezTo>
                    <a:pt x="128684" y="0"/>
                    <a:pt x="256597" y="0"/>
                    <a:pt x="387593" y="0"/>
                  </a:cubicBezTo>
                  <a:cubicBezTo>
                    <a:pt x="387593" y="2130603"/>
                    <a:pt x="387593" y="4261207"/>
                    <a:pt x="387593" y="6393351"/>
                  </a:cubicBezTo>
                </a:path>
              </a:pathLst>
            </a:custGeom>
            <a:solidFill>
              <a:schemeClr val="accent3"/>
            </a:solidFill>
            <a:ln w="770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7A98972D-2737-4ED9-B80C-A227894E4F7B}"/>
                </a:ext>
              </a:extLst>
            </p:cNvPr>
            <p:cNvSpPr/>
            <p:nvPr/>
          </p:nvSpPr>
          <p:spPr>
            <a:xfrm>
              <a:off x="512326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7039" y="0"/>
                    <a:pt x="131766" y="0"/>
                    <a:pt x="198805" y="0"/>
                  </a:cubicBezTo>
                  <a:cubicBezTo>
                    <a:pt x="198805" y="2130603"/>
                    <a:pt x="198805" y="4259666"/>
                    <a:pt x="198805" y="6392581"/>
                  </a:cubicBezTo>
                </a:path>
              </a:pathLst>
            </a:custGeom>
            <a:solidFill>
              <a:schemeClr val="accent3"/>
            </a:solidFill>
            <a:ln w="770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E0D144A6-2ED0-44DA-8B14-6DA2AA2CB8E2}"/>
                </a:ext>
              </a:extLst>
            </p:cNvPr>
            <p:cNvSpPr/>
            <p:nvPr/>
          </p:nvSpPr>
          <p:spPr>
            <a:xfrm>
              <a:off x="5611343"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3"/>
            </a:solidFill>
            <a:ln w="770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FB667A5-4143-4A94-A51B-F5F79440A529}"/>
                </a:ext>
              </a:extLst>
            </p:cNvPr>
            <p:cNvSpPr/>
            <p:nvPr/>
          </p:nvSpPr>
          <p:spPr>
            <a:xfrm>
              <a:off x="540725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10"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31229FC-3014-4ED9-9209-B4C0A62827CD}"/>
                </a:ext>
              </a:extLst>
            </p:cNvPr>
            <p:cNvSpPr/>
            <p:nvPr/>
          </p:nvSpPr>
          <p:spPr>
            <a:xfrm>
              <a:off x="5470252"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CF023D32-B85F-46BF-8415-28BCCFB6EB7A}"/>
                </a:ext>
              </a:extLst>
            </p:cNvPr>
            <p:cNvSpPr/>
            <p:nvPr/>
          </p:nvSpPr>
          <p:spPr>
            <a:xfrm>
              <a:off x="5533244"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a:p>
          </p:txBody>
        </p:sp>
      </p:grpSp>
      <p:grpSp>
        <p:nvGrpSpPr>
          <p:cNvPr id="208" name="Group 207">
            <a:extLst>
              <a:ext uri="{FF2B5EF4-FFF2-40B4-BE49-F238E27FC236}">
                <a16:creationId xmlns:a16="http://schemas.microsoft.com/office/drawing/2014/main" id="{D4D871AC-E922-844B-8FE4-E956AFA7745D}"/>
              </a:ext>
            </a:extLst>
          </p:cNvPr>
          <p:cNvGrpSpPr/>
          <p:nvPr/>
        </p:nvGrpSpPr>
        <p:grpSpPr>
          <a:xfrm>
            <a:off x="5605076" y="1946830"/>
            <a:ext cx="1181877" cy="1162698"/>
            <a:chOff x="4574848" y="1897856"/>
            <a:chExt cx="3028217" cy="3026664"/>
          </a:xfrm>
        </p:grpSpPr>
        <p:sp>
          <p:nvSpPr>
            <p:cNvPr id="222" name="Freeform: Shape 3">
              <a:extLst>
                <a:ext uri="{FF2B5EF4-FFF2-40B4-BE49-F238E27FC236}">
                  <a16:creationId xmlns:a16="http://schemas.microsoft.com/office/drawing/2014/main" id="{EC4E107F-615C-9943-B977-BC1D48A4B39A}"/>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226" name="Freeform: Shape 4">
              <a:extLst>
                <a:ext uri="{FF2B5EF4-FFF2-40B4-BE49-F238E27FC236}">
                  <a16:creationId xmlns:a16="http://schemas.microsoft.com/office/drawing/2014/main" id="{096120E4-FEDB-9840-9016-33A7B607EBA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B9D533"/>
            </a:solidFill>
            <a:ln w="9525" cap="flat">
              <a:noFill/>
              <a:prstDash val="solid"/>
              <a:miter/>
            </a:ln>
          </p:spPr>
          <p:txBody>
            <a:bodyPr rtlCol="0" anchor="ctr"/>
            <a:lstStyle/>
            <a:p>
              <a:endParaRPr lang="en-US" dirty="0"/>
            </a:p>
          </p:txBody>
        </p:sp>
      </p:grpSp>
      <p:sp>
        <p:nvSpPr>
          <p:cNvPr id="227" name="Block Arc 41">
            <a:extLst>
              <a:ext uri="{FF2B5EF4-FFF2-40B4-BE49-F238E27FC236}">
                <a16:creationId xmlns:a16="http://schemas.microsoft.com/office/drawing/2014/main" id="{A717A6B7-1AFE-B44B-9F15-0114ECDBC977}"/>
              </a:ext>
            </a:extLst>
          </p:cNvPr>
          <p:cNvSpPr/>
          <p:nvPr/>
        </p:nvSpPr>
        <p:spPr>
          <a:xfrm>
            <a:off x="6561945" y="2137199"/>
            <a:ext cx="718704" cy="810810"/>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28" name="Left Arrow 1">
            <a:extLst>
              <a:ext uri="{FF2B5EF4-FFF2-40B4-BE49-F238E27FC236}">
                <a16:creationId xmlns:a16="http://schemas.microsoft.com/office/drawing/2014/main" id="{06DA9011-0536-5A45-AB2B-043BC704A424}"/>
              </a:ext>
            </a:extLst>
          </p:cNvPr>
          <p:cNvSpPr>
            <a:spLocks noChangeAspect="1"/>
          </p:cNvSpPr>
          <p:nvPr/>
        </p:nvSpPr>
        <p:spPr>
          <a:xfrm>
            <a:off x="4813576" y="2144326"/>
            <a:ext cx="1076695" cy="10479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29" name="Picture 228">
            <a:extLst>
              <a:ext uri="{FF2B5EF4-FFF2-40B4-BE49-F238E27FC236}">
                <a16:creationId xmlns:a16="http://schemas.microsoft.com/office/drawing/2014/main" id="{AC6C4BEE-D513-A944-9E33-D82AD48A8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350" y="177138"/>
            <a:ext cx="2595194" cy="733720"/>
          </a:xfrm>
          <a:prstGeom prst="rect">
            <a:avLst/>
          </a:prstGeom>
          <a:blipFill>
            <a:blip r:embed="rId3">
              <a:alphaModFix amt="37000"/>
            </a:blip>
            <a:stretch>
              <a:fillRect/>
            </a:stretch>
          </a:blipFill>
        </p:spPr>
      </p:pic>
      <p:sp>
        <p:nvSpPr>
          <p:cNvPr id="231" name="TextBox 230">
            <a:extLst>
              <a:ext uri="{FF2B5EF4-FFF2-40B4-BE49-F238E27FC236}">
                <a16:creationId xmlns:a16="http://schemas.microsoft.com/office/drawing/2014/main" id="{4C61C110-D4A8-A146-A86D-A599DF3A914D}"/>
              </a:ext>
            </a:extLst>
          </p:cNvPr>
          <p:cNvSpPr txBox="1"/>
          <p:nvPr/>
        </p:nvSpPr>
        <p:spPr>
          <a:xfrm>
            <a:off x="3499712" y="5997291"/>
            <a:ext cx="5240313" cy="507831"/>
          </a:xfrm>
          <a:prstGeom prst="rect">
            <a:avLst/>
          </a:prstGeom>
          <a:noFill/>
        </p:spPr>
        <p:txBody>
          <a:bodyPr wrap="square" rtlCol="0">
            <a:spAutoFit/>
          </a:bodyPr>
          <a:lstStyle/>
          <a:p>
            <a:pPr>
              <a:lnSpc>
                <a:spcPct val="90000"/>
              </a:lnSpc>
              <a:defRPr/>
            </a:pPr>
            <a:r>
              <a:rPr lang="en-US" sz="1000" kern="0" dirty="0">
                <a:latin typeface="Times"/>
              </a:rPr>
              <a:t>The p</a:t>
            </a:r>
            <a:r>
              <a:rPr lang="en-GB" sz="1000" kern="0" dirty="0" err="1">
                <a:latin typeface="Times"/>
              </a:rPr>
              <a:t>roject</a:t>
            </a:r>
            <a:r>
              <a:rPr lang="en-GB" sz="1000" kern="0" dirty="0">
                <a:latin typeface="Times"/>
              </a:rPr>
              <a:t>  has  received  funding  from  the  European  Union’s  Horizon  2020  research  and  innovation  programme  under  the  Marie  </a:t>
            </a:r>
            <a:r>
              <a:rPr lang="en-GB" sz="1000" kern="0" dirty="0" err="1">
                <a:latin typeface="Times"/>
              </a:rPr>
              <a:t>Skłodowska</a:t>
            </a:r>
            <a:r>
              <a:rPr lang="en-GB" sz="1000" kern="0" dirty="0">
                <a:latin typeface="Times"/>
              </a:rPr>
              <a:t>-Curie  European  Training  Networks  grant  agreement  </a:t>
            </a:r>
            <a:r>
              <a:rPr lang="en-GB" sz="1000" kern="0" dirty="0" err="1">
                <a:latin typeface="Times"/>
              </a:rPr>
              <a:t>ReTraCE</a:t>
            </a:r>
            <a:r>
              <a:rPr lang="en-GB" sz="1000" kern="0" dirty="0">
                <a:latin typeface="Times"/>
              </a:rPr>
              <a:t>  No  814247.</a:t>
            </a:r>
          </a:p>
        </p:txBody>
      </p:sp>
      <p:sp>
        <p:nvSpPr>
          <p:cNvPr id="3" name="Rectangle 2">
            <a:extLst>
              <a:ext uri="{FF2B5EF4-FFF2-40B4-BE49-F238E27FC236}">
                <a16:creationId xmlns:a16="http://schemas.microsoft.com/office/drawing/2014/main" id="{9187CB5B-5651-A44A-B755-BB5EA4AEE87A}"/>
              </a:ext>
            </a:extLst>
          </p:cNvPr>
          <p:cNvSpPr/>
          <p:nvPr/>
        </p:nvSpPr>
        <p:spPr>
          <a:xfrm>
            <a:off x="1031738" y="4083984"/>
            <a:ext cx="10492353" cy="830997"/>
          </a:xfrm>
          <a:prstGeom prst="rect">
            <a:avLst/>
          </a:prstGeom>
        </p:spPr>
        <p:txBody>
          <a:bodyPr wrap="square">
            <a:spAutoFit/>
          </a:bodyPr>
          <a:lstStyle/>
          <a:p>
            <a:pPr algn="ctr"/>
            <a:r>
              <a:rPr lang="en-GB" sz="2400" b="1" dirty="0"/>
              <a:t>Network Design Models for Closed-Loop Supply Chains: </a:t>
            </a:r>
            <a:br>
              <a:rPr lang="en-GB" sz="2400" b="1" dirty="0"/>
            </a:br>
            <a:r>
              <a:rPr lang="en-GB" sz="2400" b="1" dirty="0"/>
              <a:t>A Literature Review and a Research Agenda</a:t>
            </a:r>
          </a:p>
        </p:txBody>
      </p:sp>
      <p:pic>
        <p:nvPicPr>
          <p:cNvPr id="4" name="Picture 3"/>
          <p:cNvPicPr>
            <a:picLocks noChangeAspect="1"/>
          </p:cNvPicPr>
          <p:nvPr/>
        </p:nvPicPr>
        <p:blipFill>
          <a:blip r:embed="rId4"/>
          <a:stretch>
            <a:fillRect/>
          </a:stretch>
        </p:blipFill>
        <p:spPr>
          <a:xfrm flipH="1">
            <a:off x="281310" y="5963758"/>
            <a:ext cx="862343" cy="574895"/>
          </a:xfrm>
          <a:prstGeom prst="rect">
            <a:avLst/>
          </a:prstGeom>
        </p:spPr>
      </p:pic>
    </p:spTree>
    <p:extLst>
      <p:ext uri="{BB962C8B-B14F-4D97-AF65-F5344CB8AC3E}">
        <p14:creationId xmlns:p14="http://schemas.microsoft.com/office/powerpoint/2010/main" val="5515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0"/>
                                        </p:tgtEl>
                                        <p:attrNameLst>
                                          <p:attrName>style.visibility</p:attrName>
                                        </p:attrNameLst>
                                      </p:cBhvr>
                                      <p:to>
                                        <p:strVal val="visible"/>
                                      </p:to>
                                    </p:set>
                                    <p:anim calcmode="lin" valueType="num">
                                      <p:cBhvr additive="base">
                                        <p:cTn id="13" dur="500" fill="hold"/>
                                        <p:tgtEl>
                                          <p:spTgt spid="230"/>
                                        </p:tgtEl>
                                        <p:attrNameLst>
                                          <p:attrName>ppt_x</p:attrName>
                                        </p:attrNameLst>
                                      </p:cBhvr>
                                      <p:tavLst>
                                        <p:tav tm="0">
                                          <p:val>
                                            <p:strVal val="#ppt_x"/>
                                          </p:val>
                                        </p:tav>
                                        <p:tav tm="100000">
                                          <p:val>
                                            <p:strVal val="#ppt_x"/>
                                          </p:val>
                                        </p:tav>
                                      </p:tavLst>
                                    </p:anim>
                                    <p:anim calcmode="lin" valueType="num">
                                      <p:cBhvr additive="base">
                                        <p:cTn id="14"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EF1F4F-12D4-48B8-85F2-C65A28AC6C50}"/>
              </a:ext>
            </a:extLst>
          </p:cNvPr>
          <p:cNvSpPr txBox="1"/>
          <p:nvPr/>
        </p:nvSpPr>
        <p:spPr>
          <a:xfrm>
            <a:off x="8905570" y="3939649"/>
            <a:ext cx="2777961" cy="1569660"/>
          </a:xfrm>
          <a:prstGeom prst="rect">
            <a:avLst/>
          </a:prstGeom>
          <a:noFill/>
        </p:spPr>
        <p:txBody>
          <a:bodyPr wrap="square" rtlCol="0" anchor="ctr">
            <a:spAutoFit/>
          </a:bodyPr>
          <a:lstStyle/>
          <a:p>
            <a:pPr algn="ctr"/>
            <a:r>
              <a:rPr lang="en-GB" sz="3200" b="1" dirty="0">
                <a:solidFill>
                  <a:schemeClr val="bg1"/>
                </a:solidFill>
                <a:latin typeface="Times New Roman" panose="02020603050405020304" pitchFamily="18" charset="0"/>
                <a:ea typeface="Calibri" panose="020F0502020204030204" pitchFamily="34" charset="0"/>
                <a:cs typeface="Arial" panose="020B0604020202020204" pitchFamily="34" charset="0"/>
              </a:rPr>
              <a:t>Co-occurrence of authors’ keywords</a:t>
            </a:r>
            <a:endParaRPr lang="en-US" altLang="ko-KR" sz="3200" b="1" dirty="0">
              <a:solidFill>
                <a:schemeClr val="bg1"/>
              </a:solidFill>
              <a:cs typeface="Arial" pitchFamily="34" charset="0"/>
            </a:endParaRPr>
          </a:p>
        </p:txBody>
      </p:sp>
      <p:pic>
        <p:nvPicPr>
          <p:cNvPr id="6" name="Picture 5">
            <a:extLst>
              <a:ext uri="{FF2B5EF4-FFF2-40B4-BE49-F238E27FC236}">
                <a16:creationId xmlns:a16="http://schemas.microsoft.com/office/drawing/2014/main" id="{93E9EF77-FC73-5B4F-98B7-33E3103AFC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9162" y="343206"/>
            <a:ext cx="8528391" cy="5326899"/>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0F966993-E1E0-8D49-9AD6-DC57EB46F12D}"/>
              </a:ext>
            </a:extLst>
          </p:cNvPr>
          <p:cNvSpPr/>
          <p:nvPr/>
        </p:nvSpPr>
        <p:spPr>
          <a:xfrm>
            <a:off x="541868" y="5670105"/>
            <a:ext cx="4605866" cy="307777"/>
          </a:xfrm>
          <a:prstGeom prst="rect">
            <a:avLst/>
          </a:prstGeom>
        </p:spPr>
        <p:txBody>
          <a:bodyPr wrap="square">
            <a:spAutoFit/>
          </a:bodyPr>
          <a:lstStyle/>
          <a:p>
            <a:r>
              <a:rPr lang="en-GB" sz="1400" dirty="0">
                <a:latin typeface="Times New Roman" panose="02020603050405020304" pitchFamily="18" charset="0"/>
                <a:ea typeface="Calibri" panose="020F0502020204030204" pitchFamily="34" charset="0"/>
                <a:cs typeface="Arial" panose="020B0604020202020204" pitchFamily="34" charset="0"/>
              </a:rPr>
              <a:t>Co-occurrence of author keywords appearing in the papers</a:t>
            </a:r>
            <a:r>
              <a:rPr lang="en-GB" sz="1400" dirty="0"/>
              <a:t> </a:t>
            </a:r>
            <a:endParaRPr lang="en-US" sz="1400" dirty="0"/>
          </a:p>
        </p:txBody>
      </p:sp>
      <p:pic>
        <p:nvPicPr>
          <p:cNvPr id="5" name="Picture 4">
            <a:extLst>
              <a:ext uri="{FF2B5EF4-FFF2-40B4-BE49-F238E27FC236}">
                <a16:creationId xmlns:a16="http://schemas.microsoft.com/office/drawing/2014/main" id="{47A5D003-E49D-194F-9D95-5A0164A04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14" y="146371"/>
            <a:ext cx="2732887" cy="916655"/>
          </a:xfrm>
          <a:prstGeom prst="rect">
            <a:avLst/>
          </a:prstGeom>
          <a:ln w="3175">
            <a:solidFill>
              <a:schemeClr val="tx1"/>
            </a:solidFill>
          </a:ln>
        </p:spPr>
      </p:pic>
      <p:pic>
        <p:nvPicPr>
          <p:cNvPr id="7" name="Picture 6">
            <a:extLst>
              <a:ext uri="{FF2B5EF4-FFF2-40B4-BE49-F238E27FC236}">
                <a16:creationId xmlns:a16="http://schemas.microsoft.com/office/drawing/2014/main" id="{CACA0321-11AE-964D-A93C-F6604ABA1C2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3" name="Rectangle 2">
            <a:extLst>
              <a:ext uri="{FF2B5EF4-FFF2-40B4-BE49-F238E27FC236}">
                <a16:creationId xmlns:a16="http://schemas.microsoft.com/office/drawing/2014/main" id="{A141D73F-CB1A-2C44-8E7A-79FE8D1C6FA5}"/>
              </a:ext>
            </a:extLst>
          </p:cNvPr>
          <p:cNvSpPr/>
          <p:nvPr/>
        </p:nvSpPr>
        <p:spPr>
          <a:xfrm>
            <a:off x="9865766" y="321733"/>
            <a:ext cx="232623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programming</a:t>
            </a:r>
          </a:p>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multi-objective</a:t>
            </a:r>
          </a:p>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optimization </a:t>
            </a:r>
          </a:p>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genetic algorithm</a:t>
            </a:r>
          </a:p>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design </a:t>
            </a:r>
          </a:p>
          <a:p>
            <a:pPr marL="285750" indent="-285750">
              <a:buFont typeface="Arial" panose="020B0604020202020204" pitchFamily="34" charset="0"/>
              <a:buChar char="•"/>
            </a:pPr>
            <a:r>
              <a:rPr lang="en-GB" sz="2000" dirty="0">
                <a:solidFill>
                  <a:srgbClr val="0D7FB7"/>
                </a:solidFill>
                <a:latin typeface="Times New Roman" panose="02020603050405020304" pitchFamily="18" charset="0"/>
                <a:ea typeface="Calibri" panose="020F0502020204030204" pitchFamily="34" charset="0"/>
              </a:rPr>
              <a:t>planning </a:t>
            </a:r>
            <a:endParaRPr lang="en-US" sz="2000" dirty="0">
              <a:solidFill>
                <a:srgbClr val="0D7FB7"/>
              </a:solidFill>
            </a:endParaRPr>
          </a:p>
        </p:txBody>
      </p:sp>
      <p:sp>
        <p:nvSpPr>
          <p:cNvPr id="4" name="Rectangle 3">
            <a:extLst>
              <a:ext uri="{FF2B5EF4-FFF2-40B4-BE49-F238E27FC236}">
                <a16:creationId xmlns:a16="http://schemas.microsoft.com/office/drawing/2014/main" id="{274F986F-1F91-D94F-8BD2-7EEB355B4A6A}"/>
              </a:ext>
            </a:extLst>
          </p:cNvPr>
          <p:cNvSpPr/>
          <p:nvPr/>
        </p:nvSpPr>
        <p:spPr>
          <a:xfrm>
            <a:off x="9273624" y="2523517"/>
            <a:ext cx="291837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180340" algn="ctr">
              <a:spcBef>
                <a:spcPts val="600"/>
              </a:spcBef>
              <a:spcAft>
                <a:spcPts val="0"/>
              </a:spcAft>
            </a:pPr>
            <a:r>
              <a:rPr lang="en-GB" dirty="0">
                <a:latin typeface="Times New Roman" panose="02020603050405020304" pitchFamily="18" charset="0"/>
                <a:ea typeface="Calibri" panose="020F0502020204030204" pitchFamily="34" charset="0"/>
                <a:cs typeface="Arial" panose="020B0604020202020204" pitchFamily="34" charset="0"/>
              </a:rPr>
              <a:t>Certain methods and approaches to deal with CLSCs.</a:t>
            </a:r>
          </a:p>
        </p:txBody>
      </p:sp>
      <p:cxnSp>
        <p:nvCxnSpPr>
          <p:cNvPr id="11" name="Curved Connector 10">
            <a:extLst>
              <a:ext uri="{FF2B5EF4-FFF2-40B4-BE49-F238E27FC236}">
                <a16:creationId xmlns:a16="http://schemas.microsoft.com/office/drawing/2014/main" id="{2004210F-E98C-894F-8FDD-A272EFAF5C71}"/>
              </a:ext>
            </a:extLst>
          </p:cNvPr>
          <p:cNvCxnSpPr>
            <a:cxnSpLocks/>
            <a:stCxn id="3" idx="1"/>
            <a:endCxn id="4" idx="0"/>
          </p:cNvCxnSpPr>
          <p:nvPr/>
        </p:nvCxnSpPr>
        <p:spPr>
          <a:xfrm rot="10800000" flipH="1" flipV="1">
            <a:off x="9865766" y="1291229"/>
            <a:ext cx="867046" cy="1232288"/>
          </a:xfrm>
          <a:prstGeom prst="curvedConnector4">
            <a:avLst>
              <a:gd name="adj1" fmla="val -62086"/>
              <a:gd name="adj2" fmla="val 89337"/>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796C6F-7A20-6645-8A03-2E6439D1780F}"/>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10</a:t>
            </a:r>
            <a:r>
              <a:rPr lang="en-US" dirty="0"/>
              <a:t> of 25</a:t>
            </a:r>
          </a:p>
        </p:txBody>
      </p:sp>
    </p:spTree>
    <p:extLst>
      <p:ext uri="{BB962C8B-B14F-4D97-AF65-F5344CB8AC3E}">
        <p14:creationId xmlns:p14="http://schemas.microsoft.com/office/powerpoint/2010/main" val="112785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6">
            <a:extLst>
              <a:ext uri="{FF2B5EF4-FFF2-40B4-BE49-F238E27FC236}">
                <a16:creationId xmlns:a16="http://schemas.microsoft.com/office/drawing/2014/main" id="{6D573F1E-1A47-4218-A246-B0D7E2469A32}"/>
              </a:ext>
            </a:extLst>
          </p:cNvPr>
          <p:cNvSpPr/>
          <p:nvPr/>
        </p:nvSpPr>
        <p:spPr>
          <a:xfrm>
            <a:off x="5896325" y="4496613"/>
            <a:ext cx="411575" cy="3140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7" name="Rounded Rectangle 27">
            <a:extLst>
              <a:ext uri="{FF2B5EF4-FFF2-40B4-BE49-F238E27FC236}">
                <a16:creationId xmlns:a16="http://schemas.microsoft.com/office/drawing/2014/main" id="{89CC0BE7-C082-4EC9-A340-E40BC66BF2AC}"/>
              </a:ext>
            </a:extLst>
          </p:cNvPr>
          <p:cNvSpPr/>
          <p:nvPr/>
        </p:nvSpPr>
        <p:spPr>
          <a:xfrm>
            <a:off x="5883479" y="2186437"/>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ounded Rectangle 7">
            <a:extLst>
              <a:ext uri="{FF2B5EF4-FFF2-40B4-BE49-F238E27FC236}">
                <a16:creationId xmlns:a16="http://schemas.microsoft.com/office/drawing/2014/main" id="{D9369514-D089-4005-A996-F34A08FA82F2}"/>
              </a:ext>
            </a:extLst>
          </p:cNvPr>
          <p:cNvSpPr/>
          <p:nvPr/>
        </p:nvSpPr>
        <p:spPr>
          <a:xfrm>
            <a:off x="5897901" y="3301510"/>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
            <a:extLst>
              <a:ext uri="{FF2B5EF4-FFF2-40B4-BE49-F238E27FC236}">
                <a16:creationId xmlns:a16="http://schemas.microsoft.com/office/drawing/2014/main" id="{1821E4F1-EDE2-48E8-B3A6-8D150C8977C2}"/>
              </a:ext>
            </a:extLst>
          </p:cNvPr>
          <p:cNvSpPr/>
          <p:nvPr/>
        </p:nvSpPr>
        <p:spPr>
          <a:xfrm>
            <a:off x="5883479" y="566532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TextBox 41">
            <a:extLst>
              <a:ext uri="{FF2B5EF4-FFF2-40B4-BE49-F238E27FC236}">
                <a16:creationId xmlns:a16="http://schemas.microsoft.com/office/drawing/2014/main" id="{08B49D5C-8270-4C8F-8D00-E65E32AE5DC8}"/>
              </a:ext>
            </a:extLst>
          </p:cNvPr>
          <p:cNvSpPr txBox="1"/>
          <p:nvPr/>
        </p:nvSpPr>
        <p:spPr>
          <a:xfrm>
            <a:off x="5883479" y="206957"/>
            <a:ext cx="4868427" cy="646331"/>
          </a:xfrm>
          <a:prstGeom prst="rect">
            <a:avLst/>
          </a:prstGeom>
          <a:noFill/>
        </p:spPr>
        <p:txBody>
          <a:bodyPr wrap="square" rtlCol="0" anchor="ctr">
            <a:spAutoFit/>
          </a:bodyPr>
          <a:lstStyle/>
          <a:p>
            <a:r>
              <a:rPr lang="en-GB" altLang="ko-KR" sz="3600" b="1" dirty="0">
                <a:solidFill>
                  <a:schemeClr val="accent4"/>
                </a:solidFill>
                <a:cs typeface="Arial" pitchFamily="34" charset="0"/>
              </a:rPr>
              <a:t>Treatment Policies</a:t>
            </a:r>
            <a:endParaRPr lang="ko-KR" altLang="en-US" sz="3600" b="1" dirty="0">
              <a:cs typeface="Arial" pitchFamily="34" charset="0"/>
            </a:endParaRPr>
          </a:p>
        </p:txBody>
      </p:sp>
      <p:pic>
        <p:nvPicPr>
          <p:cNvPr id="9" name="Picture 8">
            <a:extLst>
              <a:ext uri="{FF2B5EF4-FFF2-40B4-BE49-F238E27FC236}">
                <a16:creationId xmlns:a16="http://schemas.microsoft.com/office/drawing/2014/main" id="{A90406AE-041A-B942-BE1A-9AA8891E3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11" name="Picture 10">
            <a:extLst>
              <a:ext uri="{FF2B5EF4-FFF2-40B4-BE49-F238E27FC236}">
                <a16:creationId xmlns:a16="http://schemas.microsoft.com/office/drawing/2014/main" id="{59E80695-5C87-8D4B-9074-326FC2EA1C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grpSp>
        <p:nvGrpSpPr>
          <p:cNvPr id="57" name="Group 56">
            <a:extLst>
              <a:ext uri="{FF2B5EF4-FFF2-40B4-BE49-F238E27FC236}">
                <a16:creationId xmlns:a16="http://schemas.microsoft.com/office/drawing/2014/main" id="{4DA8ABBC-CE22-CB45-B727-F720B3EF91BE}"/>
              </a:ext>
            </a:extLst>
          </p:cNvPr>
          <p:cNvGrpSpPr/>
          <p:nvPr/>
        </p:nvGrpSpPr>
        <p:grpSpPr>
          <a:xfrm>
            <a:off x="1339126" y="853288"/>
            <a:ext cx="5444461" cy="6096356"/>
            <a:chOff x="3478312" y="623359"/>
            <a:chExt cx="5444461" cy="6096356"/>
          </a:xfrm>
        </p:grpSpPr>
        <p:graphicFrame>
          <p:nvGraphicFramePr>
            <p:cNvPr id="6" name="Diagram 5">
              <a:extLst>
                <a:ext uri="{FF2B5EF4-FFF2-40B4-BE49-F238E27FC236}">
                  <a16:creationId xmlns:a16="http://schemas.microsoft.com/office/drawing/2014/main" id="{F154A965-A3BA-D64E-8E6A-49BD24DFF125}"/>
                </a:ext>
              </a:extLst>
            </p:cNvPr>
            <p:cNvGraphicFramePr/>
            <p:nvPr>
              <p:extLst>
                <p:ext uri="{D42A27DB-BD31-4B8C-83A1-F6EECF244321}">
                  <p14:modId xmlns:p14="http://schemas.microsoft.com/office/powerpoint/2010/main" val="1188732212"/>
                </p:ext>
              </p:extLst>
            </p:nvPr>
          </p:nvGraphicFramePr>
          <p:xfrm>
            <a:off x="3478312" y="623359"/>
            <a:ext cx="5444461" cy="60963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6" name="Group 55">
              <a:extLst>
                <a:ext uri="{FF2B5EF4-FFF2-40B4-BE49-F238E27FC236}">
                  <a16:creationId xmlns:a16="http://schemas.microsoft.com/office/drawing/2014/main" id="{3ACAB7EA-96CF-3D47-B7D3-8465E62FC59B}"/>
                </a:ext>
              </a:extLst>
            </p:cNvPr>
            <p:cNvGrpSpPr/>
            <p:nvPr/>
          </p:nvGrpSpPr>
          <p:grpSpPr>
            <a:xfrm>
              <a:off x="5030702" y="1125110"/>
              <a:ext cx="1277198" cy="5172470"/>
              <a:chOff x="5030702" y="1125110"/>
              <a:chExt cx="1277198" cy="5172470"/>
            </a:xfrm>
          </p:grpSpPr>
          <p:pic>
            <p:nvPicPr>
              <p:cNvPr id="4" name="Picture 3">
                <a:extLst>
                  <a:ext uri="{FF2B5EF4-FFF2-40B4-BE49-F238E27FC236}">
                    <a16:creationId xmlns:a16="http://schemas.microsoft.com/office/drawing/2014/main" id="{ED264765-6691-B841-B35B-606646CA751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30702" y="1125110"/>
                <a:ext cx="556205" cy="556205"/>
              </a:xfrm>
              <a:prstGeom prst="rect">
                <a:avLst/>
              </a:prstGeom>
            </p:spPr>
          </p:pic>
          <p:pic>
            <p:nvPicPr>
              <p:cNvPr id="7" name="Picture 6">
                <a:extLst>
                  <a:ext uri="{FF2B5EF4-FFF2-40B4-BE49-F238E27FC236}">
                    <a16:creationId xmlns:a16="http://schemas.microsoft.com/office/drawing/2014/main" id="{DDAA59DD-9355-CD4D-AF41-8B6298B9CE1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040820" y="2071748"/>
                <a:ext cx="546087" cy="533345"/>
              </a:xfrm>
              <a:prstGeom prst="rect">
                <a:avLst/>
              </a:prstGeom>
            </p:spPr>
          </p:pic>
          <p:pic>
            <p:nvPicPr>
              <p:cNvPr id="13" name="Picture 12">
                <a:extLst>
                  <a:ext uri="{FF2B5EF4-FFF2-40B4-BE49-F238E27FC236}">
                    <a16:creationId xmlns:a16="http://schemas.microsoft.com/office/drawing/2014/main" id="{C00B66C0-8C94-164A-92ED-9E6D2D62E226}"/>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040820" y="3102936"/>
                <a:ext cx="397148" cy="397148"/>
              </a:xfrm>
              <a:prstGeom prst="rect">
                <a:avLst/>
              </a:prstGeom>
            </p:spPr>
          </p:pic>
          <p:pic>
            <p:nvPicPr>
              <p:cNvPr id="15" name="Picture 14">
                <a:extLst>
                  <a:ext uri="{FF2B5EF4-FFF2-40B4-BE49-F238E27FC236}">
                    <a16:creationId xmlns:a16="http://schemas.microsoft.com/office/drawing/2014/main" id="{E971E834-5E46-CF44-9BDA-4F6E3B520F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9394" y="3732331"/>
                <a:ext cx="467789" cy="467789"/>
              </a:xfrm>
              <a:prstGeom prst="rect">
                <a:avLst/>
              </a:prstGeom>
            </p:spPr>
          </p:pic>
          <p:pic>
            <p:nvPicPr>
              <p:cNvPr id="50" name="Picture 49">
                <a:extLst>
                  <a:ext uri="{FF2B5EF4-FFF2-40B4-BE49-F238E27FC236}">
                    <a16:creationId xmlns:a16="http://schemas.microsoft.com/office/drawing/2014/main" id="{5BE80E9C-485D-4441-A1B0-4CB1664A1630}"/>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316473" y="4595977"/>
                <a:ext cx="579852" cy="579852"/>
              </a:xfrm>
              <a:prstGeom prst="rect">
                <a:avLst/>
              </a:prstGeom>
            </p:spPr>
          </p:pic>
          <p:pic>
            <p:nvPicPr>
              <p:cNvPr id="53" name="Picture 52">
                <a:extLst>
                  <a:ext uri="{FF2B5EF4-FFF2-40B4-BE49-F238E27FC236}">
                    <a16:creationId xmlns:a16="http://schemas.microsoft.com/office/drawing/2014/main" id="{FD724AD0-63EF-434E-A130-BE95C7C9F680}"/>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620707" y="5300131"/>
                <a:ext cx="333484" cy="333484"/>
              </a:xfrm>
              <a:prstGeom prst="rect">
                <a:avLst/>
              </a:prstGeom>
            </p:spPr>
          </p:pic>
          <p:pic>
            <p:nvPicPr>
              <p:cNvPr id="55" name="Picture 54">
                <a:extLst>
                  <a:ext uri="{FF2B5EF4-FFF2-40B4-BE49-F238E27FC236}">
                    <a16:creationId xmlns:a16="http://schemas.microsoft.com/office/drawing/2014/main" id="{4B0F5351-EB9F-3B4C-8596-6FAABFEAA10C}"/>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flipH="1">
                <a:off x="6135330" y="6150681"/>
                <a:ext cx="172570" cy="146899"/>
              </a:xfrm>
              <a:prstGeom prst="rect">
                <a:avLst/>
              </a:prstGeom>
            </p:spPr>
          </p:pic>
        </p:grpSp>
      </p:grpSp>
      <p:sp>
        <p:nvSpPr>
          <p:cNvPr id="63" name="Rectangle 62">
            <a:extLst>
              <a:ext uri="{FF2B5EF4-FFF2-40B4-BE49-F238E27FC236}">
                <a16:creationId xmlns:a16="http://schemas.microsoft.com/office/drawing/2014/main" id="{A3CB4CF2-A4FC-D148-B26D-9A8D571F6459}"/>
              </a:ext>
            </a:extLst>
          </p:cNvPr>
          <p:cNvSpPr/>
          <p:nvPr/>
        </p:nvSpPr>
        <p:spPr>
          <a:xfrm>
            <a:off x="7362447" y="3937479"/>
            <a:ext cx="2364443" cy="2108094"/>
          </a:xfrm>
          <a:prstGeom prst="rect">
            <a:avLst/>
          </a:prstGeom>
          <a:solidFill>
            <a:schemeClr val="accent1"/>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4" name="Rectangle 63">
            <a:extLst>
              <a:ext uri="{FF2B5EF4-FFF2-40B4-BE49-F238E27FC236}">
                <a16:creationId xmlns:a16="http://schemas.microsoft.com/office/drawing/2014/main" id="{01EEF6B7-969C-D948-8484-2588B28FE672}"/>
              </a:ext>
            </a:extLst>
          </p:cNvPr>
          <p:cNvSpPr/>
          <p:nvPr/>
        </p:nvSpPr>
        <p:spPr>
          <a:xfrm>
            <a:off x="7362448" y="2186437"/>
            <a:ext cx="2364442" cy="2088694"/>
          </a:xfrm>
          <a:prstGeom prst="rect">
            <a:avLst/>
          </a:prstGeom>
          <a:solidFill>
            <a:schemeClr val="accent2"/>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TextBox 61">
            <a:extLst>
              <a:ext uri="{FF2B5EF4-FFF2-40B4-BE49-F238E27FC236}">
                <a16:creationId xmlns:a16="http://schemas.microsoft.com/office/drawing/2014/main" id="{444577D0-571F-CA4B-B62D-83DD308F7E72}"/>
              </a:ext>
            </a:extLst>
          </p:cNvPr>
          <p:cNvSpPr txBox="1"/>
          <p:nvPr/>
        </p:nvSpPr>
        <p:spPr>
          <a:xfrm>
            <a:off x="7893743" y="4303527"/>
            <a:ext cx="1873165" cy="1754326"/>
          </a:xfrm>
          <a:prstGeom prst="rect">
            <a:avLst/>
          </a:prstGeom>
          <a:noFill/>
        </p:spPr>
        <p:txBody>
          <a:bodyPr wrap="square" rtlCol="0">
            <a:spAutoFit/>
          </a:bodyPr>
          <a:lstStyle/>
          <a:p>
            <a:r>
              <a:rPr lang="en-GB" dirty="0">
                <a:solidFill>
                  <a:schemeClr val="bg1"/>
                </a:solidFill>
                <a:latin typeface="Times New Roman" panose="02020603050405020304" pitchFamily="18" charset="0"/>
                <a:ea typeface="Times New Roman" panose="02020603050405020304" pitchFamily="18" charset="0"/>
              </a:rPr>
              <a:t>What treatment policies are suitable based on the quality of returned products.</a:t>
            </a:r>
          </a:p>
          <a:p>
            <a:endParaRPr lang="en-US" dirty="0"/>
          </a:p>
        </p:txBody>
      </p:sp>
      <p:sp>
        <p:nvSpPr>
          <p:cNvPr id="65" name="TextBox 64">
            <a:extLst>
              <a:ext uri="{FF2B5EF4-FFF2-40B4-BE49-F238E27FC236}">
                <a16:creationId xmlns:a16="http://schemas.microsoft.com/office/drawing/2014/main" id="{EDE9DF85-E0AC-5142-84F1-DA416054C245}"/>
              </a:ext>
            </a:extLst>
          </p:cNvPr>
          <p:cNvSpPr txBox="1"/>
          <p:nvPr/>
        </p:nvSpPr>
        <p:spPr>
          <a:xfrm>
            <a:off x="7323391" y="2657097"/>
            <a:ext cx="764498" cy="923330"/>
          </a:xfrm>
          <a:prstGeom prst="rect">
            <a:avLst/>
          </a:prstGeom>
          <a:noFill/>
        </p:spPr>
        <p:txBody>
          <a:bodyPr wrap="square" rtlCol="0" anchor="ctr">
            <a:spAutoFit/>
          </a:bodyPr>
          <a:lstStyle/>
          <a:p>
            <a:r>
              <a:rPr lang="en-US" altLang="ko-KR" sz="5400" b="1" dirty="0">
                <a:solidFill>
                  <a:schemeClr val="bg1"/>
                </a:solidFill>
                <a:cs typeface="Arial" pitchFamily="34" charset="0"/>
              </a:rPr>
              <a:t>A</a:t>
            </a:r>
            <a:endParaRPr lang="ko-KR" altLang="en-US" sz="5400" b="1" dirty="0">
              <a:solidFill>
                <a:schemeClr val="bg1"/>
              </a:solidFill>
              <a:cs typeface="Arial" pitchFamily="34" charset="0"/>
            </a:endParaRPr>
          </a:p>
        </p:txBody>
      </p:sp>
      <p:sp>
        <p:nvSpPr>
          <p:cNvPr id="66" name="TextBox 65">
            <a:extLst>
              <a:ext uri="{FF2B5EF4-FFF2-40B4-BE49-F238E27FC236}">
                <a16:creationId xmlns:a16="http://schemas.microsoft.com/office/drawing/2014/main" id="{30D06042-3FFB-AC49-A60D-23B91A3DF882}"/>
              </a:ext>
            </a:extLst>
          </p:cNvPr>
          <p:cNvSpPr txBox="1"/>
          <p:nvPr/>
        </p:nvSpPr>
        <p:spPr>
          <a:xfrm>
            <a:off x="7338005" y="4367127"/>
            <a:ext cx="2388885" cy="830997"/>
          </a:xfrm>
          <a:prstGeom prst="rect">
            <a:avLst/>
          </a:prstGeom>
          <a:noFill/>
        </p:spPr>
        <p:txBody>
          <a:bodyPr wrap="square" rtlCol="0" anchor="ctr">
            <a:spAutoFit/>
          </a:bodyPr>
          <a:lstStyle/>
          <a:p>
            <a:r>
              <a:rPr lang="en-US" altLang="ko-KR" sz="4800" b="1" dirty="0">
                <a:solidFill>
                  <a:schemeClr val="bg1"/>
                </a:solidFill>
                <a:cs typeface="Arial" pitchFamily="34" charset="0"/>
              </a:rPr>
              <a:t>B</a:t>
            </a:r>
            <a:endParaRPr lang="ko-KR" altLang="en-US" sz="4800" b="1" dirty="0">
              <a:solidFill>
                <a:schemeClr val="bg1"/>
              </a:solidFill>
              <a:cs typeface="Arial" pitchFamily="34" charset="0"/>
            </a:endParaRPr>
          </a:p>
        </p:txBody>
      </p:sp>
      <p:sp>
        <p:nvSpPr>
          <p:cNvPr id="68" name="TextBox 67">
            <a:extLst>
              <a:ext uri="{FF2B5EF4-FFF2-40B4-BE49-F238E27FC236}">
                <a16:creationId xmlns:a16="http://schemas.microsoft.com/office/drawing/2014/main" id="{C27493CE-3F72-294E-8A45-E84F95FF7F43}"/>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11</a:t>
            </a:r>
            <a:r>
              <a:rPr lang="en-US" dirty="0"/>
              <a:t> of 25</a:t>
            </a:r>
          </a:p>
        </p:txBody>
      </p:sp>
      <p:sp>
        <p:nvSpPr>
          <p:cNvPr id="2" name="Rectangle 1">
            <a:extLst>
              <a:ext uri="{FF2B5EF4-FFF2-40B4-BE49-F238E27FC236}">
                <a16:creationId xmlns:a16="http://schemas.microsoft.com/office/drawing/2014/main" id="{5C2FD152-DFF4-0E4F-BDFE-0138D10D089B}"/>
              </a:ext>
            </a:extLst>
          </p:cNvPr>
          <p:cNvSpPr/>
          <p:nvPr/>
        </p:nvSpPr>
        <p:spPr>
          <a:xfrm>
            <a:off x="7896369" y="2243806"/>
            <a:ext cx="1830521" cy="2031325"/>
          </a:xfrm>
          <a:prstGeom prst="rect">
            <a:avLst/>
          </a:prstGeom>
        </p:spPr>
        <p:txBody>
          <a:bodyPr wrap="square">
            <a:spAutoFit/>
          </a:bodyPr>
          <a:lstStyle/>
          <a:p>
            <a:r>
              <a:rPr lang="en-GB" dirty="0">
                <a:solidFill>
                  <a:schemeClr val="bg1"/>
                </a:solidFill>
                <a:latin typeface="Times New Roman" panose="02020603050405020304" pitchFamily="18" charset="0"/>
                <a:ea typeface="Times New Roman" panose="02020603050405020304" pitchFamily="18" charset="0"/>
              </a:rPr>
              <a:t>The categories of treatment options is driven by the frequency of occurrence within all CLSC network analysis. </a:t>
            </a:r>
            <a:endParaRPr lang="en-US" dirty="0">
              <a:solidFill>
                <a:schemeClr val="bg1"/>
              </a:solidFill>
            </a:endParaRPr>
          </a:p>
        </p:txBody>
      </p:sp>
    </p:spTree>
    <p:extLst>
      <p:ext uri="{BB962C8B-B14F-4D97-AF65-F5344CB8AC3E}">
        <p14:creationId xmlns:p14="http://schemas.microsoft.com/office/powerpoint/2010/main" val="17707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3" grpId="0" animBg="1"/>
      <p:bldP spid="6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344180" y="377115"/>
            <a:ext cx="11573197" cy="724247"/>
          </a:xfrm>
          <a:prstGeom prst="rect">
            <a:avLst/>
          </a:prstGeom>
        </p:spPr>
        <p:txBody>
          <a:bodyPr/>
          <a:lstStyle/>
          <a:p>
            <a:r>
              <a:rPr lang="en-US" b="1" dirty="0"/>
              <a:t>Types of Decisions </a:t>
            </a:r>
          </a:p>
        </p:txBody>
      </p:sp>
      <p:grpSp>
        <p:nvGrpSpPr>
          <p:cNvPr id="19" name="Group 18">
            <a:extLst>
              <a:ext uri="{FF2B5EF4-FFF2-40B4-BE49-F238E27FC236}">
                <a16:creationId xmlns:a16="http://schemas.microsoft.com/office/drawing/2014/main" id="{D4777ACA-9407-4B31-AF1B-2B7CFE40F97E}"/>
              </a:ext>
            </a:extLst>
          </p:cNvPr>
          <p:cNvGrpSpPr/>
          <p:nvPr/>
        </p:nvGrpSpPr>
        <p:grpSpPr>
          <a:xfrm>
            <a:off x="1040407" y="2501689"/>
            <a:ext cx="2394101" cy="2088232"/>
            <a:chOff x="5248647" y="1608813"/>
            <a:chExt cx="970807" cy="846777"/>
          </a:xfrm>
        </p:grpSpPr>
        <p:sp>
          <p:nvSpPr>
            <p:cNvPr id="20" name="Oval 19">
              <a:extLst>
                <a:ext uri="{FF2B5EF4-FFF2-40B4-BE49-F238E27FC236}">
                  <a16:creationId xmlns:a16="http://schemas.microsoft.com/office/drawing/2014/main" id="{6B378368-C541-4634-A71E-82303CEAFA73}"/>
                </a:ext>
              </a:extLst>
            </p:cNvPr>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FDCF4CAA-2576-4024-AD66-C6076A21C731}"/>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23" name="TextBox 22">
            <a:extLst>
              <a:ext uri="{FF2B5EF4-FFF2-40B4-BE49-F238E27FC236}">
                <a16:creationId xmlns:a16="http://schemas.microsoft.com/office/drawing/2014/main" id="{734DEAE1-FB11-4EB7-B2DE-8FEEA1BE304B}"/>
              </a:ext>
            </a:extLst>
          </p:cNvPr>
          <p:cNvSpPr txBox="1"/>
          <p:nvPr/>
        </p:nvSpPr>
        <p:spPr>
          <a:xfrm>
            <a:off x="1368673" y="3632417"/>
            <a:ext cx="2038943"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Strategic Decisions</a:t>
            </a:r>
            <a:endParaRPr lang="ko-KR" altLang="en-US" sz="1400" b="1" dirty="0">
              <a:solidFill>
                <a:schemeClr val="tx1">
                  <a:lumMod val="65000"/>
                  <a:lumOff val="35000"/>
                </a:schemeClr>
              </a:solidFill>
              <a:cs typeface="Arial" pitchFamily="34" charset="0"/>
            </a:endParaRPr>
          </a:p>
        </p:txBody>
      </p:sp>
      <p:sp>
        <p:nvSpPr>
          <p:cNvPr id="25" name="TextBox 24">
            <a:extLst>
              <a:ext uri="{FF2B5EF4-FFF2-40B4-BE49-F238E27FC236}">
                <a16:creationId xmlns:a16="http://schemas.microsoft.com/office/drawing/2014/main" id="{061752F2-1269-4534-A89F-065AC9B2CF8A}"/>
              </a:ext>
            </a:extLst>
          </p:cNvPr>
          <p:cNvSpPr txBox="1"/>
          <p:nvPr/>
        </p:nvSpPr>
        <p:spPr>
          <a:xfrm>
            <a:off x="1556252" y="2837921"/>
            <a:ext cx="920113" cy="646331"/>
          </a:xfrm>
          <a:prstGeom prst="rect">
            <a:avLst/>
          </a:prstGeom>
          <a:noFill/>
        </p:spPr>
        <p:txBody>
          <a:bodyPr wrap="square" rtlCol="0">
            <a:spAutoFit/>
          </a:bodyPr>
          <a:lstStyle/>
          <a:p>
            <a:pPr algn="ctr"/>
            <a:r>
              <a:rPr lang="en-US" altLang="ko-KR" sz="3600" b="1" dirty="0">
                <a:solidFill>
                  <a:schemeClr val="accent2"/>
                </a:solidFill>
                <a:cs typeface="Arial" pitchFamily="34" charset="0"/>
              </a:rPr>
              <a:t>01</a:t>
            </a:r>
            <a:endParaRPr lang="ko-KR" altLang="en-US" sz="3600" b="1" dirty="0">
              <a:solidFill>
                <a:schemeClr val="accent2"/>
              </a:solidFill>
              <a:cs typeface="Arial" pitchFamily="34" charset="0"/>
            </a:endParaRPr>
          </a:p>
        </p:txBody>
      </p:sp>
      <p:grpSp>
        <p:nvGrpSpPr>
          <p:cNvPr id="26" name="Group 25">
            <a:extLst>
              <a:ext uri="{FF2B5EF4-FFF2-40B4-BE49-F238E27FC236}">
                <a16:creationId xmlns:a16="http://schemas.microsoft.com/office/drawing/2014/main" id="{0F288329-6D5E-46CF-9376-43F219B959FD}"/>
              </a:ext>
            </a:extLst>
          </p:cNvPr>
          <p:cNvGrpSpPr/>
          <p:nvPr/>
        </p:nvGrpSpPr>
        <p:grpSpPr>
          <a:xfrm>
            <a:off x="1070650" y="4672231"/>
            <a:ext cx="2386893" cy="1757857"/>
            <a:chOff x="2521815" y="4187451"/>
            <a:chExt cx="2386893" cy="1757857"/>
          </a:xfrm>
        </p:grpSpPr>
        <p:sp>
          <p:nvSpPr>
            <p:cNvPr id="27" name="TextBox 26">
              <a:extLst>
                <a:ext uri="{FF2B5EF4-FFF2-40B4-BE49-F238E27FC236}">
                  <a16:creationId xmlns:a16="http://schemas.microsoft.com/office/drawing/2014/main" id="{E7204B3A-E76F-4CD1-A635-0907E65554CD}"/>
                </a:ext>
              </a:extLst>
            </p:cNvPr>
            <p:cNvSpPr txBox="1"/>
            <p:nvPr/>
          </p:nvSpPr>
          <p:spPr>
            <a:xfrm>
              <a:off x="2551706" y="4560313"/>
              <a:ext cx="2357002" cy="1384995"/>
            </a:xfrm>
            <a:prstGeom prst="rect">
              <a:avLst/>
            </a:prstGeom>
            <a:noFill/>
          </p:spPr>
          <p:txBody>
            <a:bodyPr wrap="square" rtlCol="0">
              <a:spAutoFit/>
            </a:bodyPr>
            <a:lstStyle/>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Number of facilities</a:t>
              </a:r>
            </a:p>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Facility location</a:t>
              </a:r>
            </a:p>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Facility capacity</a:t>
              </a:r>
            </a:p>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Supplier selection</a:t>
              </a:r>
            </a:p>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Technology installation</a:t>
              </a:r>
            </a:p>
            <a:p>
              <a:pPr marL="171450" indent="-171450">
                <a:buFont typeface="Arial" panose="020B0604020202020204" pitchFamily="34" charset="0"/>
                <a:buChar char="•"/>
              </a:pPr>
              <a:r>
                <a:rPr lang="en-GB" altLang="ko-KR" sz="1400" dirty="0">
                  <a:solidFill>
                    <a:schemeClr val="tx1">
                      <a:lumMod val="65000"/>
                      <a:lumOff val="35000"/>
                    </a:schemeClr>
                  </a:solidFill>
                  <a:cs typeface="Arial" pitchFamily="34" charset="0"/>
                </a:rPr>
                <a:t>Product design</a:t>
              </a:r>
              <a:endParaRPr lang="ko-KR" altLang="en-US" sz="1400" dirty="0">
                <a:solidFill>
                  <a:schemeClr val="tx1">
                    <a:lumMod val="65000"/>
                    <a:lumOff val="35000"/>
                  </a:schemeClr>
                </a:solidFill>
                <a:cs typeface="Arial" pitchFamily="34" charset="0"/>
              </a:endParaRPr>
            </a:p>
          </p:txBody>
        </p:sp>
        <p:sp>
          <p:nvSpPr>
            <p:cNvPr id="28" name="TextBox 27">
              <a:extLst>
                <a:ext uri="{FF2B5EF4-FFF2-40B4-BE49-F238E27FC236}">
                  <a16:creationId xmlns:a16="http://schemas.microsoft.com/office/drawing/2014/main" id="{A6AB10E7-DD09-484C-8B3F-6E29B2A4C14E}"/>
                </a:ext>
              </a:extLst>
            </p:cNvPr>
            <p:cNvSpPr txBox="1"/>
            <p:nvPr/>
          </p:nvSpPr>
          <p:spPr>
            <a:xfrm>
              <a:off x="2521815" y="4187451"/>
              <a:ext cx="2336966" cy="369332"/>
            </a:xfrm>
            <a:prstGeom prst="rect">
              <a:avLst/>
            </a:prstGeom>
            <a:noFill/>
          </p:spPr>
          <p:txBody>
            <a:bodyPr wrap="square" rtlCol="0">
              <a:spAutoFit/>
            </a:bodyPr>
            <a:lstStyle/>
            <a:p>
              <a:pPr algn="ctr"/>
              <a:r>
                <a:rPr lang="en-US" altLang="ko-KR" b="1" dirty="0">
                  <a:solidFill>
                    <a:schemeClr val="tx1">
                      <a:lumMod val="65000"/>
                      <a:lumOff val="35000"/>
                    </a:schemeClr>
                  </a:solidFill>
                  <a:cs typeface="Arial" pitchFamily="34" charset="0"/>
                </a:rPr>
                <a:t>Long-Term</a:t>
              </a:r>
              <a:endParaRPr lang="ko-KR" altLang="en-US" sz="1600" b="1" dirty="0">
                <a:solidFill>
                  <a:schemeClr val="tx1">
                    <a:lumMod val="65000"/>
                    <a:lumOff val="35000"/>
                  </a:schemeClr>
                </a:solidFill>
                <a:cs typeface="Arial" pitchFamily="34" charset="0"/>
              </a:endParaRPr>
            </a:p>
          </p:txBody>
        </p:sp>
      </p:grpSp>
      <p:grpSp>
        <p:nvGrpSpPr>
          <p:cNvPr id="29" name="Group 28">
            <a:extLst>
              <a:ext uri="{FF2B5EF4-FFF2-40B4-BE49-F238E27FC236}">
                <a16:creationId xmlns:a16="http://schemas.microsoft.com/office/drawing/2014/main" id="{A6B1450F-3749-4147-8615-3B970F9ED64D}"/>
              </a:ext>
            </a:extLst>
          </p:cNvPr>
          <p:cNvGrpSpPr/>
          <p:nvPr/>
        </p:nvGrpSpPr>
        <p:grpSpPr>
          <a:xfrm>
            <a:off x="4806211" y="2128827"/>
            <a:ext cx="2394101" cy="2088232"/>
            <a:chOff x="5248647" y="1608813"/>
            <a:chExt cx="970807" cy="846777"/>
          </a:xfrm>
        </p:grpSpPr>
        <p:sp>
          <p:nvSpPr>
            <p:cNvPr id="30" name="Oval 29">
              <a:extLst>
                <a:ext uri="{FF2B5EF4-FFF2-40B4-BE49-F238E27FC236}">
                  <a16:creationId xmlns:a16="http://schemas.microsoft.com/office/drawing/2014/main" id="{89D40A2B-9299-4B80-A6A2-E5154FE00EC9}"/>
                </a:ext>
              </a:extLst>
            </p:cNvPr>
            <p:cNvSpPr/>
            <p:nvPr/>
          </p:nvSpPr>
          <p:spPr>
            <a:xfrm>
              <a:off x="5248647" y="1608813"/>
              <a:ext cx="846777" cy="846777"/>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5463F56A-E93A-4E1C-B839-F7A8FA6170B6}"/>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3" name="TextBox 32">
            <a:extLst>
              <a:ext uri="{FF2B5EF4-FFF2-40B4-BE49-F238E27FC236}">
                <a16:creationId xmlns:a16="http://schemas.microsoft.com/office/drawing/2014/main" id="{C90D7040-4CEB-4BF1-BC69-AC8611844E4B}"/>
              </a:ext>
            </a:extLst>
          </p:cNvPr>
          <p:cNvSpPr txBox="1"/>
          <p:nvPr/>
        </p:nvSpPr>
        <p:spPr>
          <a:xfrm>
            <a:off x="5358408" y="3311358"/>
            <a:ext cx="1772371"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Tactical Decisions</a:t>
            </a:r>
            <a:endParaRPr lang="ko-KR" altLang="en-US" sz="1400" b="1" dirty="0">
              <a:solidFill>
                <a:schemeClr val="tx1">
                  <a:lumMod val="65000"/>
                  <a:lumOff val="35000"/>
                </a:schemeClr>
              </a:solidFill>
              <a:cs typeface="Arial" pitchFamily="34" charset="0"/>
            </a:endParaRPr>
          </a:p>
        </p:txBody>
      </p:sp>
      <p:sp>
        <p:nvSpPr>
          <p:cNvPr id="35" name="TextBox 34">
            <a:extLst>
              <a:ext uri="{FF2B5EF4-FFF2-40B4-BE49-F238E27FC236}">
                <a16:creationId xmlns:a16="http://schemas.microsoft.com/office/drawing/2014/main" id="{5D33DB8D-709F-46F0-9F2B-6846705BA083}"/>
              </a:ext>
            </a:extLst>
          </p:cNvPr>
          <p:cNvSpPr txBox="1"/>
          <p:nvPr/>
        </p:nvSpPr>
        <p:spPr>
          <a:xfrm>
            <a:off x="5322056" y="2465059"/>
            <a:ext cx="920113" cy="646331"/>
          </a:xfrm>
          <a:prstGeom prst="rect">
            <a:avLst/>
          </a:prstGeom>
          <a:noFill/>
        </p:spPr>
        <p:txBody>
          <a:bodyPr wrap="square"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grpSp>
        <p:nvGrpSpPr>
          <p:cNvPr id="36" name="Group 35">
            <a:extLst>
              <a:ext uri="{FF2B5EF4-FFF2-40B4-BE49-F238E27FC236}">
                <a16:creationId xmlns:a16="http://schemas.microsoft.com/office/drawing/2014/main" id="{9EACC16F-1420-4A68-900A-E3F4B5C7D78C}"/>
              </a:ext>
            </a:extLst>
          </p:cNvPr>
          <p:cNvGrpSpPr/>
          <p:nvPr/>
        </p:nvGrpSpPr>
        <p:grpSpPr>
          <a:xfrm>
            <a:off x="4866344" y="4395232"/>
            <a:ext cx="2406929" cy="1446550"/>
            <a:chOff x="2551705" y="4283314"/>
            <a:chExt cx="2406929" cy="1446550"/>
          </a:xfrm>
        </p:grpSpPr>
        <p:sp>
          <p:nvSpPr>
            <p:cNvPr id="37" name="TextBox 36">
              <a:extLst>
                <a:ext uri="{FF2B5EF4-FFF2-40B4-BE49-F238E27FC236}">
                  <a16:creationId xmlns:a16="http://schemas.microsoft.com/office/drawing/2014/main" id="{B765CC64-1B3B-4AAB-9131-DEE94533A879}"/>
                </a:ext>
              </a:extLst>
            </p:cNvPr>
            <p:cNvSpPr txBox="1"/>
            <p:nvPr/>
          </p:nvSpPr>
          <p:spPr>
            <a:xfrm>
              <a:off x="2601632" y="4652646"/>
              <a:ext cx="2357002" cy="1077218"/>
            </a:xfrm>
            <a:prstGeom prst="rect">
              <a:avLst/>
            </a:prstGeom>
            <a:noFill/>
          </p:spPr>
          <p:txBody>
            <a:bodyPr wrap="square" rtlCol="0">
              <a:spAutoFit/>
            </a:bodyPr>
            <a:lstStyle/>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Facility Allocations</a:t>
              </a:r>
            </a:p>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Production Planning</a:t>
              </a:r>
            </a:p>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Inventory levels</a:t>
              </a:r>
            </a:p>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Number of vehicles</a:t>
              </a:r>
              <a:endParaRPr lang="ko-KR" altLang="en-US" sz="1600" dirty="0">
                <a:solidFill>
                  <a:schemeClr val="tx1">
                    <a:lumMod val="65000"/>
                    <a:lumOff val="35000"/>
                  </a:schemeClr>
                </a:solidFill>
                <a:cs typeface="Arial" pitchFamily="34" charset="0"/>
              </a:endParaRPr>
            </a:p>
          </p:txBody>
        </p:sp>
        <p:sp>
          <p:nvSpPr>
            <p:cNvPr id="38" name="TextBox 37">
              <a:extLst>
                <a:ext uri="{FF2B5EF4-FFF2-40B4-BE49-F238E27FC236}">
                  <a16:creationId xmlns:a16="http://schemas.microsoft.com/office/drawing/2014/main" id="{22897358-955C-4504-8E96-D86D624B3F3E}"/>
                </a:ext>
              </a:extLst>
            </p:cNvPr>
            <p:cNvSpPr txBox="1"/>
            <p:nvPr/>
          </p:nvSpPr>
          <p:spPr>
            <a:xfrm>
              <a:off x="2551705" y="4283314"/>
              <a:ext cx="2336966" cy="369332"/>
            </a:xfrm>
            <a:prstGeom prst="rect">
              <a:avLst/>
            </a:prstGeom>
            <a:noFill/>
          </p:spPr>
          <p:txBody>
            <a:bodyPr wrap="square" rtlCol="0">
              <a:spAutoFit/>
            </a:bodyPr>
            <a:lstStyle/>
            <a:p>
              <a:pPr algn="ctr"/>
              <a:r>
                <a:rPr lang="en-US" altLang="ko-KR" b="1" dirty="0">
                  <a:solidFill>
                    <a:schemeClr val="tx1">
                      <a:lumMod val="65000"/>
                      <a:lumOff val="35000"/>
                    </a:schemeClr>
                  </a:solidFill>
                  <a:cs typeface="Arial" pitchFamily="34" charset="0"/>
                </a:rPr>
                <a:t>Mid-Term</a:t>
              </a:r>
              <a:endParaRPr lang="ko-KR" altLang="en-US" b="1" dirty="0">
                <a:solidFill>
                  <a:schemeClr val="tx1">
                    <a:lumMod val="65000"/>
                    <a:lumOff val="35000"/>
                  </a:schemeClr>
                </a:solidFill>
                <a:cs typeface="Arial" pitchFamily="34" charset="0"/>
              </a:endParaRPr>
            </a:p>
          </p:txBody>
        </p:sp>
      </p:grpSp>
      <p:grpSp>
        <p:nvGrpSpPr>
          <p:cNvPr id="39" name="Group 38">
            <a:extLst>
              <a:ext uri="{FF2B5EF4-FFF2-40B4-BE49-F238E27FC236}">
                <a16:creationId xmlns:a16="http://schemas.microsoft.com/office/drawing/2014/main" id="{B12F40DF-89A3-44B5-8278-88DB6DF5652F}"/>
              </a:ext>
            </a:extLst>
          </p:cNvPr>
          <p:cNvGrpSpPr/>
          <p:nvPr/>
        </p:nvGrpSpPr>
        <p:grpSpPr>
          <a:xfrm>
            <a:off x="8572015" y="1821088"/>
            <a:ext cx="2394101" cy="2088232"/>
            <a:chOff x="5248647" y="1608813"/>
            <a:chExt cx="970807" cy="846777"/>
          </a:xfrm>
        </p:grpSpPr>
        <p:sp>
          <p:nvSpPr>
            <p:cNvPr id="40" name="Oval 39">
              <a:extLst>
                <a:ext uri="{FF2B5EF4-FFF2-40B4-BE49-F238E27FC236}">
                  <a16:creationId xmlns:a16="http://schemas.microsoft.com/office/drawing/2014/main" id="{F42AECC6-E8E9-415C-927D-484CC8C16DC4}"/>
                </a:ext>
              </a:extLst>
            </p:cNvPr>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Oval 40">
              <a:extLst>
                <a:ext uri="{FF2B5EF4-FFF2-40B4-BE49-F238E27FC236}">
                  <a16:creationId xmlns:a16="http://schemas.microsoft.com/office/drawing/2014/main" id="{46749256-5FBE-4484-9EE4-D40BFC657FA0}"/>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3" name="TextBox 42">
            <a:extLst>
              <a:ext uri="{FF2B5EF4-FFF2-40B4-BE49-F238E27FC236}">
                <a16:creationId xmlns:a16="http://schemas.microsoft.com/office/drawing/2014/main" id="{4C7B5180-718D-4FFB-8A90-896B6BC63C32}"/>
              </a:ext>
            </a:extLst>
          </p:cNvPr>
          <p:cNvSpPr txBox="1"/>
          <p:nvPr/>
        </p:nvSpPr>
        <p:spPr>
          <a:xfrm>
            <a:off x="8877885" y="3010911"/>
            <a:ext cx="2137518"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Operational Decisions</a:t>
            </a:r>
            <a:endParaRPr lang="ko-KR" altLang="en-US" sz="1400" b="1" dirty="0">
              <a:solidFill>
                <a:schemeClr val="tx1">
                  <a:lumMod val="65000"/>
                  <a:lumOff val="35000"/>
                </a:schemeClr>
              </a:solidFill>
              <a:cs typeface="Arial" pitchFamily="34" charset="0"/>
            </a:endParaRPr>
          </a:p>
        </p:txBody>
      </p:sp>
      <p:sp>
        <p:nvSpPr>
          <p:cNvPr id="45" name="TextBox 44">
            <a:extLst>
              <a:ext uri="{FF2B5EF4-FFF2-40B4-BE49-F238E27FC236}">
                <a16:creationId xmlns:a16="http://schemas.microsoft.com/office/drawing/2014/main" id="{40D26619-ACF6-43CB-9905-787787728577}"/>
              </a:ext>
            </a:extLst>
          </p:cNvPr>
          <p:cNvSpPr txBox="1"/>
          <p:nvPr/>
        </p:nvSpPr>
        <p:spPr>
          <a:xfrm>
            <a:off x="9087860" y="2157320"/>
            <a:ext cx="920113" cy="646331"/>
          </a:xfrm>
          <a:prstGeom prst="rect">
            <a:avLst/>
          </a:prstGeom>
          <a:noFill/>
        </p:spPr>
        <p:txBody>
          <a:bodyPr wrap="square" rtlCol="0">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grpSp>
        <p:nvGrpSpPr>
          <p:cNvPr id="46" name="Group 45">
            <a:extLst>
              <a:ext uri="{FF2B5EF4-FFF2-40B4-BE49-F238E27FC236}">
                <a16:creationId xmlns:a16="http://schemas.microsoft.com/office/drawing/2014/main" id="{C9698E01-58EB-40FE-8936-86140860FF56}"/>
              </a:ext>
            </a:extLst>
          </p:cNvPr>
          <p:cNvGrpSpPr/>
          <p:nvPr/>
        </p:nvGrpSpPr>
        <p:grpSpPr>
          <a:xfrm>
            <a:off x="8632148" y="4087493"/>
            <a:ext cx="2763985" cy="861774"/>
            <a:chOff x="2551705" y="4283314"/>
            <a:chExt cx="2763985" cy="861774"/>
          </a:xfrm>
        </p:grpSpPr>
        <p:sp>
          <p:nvSpPr>
            <p:cNvPr id="47" name="TextBox 46">
              <a:extLst>
                <a:ext uri="{FF2B5EF4-FFF2-40B4-BE49-F238E27FC236}">
                  <a16:creationId xmlns:a16="http://schemas.microsoft.com/office/drawing/2014/main" id="{61549F0E-147C-48FF-9032-A762F0168497}"/>
                </a:ext>
              </a:extLst>
            </p:cNvPr>
            <p:cNvSpPr txBox="1"/>
            <p:nvPr/>
          </p:nvSpPr>
          <p:spPr>
            <a:xfrm>
              <a:off x="2551705" y="4560313"/>
              <a:ext cx="2763985" cy="584775"/>
            </a:xfrm>
            <a:prstGeom prst="rect">
              <a:avLst/>
            </a:prstGeom>
            <a:noFill/>
          </p:spPr>
          <p:txBody>
            <a:bodyPr wrap="square" rtlCol="0">
              <a:spAutoFit/>
            </a:bodyPr>
            <a:lstStyle/>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Vehicle Routing Planning</a:t>
              </a:r>
            </a:p>
            <a:p>
              <a:pPr marL="171450" indent="-171450">
                <a:buFont typeface="Arial" panose="020B0604020202020204" pitchFamily="34" charset="0"/>
                <a:buChar char="•"/>
              </a:pPr>
              <a:r>
                <a:rPr lang="en-GB" altLang="ko-KR" sz="1600" dirty="0">
                  <a:solidFill>
                    <a:schemeClr val="tx1">
                      <a:lumMod val="65000"/>
                      <a:lumOff val="35000"/>
                    </a:schemeClr>
                  </a:solidFill>
                  <a:cs typeface="Arial" pitchFamily="34" charset="0"/>
                </a:rPr>
                <a:t>Scheduling</a:t>
              </a:r>
              <a:endParaRPr lang="ko-KR" altLang="en-US" sz="1600" dirty="0">
                <a:solidFill>
                  <a:schemeClr val="tx1">
                    <a:lumMod val="65000"/>
                    <a:lumOff val="35000"/>
                  </a:schemeClr>
                </a:solidFill>
                <a:cs typeface="Arial" pitchFamily="34" charset="0"/>
              </a:endParaRPr>
            </a:p>
          </p:txBody>
        </p:sp>
        <p:sp>
          <p:nvSpPr>
            <p:cNvPr id="48" name="TextBox 47">
              <a:extLst>
                <a:ext uri="{FF2B5EF4-FFF2-40B4-BE49-F238E27FC236}">
                  <a16:creationId xmlns:a16="http://schemas.microsoft.com/office/drawing/2014/main" id="{15929420-4E75-40A4-BC9A-38CDF12C0B24}"/>
                </a:ext>
              </a:extLst>
            </p:cNvPr>
            <p:cNvSpPr txBox="1"/>
            <p:nvPr/>
          </p:nvSpPr>
          <p:spPr>
            <a:xfrm>
              <a:off x="2551705" y="4283314"/>
              <a:ext cx="2336966" cy="338554"/>
            </a:xfrm>
            <a:prstGeom prst="rect">
              <a:avLst/>
            </a:prstGeom>
            <a:noFill/>
          </p:spPr>
          <p:txBody>
            <a:bodyPr wrap="square" rtlCol="0">
              <a:spAutoFit/>
            </a:bodyPr>
            <a:lstStyle/>
            <a:p>
              <a:pPr algn="ctr"/>
              <a:r>
                <a:rPr lang="en-US" altLang="ko-KR" sz="1600" b="1" dirty="0">
                  <a:solidFill>
                    <a:schemeClr val="tx1">
                      <a:lumMod val="65000"/>
                      <a:lumOff val="35000"/>
                    </a:schemeClr>
                  </a:solidFill>
                  <a:cs typeface="Arial" pitchFamily="34" charset="0"/>
                </a:rPr>
                <a:t>Short-Term</a:t>
              </a:r>
              <a:endParaRPr lang="ko-KR" altLang="en-US" sz="1600" b="1" dirty="0">
                <a:solidFill>
                  <a:schemeClr val="tx1">
                    <a:lumMod val="65000"/>
                    <a:lumOff val="35000"/>
                  </a:schemeClr>
                </a:solidFill>
                <a:cs typeface="Arial" pitchFamily="34" charset="0"/>
              </a:endParaRPr>
            </a:p>
          </p:txBody>
        </p:sp>
      </p:grpSp>
      <p:sp>
        <p:nvSpPr>
          <p:cNvPr id="49" name="Parallelogram 15">
            <a:extLst>
              <a:ext uri="{FF2B5EF4-FFF2-40B4-BE49-F238E27FC236}">
                <a16:creationId xmlns:a16="http://schemas.microsoft.com/office/drawing/2014/main" id="{B1DF28DE-E84E-0942-ACAA-82B7B71458F0}"/>
              </a:ext>
            </a:extLst>
          </p:cNvPr>
          <p:cNvSpPr/>
          <p:nvPr/>
        </p:nvSpPr>
        <p:spPr>
          <a:xfrm flipH="1">
            <a:off x="10245039" y="1896580"/>
            <a:ext cx="721076" cy="65915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44C1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Teardrop 1">
            <a:extLst>
              <a:ext uri="{FF2B5EF4-FFF2-40B4-BE49-F238E27FC236}">
                <a16:creationId xmlns:a16="http://schemas.microsoft.com/office/drawing/2014/main" id="{F790DE11-7C09-CB42-8004-6B8855084494}"/>
              </a:ext>
            </a:extLst>
          </p:cNvPr>
          <p:cNvSpPr/>
          <p:nvPr/>
        </p:nvSpPr>
        <p:spPr>
          <a:xfrm rot="18805991">
            <a:off x="6389820" y="2062484"/>
            <a:ext cx="734226" cy="66174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B9D5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32" name="Picture 31">
            <a:extLst>
              <a:ext uri="{FF2B5EF4-FFF2-40B4-BE49-F238E27FC236}">
                <a16:creationId xmlns:a16="http://schemas.microsoft.com/office/drawing/2014/main" id="{BA39C7AF-7243-6C43-9DF0-8DDCE4821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34" name="Picture 33">
            <a:extLst>
              <a:ext uri="{FF2B5EF4-FFF2-40B4-BE49-F238E27FC236}">
                <a16:creationId xmlns:a16="http://schemas.microsoft.com/office/drawing/2014/main" id="{9F6A59EE-7D23-6945-8801-53478B8D0A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42" name="Rectangle 9">
            <a:extLst>
              <a:ext uri="{FF2B5EF4-FFF2-40B4-BE49-F238E27FC236}">
                <a16:creationId xmlns:a16="http://schemas.microsoft.com/office/drawing/2014/main" id="{11C18245-E8B6-374C-A98D-DE5690D2ED5D}"/>
              </a:ext>
            </a:extLst>
          </p:cNvPr>
          <p:cNvSpPr/>
          <p:nvPr/>
        </p:nvSpPr>
        <p:spPr>
          <a:xfrm>
            <a:off x="2667088" y="2538448"/>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TextBox 43">
            <a:extLst>
              <a:ext uri="{FF2B5EF4-FFF2-40B4-BE49-F238E27FC236}">
                <a16:creationId xmlns:a16="http://schemas.microsoft.com/office/drawing/2014/main" id="{C7BCD45F-D612-7A4B-9E72-A3B0A3761199}"/>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12</a:t>
            </a:r>
            <a:r>
              <a:rPr lang="en-US" dirty="0"/>
              <a:t> of 25</a:t>
            </a:r>
          </a:p>
        </p:txBody>
      </p:sp>
    </p:spTree>
    <p:extLst>
      <p:ext uri="{BB962C8B-B14F-4D97-AF65-F5344CB8AC3E}">
        <p14:creationId xmlns:p14="http://schemas.microsoft.com/office/powerpoint/2010/main" val="4869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ppt_x"/>
                                          </p:val>
                                        </p:tav>
                                        <p:tav tm="100000">
                                          <p:val>
                                            <p:strVal val="#ppt_x"/>
                                          </p:val>
                                        </p:tav>
                                      </p:tavLst>
                                    </p:anim>
                                    <p:anim calcmode="lin" valueType="num">
                                      <p:cBhvr additive="base">
                                        <p:cTn id="7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p:bldP spid="25" grpId="0"/>
      <p:bldP spid="33" grpId="0"/>
      <p:bldP spid="35" grpId="0"/>
      <p:bldP spid="43" grpId="0"/>
      <p:bldP spid="45" grpId="0"/>
      <p:bldP spid="49" grpId="0" animBg="1"/>
      <p:bldP spid="5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293689" y="360898"/>
            <a:ext cx="11573197" cy="724247"/>
          </a:xfrm>
          <a:prstGeom prst="rect">
            <a:avLst/>
          </a:prstGeom>
        </p:spPr>
        <p:txBody>
          <a:bodyPr/>
          <a:lstStyle/>
          <a:p>
            <a:r>
              <a:rPr lang="en-US" b="1" dirty="0"/>
              <a:t>Integrated decisions</a:t>
            </a:r>
          </a:p>
        </p:txBody>
      </p:sp>
      <p:grpSp>
        <p:nvGrpSpPr>
          <p:cNvPr id="49" name="Group 48">
            <a:extLst>
              <a:ext uri="{FF2B5EF4-FFF2-40B4-BE49-F238E27FC236}">
                <a16:creationId xmlns:a16="http://schemas.microsoft.com/office/drawing/2014/main" id="{42DB4CA1-364B-422F-A719-AFA5A2DA3CD7}"/>
              </a:ext>
            </a:extLst>
          </p:cNvPr>
          <p:cNvGrpSpPr/>
          <p:nvPr/>
        </p:nvGrpSpPr>
        <p:grpSpPr>
          <a:xfrm>
            <a:off x="6615972" y="1946637"/>
            <a:ext cx="6061976" cy="5488010"/>
            <a:chOff x="4904226" y="3127257"/>
            <a:chExt cx="4610938" cy="4174359"/>
          </a:xfrm>
        </p:grpSpPr>
        <p:sp>
          <p:nvSpPr>
            <p:cNvPr id="51" name="Freeform 23">
              <a:extLst>
                <a:ext uri="{FF2B5EF4-FFF2-40B4-BE49-F238E27FC236}">
                  <a16:creationId xmlns:a16="http://schemas.microsoft.com/office/drawing/2014/main" id="{8303E802-5607-4CC7-A28F-F887B5F65594}"/>
                </a:ext>
              </a:extLst>
            </p:cNvPr>
            <p:cNvSpPr/>
            <p:nvPr/>
          </p:nvSpPr>
          <p:spPr>
            <a:xfrm rot="17675993">
              <a:off x="5600307" y="2923689"/>
              <a:ext cx="1669683" cy="2076819"/>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1109"/>
                <a:gd name="connsiteY0" fmla="*/ 401277 h 1754079"/>
                <a:gd name="connsiteX1" fmla="*/ 140932 w 1421109"/>
                <a:gd name="connsiteY1" fmla="*/ 797051 h 1754079"/>
                <a:gd name="connsiteX2" fmla="*/ 309182 w 1421109"/>
                <a:gd name="connsiteY2" fmla="*/ 1155496 h 1754079"/>
                <a:gd name="connsiteX3" fmla="*/ 548773 w 1421109"/>
                <a:gd name="connsiteY3" fmla="*/ 1380070 h 1754079"/>
                <a:gd name="connsiteX4" fmla="*/ 582370 w 1421109"/>
                <a:gd name="connsiteY4" fmla="*/ 1740964 h 1754079"/>
                <a:gd name="connsiteX5" fmla="*/ 1253027 w 1421109"/>
                <a:gd name="connsiteY5" fmla="*/ 1754079 h 1754079"/>
                <a:gd name="connsiteX6" fmla="*/ 1262460 w 1421109"/>
                <a:gd name="connsiteY6" fmla="*/ 1430806 h 1754079"/>
                <a:gd name="connsiteX7" fmla="*/ 1421092 w 1421109"/>
                <a:gd name="connsiteY7" fmla="*/ 570280 h 1754079"/>
                <a:gd name="connsiteX8" fmla="*/ 1152597 w 1421109"/>
                <a:gd name="connsiteY8" fmla="*/ 112814 h 1754079"/>
                <a:gd name="connsiteX9" fmla="*/ 1168953 w 1421109"/>
                <a:gd name="connsiteY9" fmla="*/ 411794 h 1754079"/>
                <a:gd name="connsiteX10" fmla="*/ 927050 w 1421109"/>
                <a:gd name="connsiteY10" fmla="*/ 58688 h 1754079"/>
                <a:gd name="connsiteX11" fmla="*/ 957315 w 1421109"/>
                <a:gd name="connsiteY11" fmla="*/ 387902 h 1754079"/>
                <a:gd name="connsiteX12" fmla="*/ 711016 w 1421109"/>
                <a:gd name="connsiteY12" fmla="*/ 13352 h 1754079"/>
                <a:gd name="connsiteX13" fmla="*/ 729319 w 1421109"/>
                <a:gd name="connsiteY13" fmla="*/ 401559 h 1754079"/>
                <a:gd name="connsiteX14" fmla="*/ 563728 w 1421109"/>
                <a:gd name="connsiteY14" fmla="*/ 2651 h 1754079"/>
                <a:gd name="connsiteX15" fmla="*/ 473286 w 1421109"/>
                <a:gd name="connsiteY15" fmla="*/ 755859 h 1754079"/>
                <a:gd name="connsiteX16" fmla="*/ 338442 w 1421109"/>
                <a:gd name="connsiteY16" fmla="*/ 701954 h 1754079"/>
                <a:gd name="connsiteX17" fmla="*/ 719 w 1421109"/>
                <a:gd name="connsiteY17" fmla="*/ 401277 h 1754079"/>
                <a:gd name="connsiteX0" fmla="*/ 719 w 1421109"/>
                <a:gd name="connsiteY0" fmla="*/ 426973 h 1779775"/>
                <a:gd name="connsiteX1" fmla="*/ 140932 w 1421109"/>
                <a:gd name="connsiteY1" fmla="*/ 822747 h 1779775"/>
                <a:gd name="connsiteX2" fmla="*/ 309182 w 1421109"/>
                <a:gd name="connsiteY2" fmla="*/ 1181192 h 1779775"/>
                <a:gd name="connsiteX3" fmla="*/ 548773 w 1421109"/>
                <a:gd name="connsiteY3" fmla="*/ 1405766 h 1779775"/>
                <a:gd name="connsiteX4" fmla="*/ 582370 w 1421109"/>
                <a:gd name="connsiteY4" fmla="*/ 1766660 h 1779775"/>
                <a:gd name="connsiteX5" fmla="*/ 1253027 w 1421109"/>
                <a:gd name="connsiteY5" fmla="*/ 1779775 h 1779775"/>
                <a:gd name="connsiteX6" fmla="*/ 1262460 w 1421109"/>
                <a:gd name="connsiteY6" fmla="*/ 1456502 h 1779775"/>
                <a:gd name="connsiteX7" fmla="*/ 1421092 w 1421109"/>
                <a:gd name="connsiteY7" fmla="*/ 595976 h 1779775"/>
                <a:gd name="connsiteX8" fmla="*/ 1152597 w 1421109"/>
                <a:gd name="connsiteY8" fmla="*/ 138510 h 1779775"/>
                <a:gd name="connsiteX9" fmla="*/ 1168953 w 1421109"/>
                <a:gd name="connsiteY9" fmla="*/ 437490 h 1779775"/>
                <a:gd name="connsiteX10" fmla="*/ 927050 w 1421109"/>
                <a:gd name="connsiteY10" fmla="*/ 84384 h 1779775"/>
                <a:gd name="connsiteX11" fmla="*/ 957315 w 1421109"/>
                <a:gd name="connsiteY11" fmla="*/ 413598 h 1779775"/>
                <a:gd name="connsiteX12" fmla="*/ 711016 w 1421109"/>
                <a:gd name="connsiteY12" fmla="*/ 39048 h 1779775"/>
                <a:gd name="connsiteX13" fmla="*/ 729319 w 1421109"/>
                <a:gd name="connsiteY13" fmla="*/ 427255 h 1779775"/>
                <a:gd name="connsiteX14" fmla="*/ 563728 w 1421109"/>
                <a:gd name="connsiteY14" fmla="*/ 28347 h 1779775"/>
                <a:gd name="connsiteX15" fmla="*/ 432451 w 1421109"/>
                <a:gd name="connsiteY15" fmla="*/ 816487 h 1779775"/>
                <a:gd name="connsiteX16" fmla="*/ 338442 w 1421109"/>
                <a:gd name="connsiteY16" fmla="*/ 727650 h 1779775"/>
                <a:gd name="connsiteX17" fmla="*/ 719 w 1421109"/>
                <a:gd name="connsiteY17" fmla="*/ 426973 h 1779775"/>
                <a:gd name="connsiteX0" fmla="*/ 719 w 1421109"/>
                <a:gd name="connsiteY0" fmla="*/ 426973 h 1779775"/>
                <a:gd name="connsiteX1" fmla="*/ 140932 w 1421109"/>
                <a:gd name="connsiteY1" fmla="*/ 822747 h 1779775"/>
                <a:gd name="connsiteX2" fmla="*/ 309182 w 1421109"/>
                <a:gd name="connsiteY2" fmla="*/ 1181192 h 1779775"/>
                <a:gd name="connsiteX3" fmla="*/ 548773 w 1421109"/>
                <a:gd name="connsiteY3" fmla="*/ 1405766 h 1779775"/>
                <a:gd name="connsiteX4" fmla="*/ 582370 w 1421109"/>
                <a:gd name="connsiteY4" fmla="*/ 1766660 h 1779775"/>
                <a:gd name="connsiteX5" fmla="*/ 1253027 w 1421109"/>
                <a:gd name="connsiteY5" fmla="*/ 1779775 h 1779775"/>
                <a:gd name="connsiteX6" fmla="*/ 1262460 w 1421109"/>
                <a:gd name="connsiteY6" fmla="*/ 1456502 h 1779775"/>
                <a:gd name="connsiteX7" fmla="*/ 1421092 w 1421109"/>
                <a:gd name="connsiteY7" fmla="*/ 595976 h 1779775"/>
                <a:gd name="connsiteX8" fmla="*/ 1152597 w 1421109"/>
                <a:gd name="connsiteY8" fmla="*/ 138510 h 1779775"/>
                <a:gd name="connsiteX9" fmla="*/ 1168953 w 1421109"/>
                <a:gd name="connsiteY9" fmla="*/ 437490 h 1779775"/>
                <a:gd name="connsiteX10" fmla="*/ 927050 w 1421109"/>
                <a:gd name="connsiteY10" fmla="*/ 84384 h 1779775"/>
                <a:gd name="connsiteX11" fmla="*/ 957315 w 1421109"/>
                <a:gd name="connsiteY11" fmla="*/ 413598 h 1779775"/>
                <a:gd name="connsiteX12" fmla="*/ 711016 w 1421109"/>
                <a:gd name="connsiteY12" fmla="*/ 39048 h 1779775"/>
                <a:gd name="connsiteX13" fmla="*/ 729319 w 1421109"/>
                <a:gd name="connsiteY13" fmla="*/ 427255 h 1779775"/>
                <a:gd name="connsiteX14" fmla="*/ 563728 w 1421109"/>
                <a:gd name="connsiteY14" fmla="*/ 28347 h 1779775"/>
                <a:gd name="connsiteX15" fmla="*/ 432451 w 1421109"/>
                <a:gd name="connsiteY15" fmla="*/ 816487 h 1779775"/>
                <a:gd name="connsiteX16" fmla="*/ 315235 w 1421109"/>
                <a:gd name="connsiteY16" fmla="*/ 730156 h 1779775"/>
                <a:gd name="connsiteX17" fmla="*/ 719 w 1421109"/>
                <a:gd name="connsiteY17" fmla="*/ 426973 h 1779775"/>
                <a:gd name="connsiteX0" fmla="*/ 719 w 1421109"/>
                <a:gd name="connsiteY0" fmla="*/ 441853 h 1794655"/>
                <a:gd name="connsiteX1" fmla="*/ 140932 w 1421109"/>
                <a:gd name="connsiteY1" fmla="*/ 837627 h 1794655"/>
                <a:gd name="connsiteX2" fmla="*/ 309182 w 1421109"/>
                <a:gd name="connsiteY2" fmla="*/ 1196072 h 1794655"/>
                <a:gd name="connsiteX3" fmla="*/ 548773 w 1421109"/>
                <a:gd name="connsiteY3" fmla="*/ 1420646 h 1794655"/>
                <a:gd name="connsiteX4" fmla="*/ 582370 w 1421109"/>
                <a:gd name="connsiteY4" fmla="*/ 1781540 h 1794655"/>
                <a:gd name="connsiteX5" fmla="*/ 1253027 w 1421109"/>
                <a:gd name="connsiteY5" fmla="*/ 1794655 h 1794655"/>
                <a:gd name="connsiteX6" fmla="*/ 1262460 w 1421109"/>
                <a:gd name="connsiteY6" fmla="*/ 1471382 h 1794655"/>
                <a:gd name="connsiteX7" fmla="*/ 1421092 w 1421109"/>
                <a:gd name="connsiteY7" fmla="*/ 610856 h 1794655"/>
                <a:gd name="connsiteX8" fmla="*/ 1152597 w 1421109"/>
                <a:gd name="connsiteY8" fmla="*/ 153390 h 1794655"/>
                <a:gd name="connsiteX9" fmla="*/ 1168953 w 1421109"/>
                <a:gd name="connsiteY9" fmla="*/ 452370 h 1794655"/>
                <a:gd name="connsiteX10" fmla="*/ 927050 w 1421109"/>
                <a:gd name="connsiteY10" fmla="*/ 99264 h 1794655"/>
                <a:gd name="connsiteX11" fmla="*/ 957315 w 1421109"/>
                <a:gd name="connsiteY11" fmla="*/ 428478 h 1794655"/>
                <a:gd name="connsiteX12" fmla="*/ 711016 w 1421109"/>
                <a:gd name="connsiteY12" fmla="*/ 53928 h 1794655"/>
                <a:gd name="connsiteX13" fmla="*/ 729319 w 1421109"/>
                <a:gd name="connsiteY13" fmla="*/ 442135 h 1794655"/>
                <a:gd name="connsiteX14" fmla="*/ 531303 w 1421109"/>
                <a:gd name="connsiteY14" fmla="*/ 25599 h 1794655"/>
                <a:gd name="connsiteX15" fmla="*/ 432451 w 1421109"/>
                <a:gd name="connsiteY15" fmla="*/ 831367 h 1794655"/>
                <a:gd name="connsiteX16" fmla="*/ 315235 w 1421109"/>
                <a:gd name="connsiteY16" fmla="*/ 745036 h 1794655"/>
                <a:gd name="connsiteX17" fmla="*/ 719 w 1421109"/>
                <a:gd name="connsiteY17" fmla="*/ 441853 h 1794655"/>
                <a:gd name="connsiteX0" fmla="*/ 719 w 1421109"/>
                <a:gd name="connsiteY0" fmla="*/ 423533 h 1776335"/>
                <a:gd name="connsiteX1" fmla="*/ 140932 w 1421109"/>
                <a:gd name="connsiteY1" fmla="*/ 819307 h 1776335"/>
                <a:gd name="connsiteX2" fmla="*/ 309182 w 1421109"/>
                <a:gd name="connsiteY2" fmla="*/ 1177752 h 1776335"/>
                <a:gd name="connsiteX3" fmla="*/ 548773 w 1421109"/>
                <a:gd name="connsiteY3" fmla="*/ 1402326 h 1776335"/>
                <a:gd name="connsiteX4" fmla="*/ 582370 w 1421109"/>
                <a:gd name="connsiteY4" fmla="*/ 1763220 h 1776335"/>
                <a:gd name="connsiteX5" fmla="*/ 1253027 w 1421109"/>
                <a:gd name="connsiteY5" fmla="*/ 1776335 h 1776335"/>
                <a:gd name="connsiteX6" fmla="*/ 1262460 w 1421109"/>
                <a:gd name="connsiteY6" fmla="*/ 1453062 h 1776335"/>
                <a:gd name="connsiteX7" fmla="*/ 1421092 w 1421109"/>
                <a:gd name="connsiteY7" fmla="*/ 592536 h 1776335"/>
                <a:gd name="connsiteX8" fmla="*/ 1152597 w 1421109"/>
                <a:gd name="connsiteY8" fmla="*/ 135070 h 1776335"/>
                <a:gd name="connsiteX9" fmla="*/ 1168953 w 1421109"/>
                <a:gd name="connsiteY9" fmla="*/ 434050 h 1776335"/>
                <a:gd name="connsiteX10" fmla="*/ 927050 w 1421109"/>
                <a:gd name="connsiteY10" fmla="*/ 80944 h 1776335"/>
                <a:gd name="connsiteX11" fmla="*/ 957315 w 1421109"/>
                <a:gd name="connsiteY11" fmla="*/ 410158 h 1776335"/>
                <a:gd name="connsiteX12" fmla="*/ 711016 w 1421109"/>
                <a:gd name="connsiteY12" fmla="*/ 35608 h 1776335"/>
                <a:gd name="connsiteX13" fmla="*/ 729319 w 1421109"/>
                <a:gd name="connsiteY13" fmla="*/ 423815 h 1776335"/>
                <a:gd name="connsiteX14" fmla="*/ 531303 w 1421109"/>
                <a:gd name="connsiteY14" fmla="*/ 7279 h 1776335"/>
                <a:gd name="connsiteX15" fmla="*/ 432451 w 1421109"/>
                <a:gd name="connsiteY15" fmla="*/ 813047 h 1776335"/>
                <a:gd name="connsiteX16" fmla="*/ 315235 w 1421109"/>
                <a:gd name="connsiteY16" fmla="*/ 726716 h 1776335"/>
                <a:gd name="connsiteX17" fmla="*/ 719 w 1421109"/>
                <a:gd name="connsiteY17" fmla="*/ 423533 h 1776335"/>
                <a:gd name="connsiteX0" fmla="*/ 719 w 1421109"/>
                <a:gd name="connsiteY0" fmla="*/ 433671 h 1786473"/>
                <a:gd name="connsiteX1" fmla="*/ 140932 w 1421109"/>
                <a:gd name="connsiteY1" fmla="*/ 829445 h 1786473"/>
                <a:gd name="connsiteX2" fmla="*/ 309182 w 1421109"/>
                <a:gd name="connsiteY2" fmla="*/ 1187890 h 1786473"/>
                <a:gd name="connsiteX3" fmla="*/ 548773 w 1421109"/>
                <a:gd name="connsiteY3" fmla="*/ 1412464 h 1786473"/>
                <a:gd name="connsiteX4" fmla="*/ 582370 w 1421109"/>
                <a:gd name="connsiteY4" fmla="*/ 1773358 h 1786473"/>
                <a:gd name="connsiteX5" fmla="*/ 1253027 w 1421109"/>
                <a:gd name="connsiteY5" fmla="*/ 1786473 h 1786473"/>
                <a:gd name="connsiteX6" fmla="*/ 1262460 w 1421109"/>
                <a:gd name="connsiteY6" fmla="*/ 1463200 h 1786473"/>
                <a:gd name="connsiteX7" fmla="*/ 1421092 w 1421109"/>
                <a:gd name="connsiteY7" fmla="*/ 602674 h 1786473"/>
                <a:gd name="connsiteX8" fmla="*/ 1152597 w 1421109"/>
                <a:gd name="connsiteY8" fmla="*/ 145208 h 1786473"/>
                <a:gd name="connsiteX9" fmla="*/ 1168953 w 1421109"/>
                <a:gd name="connsiteY9" fmla="*/ 444188 h 1786473"/>
                <a:gd name="connsiteX10" fmla="*/ 927050 w 1421109"/>
                <a:gd name="connsiteY10" fmla="*/ 91082 h 1786473"/>
                <a:gd name="connsiteX11" fmla="*/ 957315 w 1421109"/>
                <a:gd name="connsiteY11" fmla="*/ 420296 h 1786473"/>
                <a:gd name="connsiteX12" fmla="*/ 711016 w 1421109"/>
                <a:gd name="connsiteY12" fmla="*/ 45746 h 1786473"/>
                <a:gd name="connsiteX13" fmla="*/ 729319 w 1421109"/>
                <a:gd name="connsiteY13" fmla="*/ 433953 h 1786473"/>
                <a:gd name="connsiteX14" fmla="*/ 531303 w 1421109"/>
                <a:gd name="connsiteY14" fmla="*/ 17417 h 1786473"/>
                <a:gd name="connsiteX15" fmla="*/ 432451 w 1421109"/>
                <a:gd name="connsiteY15" fmla="*/ 823185 h 1786473"/>
                <a:gd name="connsiteX16" fmla="*/ 315235 w 1421109"/>
                <a:gd name="connsiteY16" fmla="*/ 736854 h 1786473"/>
                <a:gd name="connsiteX17" fmla="*/ 719 w 1421109"/>
                <a:gd name="connsiteY17" fmla="*/ 433671 h 1786473"/>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3457 w 1423847"/>
                <a:gd name="connsiteY0" fmla="*/ 436170 h 1788972"/>
                <a:gd name="connsiteX1" fmla="*/ 143670 w 1423847"/>
                <a:gd name="connsiteY1" fmla="*/ 831944 h 1788972"/>
                <a:gd name="connsiteX2" fmla="*/ 311920 w 1423847"/>
                <a:gd name="connsiteY2" fmla="*/ 1190389 h 1788972"/>
                <a:gd name="connsiteX3" fmla="*/ 551511 w 1423847"/>
                <a:gd name="connsiteY3" fmla="*/ 1414963 h 1788972"/>
                <a:gd name="connsiteX4" fmla="*/ 585108 w 1423847"/>
                <a:gd name="connsiteY4" fmla="*/ 1775857 h 1788972"/>
                <a:gd name="connsiteX5" fmla="*/ 1255765 w 1423847"/>
                <a:gd name="connsiteY5" fmla="*/ 1788972 h 1788972"/>
                <a:gd name="connsiteX6" fmla="*/ 1265198 w 1423847"/>
                <a:gd name="connsiteY6" fmla="*/ 1465699 h 1788972"/>
                <a:gd name="connsiteX7" fmla="*/ 1423830 w 1423847"/>
                <a:gd name="connsiteY7" fmla="*/ 605173 h 1788972"/>
                <a:gd name="connsiteX8" fmla="*/ 1155335 w 1423847"/>
                <a:gd name="connsiteY8" fmla="*/ 147707 h 1788972"/>
                <a:gd name="connsiteX9" fmla="*/ 1171691 w 1423847"/>
                <a:gd name="connsiteY9" fmla="*/ 446687 h 1788972"/>
                <a:gd name="connsiteX10" fmla="*/ 929788 w 1423847"/>
                <a:gd name="connsiteY10" fmla="*/ 93581 h 1788972"/>
                <a:gd name="connsiteX11" fmla="*/ 960053 w 1423847"/>
                <a:gd name="connsiteY11" fmla="*/ 422795 h 1788972"/>
                <a:gd name="connsiteX12" fmla="*/ 713754 w 1423847"/>
                <a:gd name="connsiteY12" fmla="*/ 48245 h 1788972"/>
                <a:gd name="connsiteX13" fmla="*/ 732057 w 1423847"/>
                <a:gd name="connsiteY13" fmla="*/ 436452 h 1788972"/>
                <a:gd name="connsiteX14" fmla="*/ 534041 w 1423847"/>
                <a:gd name="connsiteY14" fmla="*/ 19916 h 1788972"/>
                <a:gd name="connsiteX15" fmla="*/ 435189 w 1423847"/>
                <a:gd name="connsiteY15" fmla="*/ 825684 h 1788972"/>
                <a:gd name="connsiteX16" fmla="*/ 317973 w 1423847"/>
                <a:gd name="connsiteY16" fmla="*/ 739353 h 1788972"/>
                <a:gd name="connsiteX17" fmla="*/ 3457 w 1423847"/>
                <a:gd name="connsiteY17" fmla="*/ 436170 h 1788972"/>
                <a:gd name="connsiteX0" fmla="*/ 3457 w 1423847"/>
                <a:gd name="connsiteY0" fmla="*/ 436170 h 1788972"/>
                <a:gd name="connsiteX1" fmla="*/ 143670 w 1423847"/>
                <a:gd name="connsiteY1" fmla="*/ 831944 h 1788972"/>
                <a:gd name="connsiteX2" fmla="*/ 311920 w 1423847"/>
                <a:gd name="connsiteY2" fmla="*/ 1190389 h 1788972"/>
                <a:gd name="connsiteX3" fmla="*/ 551511 w 1423847"/>
                <a:gd name="connsiteY3" fmla="*/ 1414963 h 1788972"/>
                <a:gd name="connsiteX4" fmla="*/ 585108 w 1423847"/>
                <a:gd name="connsiteY4" fmla="*/ 1775857 h 1788972"/>
                <a:gd name="connsiteX5" fmla="*/ 1255765 w 1423847"/>
                <a:gd name="connsiteY5" fmla="*/ 1788972 h 1788972"/>
                <a:gd name="connsiteX6" fmla="*/ 1265198 w 1423847"/>
                <a:gd name="connsiteY6" fmla="*/ 1465699 h 1788972"/>
                <a:gd name="connsiteX7" fmla="*/ 1423830 w 1423847"/>
                <a:gd name="connsiteY7" fmla="*/ 605173 h 1788972"/>
                <a:gd name="connsiteX8" fmla="*/ 1155335 w 1423847"/>
                <a:gd name="connsiteY8" fmla="*/ 147707 h 1788972"/>
                <a:gd name="connsiteX9" fmla="*/ 1171691 w 1423847"/>
                <a:gd name="connsiteY9" fmla="*/ 446687 h 1788972"/>
                <a:gd name="connsiteX10" fmla="*/ 929788 w 1423847"/>
                <a:gd name="connsiteY10" fmla="*/ 93581 h 1788972"/>
                <a:gd name="connsiteX11" fmla="*/ 960053 w 1423847"/>
                <a:gd name="connsiteY11" fmla="*/ 422795 h 1788972"/>
                <a:gd name="connsiteX12" fmla="*/ 713754 w 1423847"/>
                <a:gd name="connsiteY12" fmla="*/ 48245 h 1788972"/>
                <a:gd name="connsiteX13" fmla="*/ 732057 w 1423847"/>
                <a:gd name="connsiteY13" fmla="*/ 436452 h 1788972"/>
                <a:gd name="connsiteX14" fmla="*/ 534041 w 1423847"/>
                <a:gd name="connsiteY14" fmla="*/ 19916 h 1788972"/>
                <a:gd name="connsiteX15" fmla="*/ 435189 w 1423847"/>
                <a:gd name="connsiteY15" fmla="*/ 825684 h 1788972"/>
                <a:gd name="connsiteX16" fmla="*/ 317973 w 1423847"/>
                <a:gd name="connsiteY16" fmla="*/ 739353 h 1788972"/>
                <a:gd name="connsiteX17" fmla="*/ 3457 w 1423847"/>
                <a:gd name="connsiteY17" fmla="*/ 436170 h 1788972"/>
                <a:gd name="connsiteX0" fmla="*/ 3031 w 1442909"/>
                <a:gd name="connsiteY0" fmla="*/ 409259 h 1788972"/>
                <a:gd name="connsiteX1" fmla="*/ 162732 w 1442909"/>
                <a:gd name="connsiteY1" fmla="*/ 831944 h 1788972"/>
                <a:gd name="connsiteX2" fmla="*/ 330982 w 1442909"/>
                <a:gd name="connsiteY2" fmla="*/ 1190389 h 1788972"/>
                <a:gd name="connsiteX3" fmla="*/ 570573 w 1442909"/>
                <a:gd name="connsiteY3" fmla="*/ 1414963 h 1788972"/>
                <a:gd name="connsiteX4" fmla="*/ 604170 w 1442909"/>
                <a:gd name="connsiteY4" fmla="*/ 1775857 h 1788972"/>
                <a:gd name="connsiteX5" fmla="*/ 1274827 w 1442909"/>
                <a:gd name="connsiteY5" fmla="*/ 1788972 h 1788972"/>
                <a:gd name="connsiteX6" fmla="*/ 1284260 w 1442909"/>
                <a:gd name="connsiteY6" fmla="*/ 1465699 h 1788972"/>
                <a:gd name="connsiteX7" fmla="*/ 1442892 w 1442909"/>
                <a:gd name="connsiteY7" fmla="*/ 605173 h 1788972"/>
                <a:gd name="connsiteX8" fmla="*/ 1174397 w 1442909"/>
                <a:gd name="connsiteY8" fmla="*/ 147707 h 1788972"/>
                <a:gd name="connsiteX9" fmla="*/ 1190753 w 1442909"/>
                <a:gd name="connsiteY9" fmla="*/ 446687 h 1788972"/>
                <a:gd name="connsiteX10" fmla="*/ 948850 w 1442909"/>
                <a:gd name="connsiteY10" fmla="*/ 93581 h 1788972"/>
                <a:gd name="connsiteX11" fmla="*/ 979115 w 1442909"/>
                <a:gd name="connsiteY11" fmla="*/ 422795 h 1788972"/>
                <a:gd name="connsiteX12" fmla="*/ 732816 w 1442909"/>
                <a:gd name="connsiteY12" fmla="*/ 48245 h 1788972"/>
                <a:gd name="connsiteX13" fmla="*/ 751119 w 1442909"/>
                <a:gd name="connsiteY13" fmla="*/ 436452 h 1788972"/>
                <a:gd name="connsiteX14" fmla="*/ 553103 w 1442909"/>
                <a:gd name="connsiteY14" fmla="*/ 19916 h 1788972"/>
                <a:gd name="connsiteX15" fmla="*/ 454251 w 1442909"/>
                <a:gd name="connsiteY15" fmla="*/ 825684 h 1788972"/>
                <a:gd name="connsiteX16" fmla="*/ 337035 w 1442909"/>
                <a:gd name="connsiteY16" fmla="*/ 739353 h 1788972"/>
                <a:gd name="connsiteX17" fmla="*/ 3031 w 1442909"/>
                <a:gd name="connsiteY17" fmla="*/ 409259 h 1788972"/>
                <a:gd name="connsiteX0" fmla="*/ 6280 w 1446158"/>
                <a:gd name="connsiteY0" fmla="*/ 409259 h 1788972"/>
                <a:gd name="connsiteX1" fmla="*/ 165981 w 1446158"/>
                <a:gd name="connsiteY1" fmla="*/ 831944 h 1788972"/>
                <a:gd name="connsiteX2" fmla="*/ 334231 w 1446158"/>
                <a:gd name="connsiteY2" fmla="*/ 1190389 h 1788972"/>
                <a:gd name="connsiteX3" fmla="*/ 573822 w 1446158"/>
                <a:gd name="connsiteY3" fmla="*/ 1414963 h 1788972"/>
                <a:gd name="connsiteX4" fmla="*/ 607419 w 1446158"/>
                <a:gd name="connsiteY4" fmla="*/ 1775857 h 1788972"/>
                <a:gd name="connsiteX5" fmla="*/ 1278076 w 1446158"/>
                <a:gd name="connsiteY5" fmla="*/ 1788972 h 1788972"/>
                <a:gd name="connsiteX6" fmla="*/ 1287509 w 1446158"/>
                <a:gd name="connsiteY6" fmla="*/ 1465699 h 1788972"/>
                <a:gd name="connsiteX7" fmla="*/ 1446141 w 1446158"/>
                <a:gd name="connsiteY7" fmla="*/ 605173 h 1788972"/>
                <a:gd name="connsiteX8" fmla="*/ 1177646 w 1446158"/>
                <a:gd name="connsiteY8" fmla="*/ 147707 h 1788972"/>
                <a:gd name="connsiteX9" fmla="*/ 1194002 w 1446158"/>
                <a:gd name="connsiteY9" fmla="*/ 446687 h 1788972"/>
                <a:gd name="connsiteX10" fmla="*/ 952099 w 1446158"/>
                <a:gd name="connsiteY10" fmla="*/ 93581 h 1788972"/>
                <a:gd name="connsiteX11" fmla="*/ 982364 w 1446158"/>
                <a:gd name="connsiteY11" fmla="*/ 422795 h 1788972"/>
                <a:gd name="connsiteX12" fmla="*/ 736065 w 1446158"/>
                <a:gd name="connsiteY12" fmla="*/ 48245 h 1788972"/>
                <a:gd name="connsiteX13" fmla="*/ 754368 w 1446158"/>
                <a:gd name="connsiteY13" fmla="*/ 436452 h 1788972"/>
                <a:gd name="connsiteX14" fmla="*/ 556352 w 1446158"/>
                <a:gd name="connsiteY14" fmla="*/ 19916 h 1788972"/>
                <a:gd name="connsiteX15" fmla="*/ 457500 w 1446158"/>
                <a:gd name="connsiteY15" fmla="*/ 825684 h 1788972"/>
                <a:gd name="connsiteX16" fmla="*/ 340284 w 1446158"/>
                <a:gd name="connsiteY16" fmla="*/ 739353 h 1788972"/>
                <a:gd name="connsiteX17" fmla="*/ 6280 w 1446158"/>
                <a:gd name="connsiteY17" fmla="*/ 409259 h 1788972"/>
                <a:gd name="connsiteX0" fmla="*/ 6280 w 1446158"/>
                <a:gd name="connsiteY0" fmla="*/ 409259 h 1788972"/>
                <a:gd name="connsiteX1" fmla="*/ 165981 w 1446158"/>
                <a:gd name="connsiteY1" fmla="*/ 831944 h 1788972"/>
                <a:gd name="connsiteX2" fmla="*/ 334231 w 1446158"/>
                <a:gd name="connsiteY2" fmla="*/ 1190389 h 1788972"/>
                <a:gd name="connsiteX3" fmla="*/ 573822 w 1446158"/>
                <a:gd name="connsiteY3" fmla="*/ 1414963 h 1788972"/>
                <a:gd name="connsiteX4" fmla="*/ 607419 w 1446158"/>
                <a:gd name="connsiteY4" fmla="*/ 1775857 h 1788972"/>
                <a:gd name="connsiteX5" fmla="*/ 1278076 w 1446158"/>
                <a:gd name="connsiteY5" fmla="*/ 1788972 h 1788972"/>
                <a:gd name="connsiteX6" fmla="*/ 1287509 w 1446158"/>
                <a:gd name="connsiteY6" fmla="*/ 1465699 h 1788972"/>
                <a:gd name="connsiteX7" fmla="*/ 1446141 w 1446158"/>
                <a:gd name="connsiteY7" fmla="*/ 605173 h 1788972"/>
                <a:gd name="connsiteX8" fmla="*/ 1177646 w 1446158"/>
                <a:gd name="connsiteY8" fmla="*/ 147707 h 1788972"/>
                <a:gd name="connsiteX9" fmla="*/ 1194002 w 1446158"/>
                <a:gd name="connsiteY9" fmla="*/ 446687 h 1788972"/>
                <a:gd name="connsiteX10" fmla="*/ 952099 w 1446158"/>
                <a:gd name="connsiteY10" fmla="*/ 93581 h 1788972"/>
                <a:gd name="connsiteX11" fmla="*/ 982364 w 1446158"/>
                <a:gd name="connsiteY11" fmla="*/ 422795 h 1788972"/>
                <a:gd name="connsiteX12" fmla="*/ 736065 w 1446158"/>
                <a:gd name="connsiteY12" fmla="*/ 48245 h 1788972"/>
                <a:gd name="connsiteX13" fmla="*/ 754368 w 1446158"/>
                <a:gd name="connsiteY13" fmla="*/ 436452 h 1788972"/>
                <a:gd name="connsiteX14" fmla="*/ 556352 w 1446158"/>
                <a:gd name="connsiteY14" fmla="*/ 19916 h 1788972"/>
                <a:gd name="connsiteX15" fmla="*/ 457500 w 1446158"/>
                <a:gd name="connsiteY15" fmla="*/ 825684 h 1788972"/>
                <a:gd name="connsiteX16" fmla="*/ 340284 w 1446158"/>
                <a:gd name="connsiteY16" fmla="*/ 739353 h 1788972"/>
                <a:gd name="connsiteX17" fmla="*/ 6280 w 1446158"/>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5892 w 1448048"/>
                <a:gd name="connsiteY9" fmla="*/ 446687 h 1788972"/>
                <a:gd name="connsiteX10" fmla="*/ 953989 w 1448048"/>
                <a:gd name="connsiteY10" fmla="*/ 93581 h 1788972"/>
                <a:gd name="connsiteX11" fmla="*/ 984254 w 1448048"/>
                <a:gd name="connsiteY11" fmla="*/ 422795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5892 w 1448048"/>
                <a:gd name="connsiteY9" fmla="*/ 446687 h 1788972"/>
                <a:gd name="connsiteX10" fmla="*/ 953989 w 1448048"/>
                <a:gd name="connsiteY10" fmla="*/ 93581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53989 w 1448048"/>
                <a:gd name="connsiteY10" fmla="*/ 93581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9611 w 1448048"/>
                <a:gd name="connsiteY12" fmla="*/ 44700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9611 w 1448048"/>
                <a:gd name="connsiteY12" fmla="*/ 44700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119 w 1448048"/>
                <a:gd name="connsiteY10" fmla="*/ 103693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119 w 1448048"/>
                <a:gd name="connsiteY10" fmla="*/ 103693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8135 w 1448048"/>
                <a:gd name="connsiteY10" fmla="*/ 122538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3279 w 1448048"/>
                <a:gd name="connsiteY8" fmla="*/ 160128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3279 w 1448048"/>
                <a:gd name="connsiteY8" fmla="*/ 160128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196297 w 1428712"/>
                <a:gd name="connsiteY9" fmla="*/ 463224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196297 w 1428712"/>
                <a:gd name="connsiteY9" fmla="*/ 463224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82987 w 1428712"/>
                <a:gd name="connsiteY8" fmla="*/ 160462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82987 w 1428712"/>
                <a:gd name="connsiteY8" fmla="*/ 160462 h 1788972"/>
                <a:gd name="connsiteX9" fmla="*/ 1219330 w 1428712"/>
                <a:gd name="connsiteY9" fmla="*/ 471790 h 1788972"/>
                <a:gd name="connsiteX10" fmla="*/ 944518 w 1428712"/>
                <a:gd name="connsiteY10" fmla="*/ 114638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14404 h 1794117"/>
                <a:gd name="connsiteX1" fmla="*/ 167871 w 1428712"/>
                <a:gd name="connsiteY1" fmla="*/ 837089 h 1794117"/>
                <a:gd name="connsiteX2" fmla="*/ 336121 w 1428712"/>
                <a:gd name="connsiteY2" fmla="*/ 1195534 h 1794117"/>
                <a:gd name="connsiteX3" fmla="*/ 575712 w 1428712"/>
                <a:gd name="connsiteY3" fmla="*/ 1420108 h 1794117"/>
                <a:gd name="connsiteX4" fmla="*/ 609309 w 1428712"/>
                <a:gd name="connsiteY4" fmla="*/ 1781002 h 1794117"/>
                <a:gd name="connsiteX5" fmla="*/ 1279966 w 1428712"/>
                <a:gd name="connsiteY5" fmla="*/ 1794117 h 1794117"/>
                <a:gd name="connsiteX6" fmla="*/ 1289399 w 1428712"/>
                <a:gd name="connsiteY6" fmla="*/ 1470844 h 1794117"/>
                <a:gd name="connsiteX7" fmla="*/ 1427211 w 1428712"/>
                <a:gd name="connsiteY7" fmla="*/ 622238 h 1794117"/>
                <a:gd name="connsiteX8" fmla="*/ 1182987 w 1428712"/>
                <a:gd name="connsiteY8" fmla="*/ 165607 h 1794117"/>
                <a:gd name="connsiteX9" fmla="*/ 1219330 w 1428712"/>
                <a:gd name="connsiteY9" fmla="*/ 476935 h 1794117"/>
                <a:gd name="connsiteX10" fmla="*/ 944518 w 1428712"/>
                <a:gd name="connsiteY10" fmla="*/ 119783 h 1794117"/>
                <a:gd name="connsiteX11" fmla="*/ 985563 w 1428712"/>
                <a:gd name="connsiteY11" fmla="*/ 446451 h 1794117"/>
                <a:gd name="connsiteX12" fmla="*/ 712949 w 1428712"/>
                <a:gd name="connsiteY12" fmla="*/ 45729 h 1794117"/>
                <a:gd name="connsiteX13" fmla="*/ 756258 w 1428712"/>
                <a:gd name="connsiteY13" fmla="*/ 441597 h 1794117"/>
                <a:gd name="connsiteX14" fmla="*/ 555530 w 1428712"/>
                <a:gd name="connsiteY14" fmla="*/ 19137 h 1794117"/>
                <a:gd name="connsiteX15" fmla="*/ 459390 w 1428712"/>
                <a:gd name="connsiteY15" fmla="*/ 830829 h 1794117"/>
                <a:gd name="connsiteX16" fmla="*/ 342174 w 1428712"/>
                <a:gd name="connsiteY16" fmla="*/ 744498 h 1794117"/>
                <a:gd name="connsiteX17" fmla="*/ 8170 w 1428712"/>
                <a:gd name="connsiteY17" fmla="*/ 414404 h 1794117"/>
                <a:gd name="connsiteX0" fmla="*/ 8170 w 1428712"/>
                <a:gd name="connsiteY0" fmla="*/ 401600 h 1781313"/>
                <a:gd name="connsiteX1" fmla="*/ 167871 w 1428712"/>
                <a:gd name="connsiteY1" fmla="*/ 824285 h 1781313"/>
                <a:gd name="connsiteX2" fmla="*/ 336121 w 1428712"/>
                <a:gd name="connsiteY2" fmla="*/ 1182730 h 1781313"/>
                <a:gd name="connsiteX3" fmla="*/ 575712 w 1428712"/>
                <a:gd name="connsiteY3" fmla="*/ 1407304 h 1781313"/>
                <a:gd name="connsiteX4" fmla="*/ 609309 w 1428712"/>
                <a:gd name="connsiteY4" fmla="*/ 1768198 h 1781313"/>
                <a:gd name="connsiteX5" fmla="*/ 1279966 w 1428712"/>
                <a:gd name="connsiteY5" fmla="*/ 1781313 h 1781313"/>
                <a:gd name="connsiteX6" fmla="*/ 1289399 w 1428712"/>
                <a:gd name="connsiteY6" fmla="*/ 1458040 h 1781313"/>
                <a:gd name="connsiteX7" fmla="*/ 1427211 w 1428712"/>
                <a:gd name="connsiteY7" fmla="*/ 609434 h 1781313"/>
                <a:gd name="connsiteX8" fmla="*/ 1182987 w 1428712"/>
                <a:gd name="connsiteY8" fmla="*/ 152803 h 1781313"/>
                <a:gd name="connsiteX9" fmla="*/ 1219330 w 1428712"/>
                <a:gd name="connsiteY9" fmla="*/ 464131 h 1781313"/>
                <a:gd name="connsiteX10" fmla="*/ 944518 w 1428712"/>
                <a:gd name="connsiteY10" fmla="*/ 106979 h 1781313"/>
                <a:gd name="connsiteX11" fmla="*/ 985563 w 1428712"/>
                <a:gd name="connsiteY11" fmla="*/ 433647 h 1781313"/>
                <a:gd name="connsiteX12" fmla="*/ 712949 w 1428712"/>
                <a:gd name="connsiteY12" fmla="*/ 32925 h 1781313"/>
                <a:gd name="connsiteX13" fmla="*/ 756258 w 1428712"/>
                <a:gd name="connsiteY13" fmla="*/ 428793 h 1781313"/>
                <a:gd name="connsiteX14" fmla="*/ 555530 w 1428712"/>
                <a:gd name="connsiteY14" fmla="*/ 6333 h 1781313"/>
                <a:gd name="connsiteX15" fmla="*/ 459390 w 1428712"/>
                <a:gd name="connsiteY15" fmla="*/ 818025 h 1781313"/>
                <a:gd name="connsiteX16" fmla="*/ 342174 w 1428712"/>
                <a:gd name="connsiteY16" fmla="*/ 731694 h 1781313"/>
                <a:gd name="connsiteX17" fmla="*/ 8170 w 1428712"/>
                <a:gd name="connsiteY17" fmla="*/ 401600 h 1781313"/>
                <a:gd name="connsiteX0" fmla="*/ 8170 w 1428712"/>
                <a:gd name="connsiteY0" fmla="*/ 397374 h 1777087"/>
                <a:gd name="connsiteX1" fmla="*/ 167871 w 1428712"/>
                <a:gd name="connsiteY1" fmla="*/ 820059 h 1777087"/>
                <a:gd name="connsiteX2" fmla="*/ 336121 w 1428712"/>
                <a:gd name="connsiteY2" fmla="*/ 1178504 h 1777087"/>
                <a:gd name="connsiteX3" fmla="*/ 575712 w 1428712"/>
                <a:gd name="connsiteY3" fmla="*/ 1403078 h 1777087"/>
                <a:gd name="connsiteX4" fmla="*/ 609309 w 1428712"/>
                <a:gd name="connsiteY4" fmla="*/ 1763972 h 1777087"/>
                <a:gd name="connsiteX5" fmla="*/ 1279966 w 1428712"/>
                <a:gd name="connsiteY5" fmla="*/ 1777087 h 1777087"/>
                <a:gd name="connsiteX6" fmla="*/ 1289399 w 1428712"/>
                <a:gd name="connsiteY6" fmla="*/ 1453814 h 1777087"/>
                <a:gd name="connsiteX7" fmla="*/ 1427211 w 1428712"/>
                <a:gd name="connsiteY7" fmla="*/ 605208 h 1777087"/>
                <a:gd name="connsiteX8" fmla="*/ 1182987 w 1428712"/>
                <a:gd name="connsiteY8" fmla="*/ 148577 h 1777087"/>
                <a:gd name="connsiteX9" fmla="*/ 1219330 w 1428712"/>
                <a:gd name="connsiteY9" fmla="*/ 459905 h 1777087"/>
                <a:gd name="connsiteX10" fmla="*/ 944518 w 1428712"/>
                <a:gd name="connsiteY10" fmla="*/ 102753 h 1777087"/>
                <a:gd name="connsiteX11" fmla="*/ 985563 w 1428712"/>
                <a:gd name="connsiteY11" fmla="*/ 429421 h 1777087"/>
                <a:gd name="connsiteX12" fmla="*/ 712949 w 1428712"/>
                <a:gd name="connsiteY12" fmla="*/ 28699 h 1777087"/>
                <a:gd name="connsiteX13" fmla="*/ 756258 w 1428712"/>
                <a:gd name="connsiteY13" fmla="*/ 424567 h 1777087"/>
                <a:gd name="connsiteX14" fmla="*/ 555530 w 1428712"/>
                <a:gd name="connsiteY14" fmla="*/ 2107 h 1777087"/>
                <a:gd name="connsiteX15" fmla="*/ 459390 w 1428712"/>
                <a:gd name="connsiteY15" fmla="*/ 813799 h 1777087"/>
                <a:gd name="connsiteX16" fmla="*/ 342174 w 1428712"/>
                <a:gd name="connsiteY16" fmla="*/ 727468 h 1777087"/>
                <a:gd name="connsiteX17" fmla="*/ 8170 w 1428712"/>
                <a:gd name="connsiteY17" fmla="*/ 397374 h 17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712" h="1777087">
                  <a:moveTo>
                    <a:pt x="8170" y="397374"/>
                  </a:moveTo>
                  <a:cubicBezTo>
                    <a:pt x="-37124" y="417470"/>
                    <a:pt x="118421" y="682209"/>
                    <a:pt x="167871" y="820059"/>
                  </a:cubicBezTo>
                  <a:cubicBezTo>
                    <a:pt x="223954" y="939541"/>
                    <a:pt x="243462" y="1059022"/>
                    <a:pt x="336121" y="1178504"/>
                  </a:cubicBezTo>
                  <a:cubicBezTo>
                    <a:pt x="423903" y="1280917"/>
                    <a:pt x="444039" y="1293350"/>
                    <a:pt x="575712" y="1403078"/>
                  </a:cubicBezTo>
                  <a:cubicBezTo>
                    <a:pt x="624049" y="1403148"/>
                    <a:pt x="611047" y="1657491"/>
                    <a:pt x="609309" y="1763972"/>
                  </a:cubicBezTo>
                  <a:lnTo>
                    <a:pt x="1279966" y="1777087"/>
                  </a:lnTo>
                  <a:cubicBezTo>
                    <a:pt x="1289264" y="1623946"/>
                    <a:pt x="1277909" y="1572004"/>
                    <a:pt x="1289399" y="1453814"/>
                  </a:cubicBezTo>
                  <a:cubicBezTo>
                    <a:pt x="1453153" y="1158185"/>
                    <a:pt x="1427210" y="714935"/>
                    <a:pt x="1427211" y="605208"/>
                  </a:cubicBezTo>
                  <a:cubicBezTo>
                    <a:pt x="1432019" y="439897"/>
                    <a:pt x="1430382" y="216778"/>
                    <a:pt x="1182987" y="148577"/>
                  </a:cubicBezTo>
                  <a:cubicBezTo>
                    <a:pt x="1236003" y="233439"/>
                    <a:pt x="1243962" y="388421"/>
                    <a:pt x="1219330" y="459905"/>
                  </a:cubicBezTo>
                  <a:cubicBezTo>
                    <a:pt x="1212517" y="353829"/>
                    <a:pt x="1277679" y="37902"/>
                    <a:pt x="944518" y="102753"/>
                  </a:cubicBezTo>
                  <a:cubicBezTo>
                    <a:pt x="1023978" y="214965"/>
                    <a:pt x="991330" y="335538"/>
                    <a:pt x="985563" y="429421"/>
                  </a:cubicBezTo>
                  <a:cubicBezTo>
                    <a:pt x="980446" y="266028"/>
                    <a:pt x="1023935" y="25160"/>
                    <a:pt x="712949" y="28699"/>
                  </a:cubicBezTo>
                  <a:cubicBezTo>
                    <a:pt x="765075" y="194442"/>
                    <a:pt x="749184" y="255585"/>
                    <a:pt x="756258" y="424567"/>
                  </a:cubicBezTo>
                  <a:cubicBezTo>
                    <a:pt x="713586" y="-25318"/>
                    <a:pt x="712498" y="-3913"/>
                    <a:pt x="555530" y="2107"/>
                  </a:cubicBezTo>
                  <a:cubicBezTo>
                    <a:pt x="437350" y="6639"/>
                    <a:pt x="449636" y="377326"/>
                    <a:pt x="459390" y="813799"/>
                  </a:cubicBezTo>
                  <a:cubicBezTo>
                    <a:pt x="460551" y="884755"/>
                    <a:pt x="388707" y="805270"/>
                    <a:pt x="342174" y="727468"/>
                  </a:cubicBezTo>
                  <a:cubicBezTo>
                    <a:pt x="258109" y="595809"/>
                    <a:pt x="187700" y="283803"/>
                    <a:pt x="8170" y="39737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2" name="Rectangle 51">
              <a:extLst>
                <a:ext uri="{FF2B5EF4-FFF2-40B4-BE49-F238E27FC236}">
                  <a16:creationId xmlns:a16="http://schemas.microsoft.com/office/drawing/2014/main" id="{8AFF106C-FE8A-4968-A32D-5AD392DE86EB}"/>
                </a:ext>
              </a:extLst>
            </p:cNvPr>
            <p:cNvSpPr/>
            <p:nvPr/>
          </p:nvSpPr>
          <p:spPr>
            <a:xfrm rot="1713182">
              <a:off x="7212664" y="3691444"/>
              <a:ext cx="436156" cy="9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ectangle 5">
              <a:extLst>
                <a:ext uri="{FF2B5EF4-FFF2-40B4-BE49-F238E27FC236}">
                  <a16:creationId xmlns:a16="http://schemas.microsoft.com/office/drawing/2014/main" id="{EA84C632-D7E0-4E7F-88BC-59BEBF9BA302}"/>
                </a:ext>
              </a:extLst>
            </p:cNvPr>
            <p:cNvSpPr/>
            <p:nvPr/>
          </p:nvSpPr>
          <p:spPr>
            <a:xfrm rot="1713182">
              <a:off x="7671222" y="4218039"/>
              <a:ext cx="1843942" cy="1083866"/>
            </a:xfrm>
            <a:custGeom>
              <a:avLst/>
              <a:gdLst/>
              <a:ahLst/>
              <a:cxnLst/>
              <a:rect l="l" t="t" r="r" b="b"/>
              <a:pathLst>
                <a:path w="1843942" h="1083866">
                  <a:moveTo>
                    <a:pt x="0" y="0"/>
                  </a:moveTo>
                  <a:lnTo>
                    <a:pt x="1254151" y="0"/>
                  </a:lnTo>
                  <a:lnTo>
                    <a:pt x="1843942" y="1083866"/>
                  </a:lnTo>
                  <a:lnTo>
                    <a:pt x="0" y="108386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26">
              <a:extLst>
                <a:ext uri="{FF2B5EF4-FFF2-40B4-BE49-F238E27FC236}">
                  <a16:creationId xmlns:a16="http://schemas.microsoft.com/office/drawing/2014/main" id="{3D4B4CD8-402D-44DC-8CD7-DE6161BC66FC}"/>
                </a:ext>
              </a:extLst>
            </p:cNvPr>
            <p:cNvSpPr/>
            <p:nvPr/>
          </p:nvSpPr>
          <p:spPr>
            <a:xfrm>
              <a:off x="7573992" y="3772324"/>
              <a:ext cx="457200" cy="1026543"/>
            </a:xfrm>
            <a:custGeom>
              <a:avLst/>
              <a:gdLst>
                <a:gd name="connsiteX0" fmla="*/ 457200 w 457200"/>
                <a:gd name="connsiteY0" fmla="*/ 77638 h 983411"/>
                <a:gd name="connsiteX1" fmla="*/ 267419 w 457200"/>
                <a:gd name="connsiteY1" fmla="*/ 0 h 983411"/>
                <a:gd name="connsiteX2" fmla="*/ 0 w 457200"/>
                <a:gd name="connsiteY2" fmla="*/ 534838 h 983411"/>
                <a:gd name="connsiteX3" fmla="*/ 0 w 457200"/>
                <a:gd name="connsiteY3" fmla="*/ 983411 h 983411"/>
                <a:gd name="connsiteX4" fmla="*/ 457200 w 457200"/>
                <a:gd name="connsiteY4" fmla="*/ 77638 h 983411"/>
                <a:gd name="connsiteX0" fmla="*/ 457200 w 457200"/>
                <a:gd name="connsiteY0" fmla="*/ 120770 h 1026543"/>
                <a:gd name="connsiteX1" fmla="*/ 172529 w 457200"/>
                <a:gd name="connsiteY1" fmla="*/ 0 h 1026543"/>
                <a:gd name="connsiteX2" fmla="*/ 0 w 457200"/>
                <a:gd name="connsiteY2" fmla="*/ 577970 h 1026543"/>
                <a:gd name="connsiteX3" fmla="*/ 0 w 457200"/>
                <a:gd name="connsiteY3" fmla="*/ 1026543 h 1026543"/>
                <a:gd name="connsiteX4" fmla="*/ 457200 w 457200"/>
                <a:gd name="connsiteY4" fmla="*/ 120770 h 1026543"/>
                <a:gd name="connsiteX0" fmla="*/ 457200 w 457200"/>
                <a:gd name="connsiteY0" fmla="*/ 120770 h 1026543"/>
                <a:gd name="connsiteX1" fmla="*/ 172529 w 457200"/>
                <a:gd name="connsiteY1" fmla="*/ 0 h 1026543"/>
                <a:gd name="connsiteX2" fmla="*/ 103517 w 457200"/>
                <a:gd name="connsiteY2" fmla="*/ 603849 h 1026543"/>
                <a:gd name="connsiteX3" fmla="*/ 0 w 457200"/>
                <a:gd name="connsiteY3" fmla="*/ 1026543 h 1026543"/>
                <a:gd name="connsiteX4" fmla="*/ 457200 w 457200"/>
                <a:gd name="connsiteY4" fmla="*/ 120770 h 1026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026543">
                  <a:moveTo>
                    <a:pt x="457200" y="120770"/>
                  </a:moveTo>
                  <a:lnTo>
                    <a:pt x="172529" y="0"/>
                  </a:lnTo>
                  <a:lnTo>
                    <a:pt x="103517" y="603849"/>
                  </a:lnTo>
                  <a:lnTo>
                    <a:pt x="0" y="1026543"/>
                  </a:lnTo>
                  <a:lnTo>
                    <a:pt x="457200" y="120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54">
              <a:extLst>
                <a:ext uri="{FF2B5EF4-FFF2-40B4-BE49-F238E27FC236}">
                  <a16:creationId xmlns:a16="http://schemas.microsoft.com/office/drawing/2014/main" id="{B7493ABF-6729-48F1-AD9F-5C4E5AD66E09}"/>
                </a:ext>
              </a:extLst>
            </p:cNvPr>
            <p:cNvSpPr/>
            <p:nvPr/>
          </p:nvSpPr>
          <p:spPr>
            <a:xfrm>
              <a:off x="7192455" y="3883034"/>
              <a:ext cx="504056" cy="50405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Freeform 28">
              <a:extLst>
                <a:ext uri="{FF2B5EF4-FFF2-40B4-BE49-F238E27FC236}">
                  <a16:creationId xmlns:a16="http://schemas.microsoft.com/office/drawing/2014/main" id="{62906BA2-383D-4526-B1D8-8F47EFFF25AD}"/>
                </a:ext>
              </a:extLst>
            </p:cNvPr>
            <p:cNvSpPr/>
            <p:nvPr/>
          </p:nvSpPr>
          <p:spPr>
            <a:xfrm rot="13058979" flipV="1">
              <a:off x="6022512" y="4065936"/>
              <a:ext cx="1661265" cy="273436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1109"/>
                <a:gd name="connsiteY0" fmla="*/ 988341 h 2341143"/>
                <a:gd name="connsiteX1" fmla="*/ 140932 w 1421109"/>
                <a:gd name="connsiteY1" fmla="*/ 1384115 h 2341143"/>
                <a:gd name="connsiteX2" fmla="*/ 309182 w 1421109"/>
                <a:gd name="connsiteY2" fmla="*/ 1742560 h 2341143"/>
                <a:gd name="connsiteX3" fmla="*/ 548773 w 1421109"/>
                <a:gd name="connsiteY3" fmla="*/ 1967134 h 2341143"/>
                <a:gd name="connsiteX4" fmla="*/ 582370 w 1421109"/>
                <a:gd name="connsiteY4" fmla="*/ 2328028 h 2341143"/>
                <a:gd name="connsiteX5" fmla="*/ 1253027 w 1421109"/>
                <a:gd name="connsiteY5" fmla="*/ 2341143 h 2341143"/>
                <a:gd name="connsiteX6" fmla="*/ 1262460 w 1421109"/>
                <a:gd name="connsiteY6" fmla="*/ 2017870 h 2341143"/>
                <a:gd name="connsiteX7" fmla="*/ 1421092 w 1421109"/>
                <a:gd name="connsiteY7" fmla="*/ 1157344 h 2341143"/>
                <a:gd name="connsiteX8" fmla="*/ 1152597 w 1421109"/>
                <a:gd name="connsiteY8" fmla="*/ 699878 h 2341143"/>
                <a:gd name="connsiteX9" fmla="*/ 1168953 w 1421109"/>
                <a:gd name="connsiteY9" fmla="*/ 998858 h 2341143"/>
                <a:gd name="connsiteX10" fmla="*/ 927050 w 1421109"/>
                <a:gd name="connsiteY10" fmla="*/ 645752 h 2341143"/>
                <a:gd name="connsiteX11" fmla="*/ 957315 w 1421109"/>
                <a:gd name="connsiteY11" fmla="*/ 974966 h 2341143"/>
                <a:gd name="connsiteX12" fmla="*/ 707365 w 1421109"/>
                <a:gd name="connsiteY12" fmla="*/ 938 h 2341143"/>
                <a:gd name="connsiteX13" fmla="*/ 729319 w 1421109"/>
                <a:gd name="connsiteY13" fmla="*/ 988623 h 2341143"/>
                <a:gd name="connsiteX14" fmla="*/ 543268 w 1421109"/>
                <a:gd name="connsiteY14" fmla="*/ 30804 h 2341143"/>
                <a:gd name="connsiteX15" fmla="*/ 473286 w 1421109"/>
                <a:gd name="connsiteY15" fmla="*/ 1342923 h 2341143"/>
                <a:gd name="connsiteX16" fmla="*/ 338442 w 1421109"/>
                <a:gd name="connsiteY16" fmla="*/ 1289018 h 2341143"/>
                <a:gd name="connsiteX17" fmla="*/ 719 w 1421109"/>
                <a:gd name="connsiteY17" fmla="*/ 988341 h 2341143"/>
                <a:gd name="connsiteX0" fmla="*/ 719 w 1421109"/>
                <a:gd name="connsiteY0" fmla="*/ 988341 h 2341143"/>
                <a:gd name="connsiteX1" fmla="*/ 140932 w 1421109"/>
                <a:gd name="connsiteY1" fmla="*/ 1384115 h 2341143"/>
                <a:gd name="connsiteX2" fmla="*/ 309182 w 1421109"/>
                <a:gd name="connsiteY2" fmla="*/ 1742560 h 2341143"/>
                <a:gd name="connsiteX3" fmla="*/ 548773 w 1421109"/>
                <a:gd name="connsiteY3" fmla="*/ 1967134 h 2341143"/>
                <a:gd name="connsiteX4" fmla="*/ 582370 w 1421109"/>
                <a:gd name="connsiteY4" fmla="*/ 2328028 h 2341143"/>
                <a:gd name="connsiteX5" fmla="*/ 1253027 w 1421109"/>
                <a:gd name="connsiteY5" fmla="*/ 2341143 h 2341143"/>
                <a:gd name="connsiteX6" fmla="*/ 1262460 w 1421109"/>
                <a:gd name="connsiteY6" fmla="*/ 2017870 h 2341143"/>
                <a:gd name="connsiteX7" fmla="*/ 1421092 w 1421109"/>
                <a:gd name="connsiteY7" fmla="*/ 1157344 h 2341143"/>
                <a:gd name="connsiteX8" fmla="*/ 1152597 w 1421109"/>
                <a:gd name="connsiteY8" fmla="*/ 699878 h 2341143"/>
                <a:gd name="connsiteX9" fmla="*/ 1168953 w 1421109"/>
                <a:gd name="connsiteY9" fmla="*/ 998858 h 2341143"/>
                <a:gd name="connsiteX10" fmla="*/ 927050 w 1421109"/>
                <a:gd name="connsiteY10" fmla="*/ 645752 h 2341143"/>
                <a:gd name="connsiteX11" fmla="*/ 957315 w 1421109"/>
                <a:gd name="connsiteY11" fmla="*/ 974966 h 2341143"/>
                <a:gd name="connsiteX12" fmla="*/ 707365 w 1421109"/>
                <a:gd name="connsiteY12" fmla="*/ 938 h 2341143"/>
                <a:gd name="connsiteX13" fmla="*/ 729319 w 1421109"/>
                <a:gd name="connsiteY13" fmla="*/ 988623 h 2341143"/>
                <a:gd name="connsiteX14" fmla="*/ 543268 w 1421109"/>
                <a:gd name="connsiteY14" fmla="*/ 30804 h 2341143"/>
                <a:gd name="connsiteX15" fmla="*/ 473286 w 1421109"/>
                <a:gd name="connsiteY15" fmla="*/ 1342923 h 2341143"/>
                <a:gd name="connsiteX16" fmla="*/ 338442 w 1421109"/>
                <a:gd name="connsiteY16" fmla="*/ 1289018 h 2341143"/>
                <a:gd name="connsiteX17" fmla="*/ 719 w 1421109"/>
                <a:gd name="connsiteY17" fmla="*/ 988341 h 2341143"/>
                <a:gd name="connsiteX0" fmla="*/ 719 w 1421109"/>
                <a:gd name="connsiteY0" fmla="*/ 987403 h 2340205"/>
                <a:gd name="connsiteX1" fmla="*/ 140932 w 1421109"/>
                <a:gd name="connsiteY1" fmla="*/ 1383177 h 2340205"/>
                <a:gd name="connsiteX2" fmla="*/ 309182 w 1421109"/>
                <a:gd name="connsiteY2" fmla="*/ 1741622 h 2340205"/>
                <a:gd name="connsiteX3" fmla="*/ 548773 w 1421109"/>
                <a:gd name="connsiteY3" fmla="*/ 1966196 h 2340205"/>
                <a:gd name="connsiteX4" fmla="*/ 582370 w 1421109"/>
                <a:gd name="connsiteY4" fmla="*/ 2327090 h 2340205"/>
                <a:gd name="connsiteX5" fmla="*/ 1253027 w 1421109"/>
                <a:gd name="connsiteY5" fmla="*/ 2340205 h 2340205"/>
                <a:gd name="connsiteX6" fmla="*/ 1262460 w 1421109"/>
                <a:gd name="connsiteY6" fmla="*/ 2016932 h 2340205"/>
                <a:gd name="connsiteX7" fmla="*/ 1421092 w 1421109"/>
                <a:gd name="connsiteY7" fmla="*/ 1156406 h 2340205"/>
                <a:gd name="connsiteX8" fmla="*/ 1152597 w 1421109"/>
                <a:gd name="connsiteY8" fmla="*/ 698940 h 2340205"/>
                <a:gd name="connsiteX9" fmla="*/ 1168953 w 1421109"/>
                <a:gd name="connsiteY9" fmla="*/ 997920 h 2340205"/>
                <a:gd name="connsiteX10" fmla="*/ 927050 w 1421109"/>
                <a:gd name="connsiteY10" fmla="*/ 644814 h 2340205"/>
                <a:gd name="connsiteX11" fmla="*/ 957315 w 1421109"/>
                <a:gd name="connsiteY11" fmla="*/ 974028 h 2340205"/>
                <a:gd name="connsiteX12" fmla="*/ 707365 w 1421109"/>
                <a:gd name="connsiteY12" fmla="*/ 0 h 2340205"/>
                <a:gd name="connsiteX13" fmla="*/ 729319 w 1421109"/>
                <a:gd name="connsiteY13" fmla="*/ 987685 h 2340205"/>
                <a:gd name="connsiteX14" fmla="*/ 543268 w 1421109"/>
                <a:gd name="connsiteY14" fmla="*/ 29866 h 2340205"/>
                <a:gd name="connsiteX15" fmla="*/ 473286 w 1421109"/>
                <a:gd name="connsiteY15" fmla="*/ 1341985 h 2340205"/>
                <a:gd name="connsiteX16" fmla="*/ 338442 w 1421109"/>
                <a:gd name="connsiteY16" fmla="*/ 1288080 h 2340205"/>
                <a:gd name="connsiteX17" fmla="*/ 719 w 1421109"/>
                <a:gd name="connsiteY17" fmla="*/ 987403 h 2340205"/>
                <a:gd name="connsiteX0" fmla="*/ 719 w 1421109"/>
                <a:gd name="connsiteY0" fmla="*/ 987403 h 2340205"/>
                <a:gd name="connsiteX1" fmla="*/ 140932 w 1421109"/>
                <a:gd name="connsiteY1" fmla="*/ 1383177 h 2340205"/>
                <a:gd name="connsiteX2" fmla="*/ 309182 w 1421109"/>
                <a:gd name="connsiteY2" fmla="*/ 1741622 h 2340205"/>
                <a:gd name="connsiteX3" fmla="*/ 548773 w 1421109"/>
                <a:gd name="connsiteY3" fmla="*/ 1966196 h 2340205"/>
                <a:gd name="connsiteX4" fmla="*/ 582370 w 1421109"/>
                <a:gd name="connsiteY4" fmla="*/ 2327090 h 2340205"/>
                <a:gd name="connsiteX5" fmla="*/ 1253027 w 1421109"/>
                <a:gd name="connsiteY5" fmla="*/ 2340205 h 2340205"/>
                <a:gd name="connsiteX6" fmla="*/ 1262460 w 1421109"/>
                <a:gd name="connsiteY6" fmla="*/ 2016932 h 2340205"/>
                <a:gd name="connsiteX7" fmla="*/ 1421092 w 1421109"/>
                <a:gd name="connsiteY7" fmla="*/ 1156406 h 2340205"/>
                <a:gd name="connsiteX8" fmla="*/ 1152597 w 1421109"/>
                <a:gd name="connsiteY8" fmla="*/ 698940 h 2340205"/>
                <a:gd name="connsiteX9" fmla="*/ 1168953 w 1421109"/>
                <a:gd name="connsiteY9" fmla="*/ 997920 h 2340205"/>
                <a:gd name="connsiteX10" fmla="*/ 927050 w 1421109"/>
                <a:gd name="connsiteY10" fmla="*/ 644814 h 2340205"/>
                <a:gd name="connsiteX11" fmla="*/ 957315 w 1421109"/>
                <a:gd name="connsiteY11" fmla="*/ 974028 h 2340205"/>
                <a:gd name="connsiteX12" fmla="*/ 707365 w 1421109"/>
                <a:gd name="connsiteY12" fmla="*/ 0 h 2340205"/>
                <a:gd name="connsiteX13" fmla="*/ 729319 w 1421109"/>
                <a:gd name="connsiteY13" fmla="*/ 987685 h 2340205"/>
                <a:gd name="connsiteX14" fmla="*/ 543268 w 1421109"/>
                <a:gd name="connsiteY14" fmla="*/ 29866 h 2340205"/>
                <a:gd name="connsiteX15" fmla="*/ 473286 w 1421109"/>
                <a:gd name="connsiteY15" fmla="*/ 1341985 h 2340205"/>
                <a:gd name="connsiteX16" fmla="*/ 338442 w 1421109"/>
                <a:gd name="connsiteY16" fmla="*/ 1288080 h 2340205"/>
                <a:gd name="connsiteX17" fmla="*/ 719 w 1421109"/>
                <a:gd name="connsiteY17" fmla="*/ 987403 h 2340205"/>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29319 w 1421109"/>
                <a:gd name="connsiteY13" fmla="*/ 987722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6938 h 2339740"/>
                <a:gd name="connsiteX1" fmla="*/ 140932 w 1421109"/>
                <a:gd name="connsiteY1" fmla="*/ 1382712 h 2339740"/>
                <a:gd name="connsiteX2" fmla="*/ 309182 w 1421109"/>
                <a:gd name="connsiteY2" fmla="*/ 1741157 h 2339740"/>
                <a:gd name="connsiteX3" fmla="*/ 548773 w 1421109"/>
                <a:gd name="connsiteY3" fmla="*/ 1965731 h 2339740"/>
                <a:gd name="connsiteX4" fmla="*/ 582370 w 1421109"/>
                <a:gd name="connsiteY4" fmla="*/ 2326625 h 2339740"/>
                <a:gd name="connsiteX5" fmla="*/ 1253027 w 1421109"/>
                <a:gd name="connsiteY5" fmla="*/ 2339740 h 2339740"/>
                <a:gd name="connsiteX6" fmla="*/ 1262460 w 1421109"/>
                <a:gd name="connsiteY6" fmla="*/ 2016467 h 2339740"/>
                <a:gd name="connsiteX7" fmla="*/ 1421092 w 1421109"/>
                <a:gd name="connsiteY7" fmla="*/ 1155941 h 2339740"/>
                <a:gd name="connsiteX8" fmla="*/ 1152597 w 1421109"/>
                <a:gd name="connsiteY8" fmla="*/ 698475 h 2339740"/>
                <a:gd name="connsiteX9" fmla="*/ 1168953 w 1421109"/>
                <a:gd name="connsiteY9" fmla="*/ 997455 h 2339740"/>
                <a:gd name="connsiteX10" fmla="*/ 927050 w 1421109"/>
                <a:gd name="connsiteY10" fmla="*/ 644349 h 2339740"/>
                <a:gd name="connsiteX11" fmla="*/ 957315 w 1421109"/>
                <a:gd name="connsiteY11" fmla="*/ 973563 h 2339740"/>
                <a:gd name="connsiteX12" fmla="*/ 744269 w 1421109"/>
                <a:gd name="connsiteY12" fmla="*/ 38 h 2339740"/>
                <a:gd name="connsiteX13" fmla="*/ 705942 w 1421109"/>
                <a:gd name="connsiteY13" fmla="*/ 969185 h 2339740"/>
                <a:gd name="connsiteX14" fmla="*/ 543268 w 1421109"/>
                <a:gd name="connsiteY14" fmla="*/ 29401 h 2339740"/>
                <a:gd name="connsiteX15" fmla="*/ 473286 w 1421109"/>
                <a:gd name="connsiteY15" fmla="*/ 1341520 h 2339740"/>
                <a:gd name="connsiteX16" fmla="*/ 338442 w 1421109"/>
                <a:gd name="connsiteY16" fmla="*/ 1287615 h 2339740"/>
                <a:gd name="connsiteX17" fmla="*/ 719 w 1421109"/>
                <a:gd name="connsiteY17" fmla="*/ 986938 h 2339740"/>
                <a:gd name="connsiteX0" fmla="*/ 719 w 1421109"/>
                <a:gd name="connsiteY0" fmla="*/ 987527 h 2340329"/>
                <a:gd name="connsiteX1" fmla="*/ 140932 w 1421109"/>
                <a:gd name="connsiteY1" fmla="*/ 1383301 h 2340329"/>
                <a:gd name="connsiteX2" fmla="*/ 309182 w 1421109"/>
                <a:gd name="connsiteY2" fmla="*/ 1741746 h 2340329"/>
                <a:gd name="connsiteX3" fmla="*/ 548773 w 1421109"/>
                <a:gd name="connsiteY3" fmla="*/ 1966320 h 2340329"/>
                <a:gd name="connsiteX4" fmla="*/ 582370 w 1421109"/>
                <a:gd name="connsiteY4" fmla="*/ 2327214 h 2340329"/>
                <a:gd name="connsiteX5" fmla="*/ 1253027 w 1421109"/>
                <a:gd name="connsiteY5" fmla="*/ 2340329 h 2340329"/>
                <a:gd name="connsiteX6" fmla="*/ 1262460 w 1421109"/>
                <a:gd name="connsiteY6" fmla="*/ 2017056 h 2340329"/>
                <a:gd name="connsiteX7" fmla="*/ 1421092 w 1421109"/>
                <a:gd name="connsiteY7" fmla="*/ 1156530 h 2340329"/>
                <a:gd name="connsiteX8" fmla="*/ 1152597 w 1421109"/>
                <a:gd name="connsiteY8" fmla="*/ 699064 h 2340329"/>
                <a:gd name="connsiteX9" fmla="*/ 1168953 w 1421109"/>
                <a:gd name="connsiteY9" fmla="*/ 998044 h 2340329"/>
                <a:gd name="connsiteX10" fmla="*/ 927050 w 1421109"/>
                <a:gd name="connsiteY10" fmla="*/ 644938 h 2340329"/>
                <a:gd name="connsiteX11" fmla="*/ 957315 w 1421109"/>
                <a:gd name="connsiteY11" fmla="*/ 974152 h 2340329"/>
                <a:gd name="connsiteX12" fmla="*/ 744269 w 1421109"/>
                <a:gd name="connsiteY12" fmla="*/ 627 h 2340329"/>
                <a:gd name="connsiteX13" fmla="*/ 705942 w 1421109"/>
                <a:gd name="connsiteY13" fmla="*/ 969774 h 2340329"/>
                <a:gd name="connsiteX14" fmla="*/ 543268 w 1421109"/>
                <a:gd name="connsiteY14" fmla="*/ 29990 h 2340329"/>
                <a:gd name="connsiteX15" fmla="*/ 473286 w 1421109"/>
                <a:gd name="connsiteY15" fmla="*/ 1342109 h 2340329"/>
                <a:gd name="connsiteX16" fmla="*/ 338442 w 1421109"/>
                <a:gd name="connsiteY16" fmla="*/ 1288204 h 2340329"/>
                <a:gd name="connsiteX17" fmla="*/ 719 w 1421109"/>
                <a:gd name="connsiteY17" fmla="*/ 987527 h 2340329"/>
                <a:gd name="connsiteX0" fmla="*/ 719 w 1421109"/>
                <a:gd name="connsiteY0" fmla="*/ 987527 h 2340329"/>
                <a:gd name="connsiteX1" fmla="*/ 140932 w 1421109"/>
                <a:gd name="connsiteY1" fmla="*/ 1383301 h 2340329"/>
                <a:gd name="connsiteX2" fmla="*/ 309182 w 1421109"/>
                <a:gd name="connsiteY2" fmla="*/ 1741746 h 2340329"/>
                <a:gd name="connsiteX3" fmla="*/ 548773 w 1421109"/>
                <a:gd name="connsiteY3" fmla="*/ 1966320 h 2340329"/>
                <a:gd name="connsiteX4" fmla="*/ 582370 w 1421109"/>
                <a:gd name="connsiteY4" fmla="*/ 2327214 h 2340329"/>
                <a:gd name="connsiteX5" fmla="*/ 1253027 w 1421109"/>
                <a:gd name="connsiteY5" fmla="*/ 2340329 h 2340329"/>
                <a:gd name="connsiteX6" fmla="*/ 1262460 w 1421109"/>
                <a:gd name="connsiteY6" fmla="*/ 2017056 h 2340329"/>
                <a:gd name="connsiteX7" fmla="*/ 1421092 w 1421109"/>
                <a:gd name="connsiteY7" fmla="*/ 1156530 h 2340329"/>
                <a:gd name="connsiteX8" fmla="*/ 1152597 w 1421109"/>
                <a:gd name="connsiteY8" fmla="*/ 699064 h 2340329"/>
                <a:gd name="connsiteX9" fmla="*/ 1168953 w 1421109"/>
                <a:gd name="connsiteY9" fmla="*/ 998044 h 2340329"/>
                <a:gd name="connsiteX10" fmla="*/ 927050 w 1421109"/>
                <a:gd name="connsiteY10" fmla="*/ 644938 h 2340329"/>
                <a:gd name="connsiteX11" fmla="*/ 957315 w 1421109"/>
                <a:gd name="connsiteY11" fmla="*/ 974152 h 2340329"/>
                <a:gd name="connsiteX12" fmla="*/ 744269 w 1421109"/>
                <a:gd name="connsiteY12" fmla="*/ 627 h 2340329"/>
                <a:gd name="connsiteX13" fmla="*/ 705942 w 1421109"/>
                <a:gd name="connsiteY13" fmla="*/ 969774 h 2340329"/>
                <a:gd name="connsiteX14" fmla="*/ 543268 w 1421109"/>
                <a:gd name="connsiteY14" fmla="*/ 29990 h 2340329"/>
                <a:gd name="connsiteX15" fmla="*/ 473286 w 1421109"/>
                <a:gd name="connsiteY15" fmla="*/ 1342109 h 2340329"/>
                <a:gd name="connsiteX16" fmla="*/ 338442 w 1421109"/>
                <a:gd name="connsiteY16" fmla="*/ 1288204 h 2340329"/>
                <a:gd name="connsiteX17" fmla="*/ 719 w 1421109"/>
                <a:gd name="connsiteY17" fmla="*/ 987527 h 234032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5649 w 1421109"/>
                <a:gd name="connsiteY10" fmla="*/ 649931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0 w 1420390"/>
                <a:gd name="connsiteY0" fmla="*/ 986933 h 2339735"/>
                <a:gd name="connsiteX1" fmla="*/ 140213 w 1420390"/>
                <a:gd name="connsiteY1" fmla="*/ 1382707 h 2339735"/>
                <a:gd name="connsiteX2" fmla="*/ 308463 w 1420390"/>
                <a:gd name="connsiteY2" fmla="*/ 1741152 h 2339735"/>
                <a:gd name="connsiteX3" fmla="*/ 548054 w 1420390"/>
                <a:gd name="connsiteY3" fmla="*/ 1965726 h 2339735"/>
                <a:gd name="connsiteX4" fmla="*/ 581651 w 1420390"/>
                <a:gd name="connsiteY4" fmla="*/ 2326620 h 2339735"/>
                <a:gd name="connsiteX5" fmla="*/ 1252308 w 1420390"/>
                <a:gd name="connsiteY5" fmla="*/ 2339735 h 2339735"/>
                <a:gd name="connsiteX6" fmla="*/ 1261741 w 1420390"/>
                <a:gd name="connsiteY6" fmla="*/ 2016462 h 2339735"/>
                <a:gd name="connsiteX7" fmla="*/ 1420373 w 1420390"/>
                <a:gd name="connsiteY7" fmla="*/ 1155936 h 2339735"/>
                <a:gd name="connsiteX8" fmla="*/ 1145390 w 1420390"/>
                <a:gd name="connsiteY8" fmla="*/ 696209 h 2339735"/>
                <a:gd name="connsiteX9" fmla="*/ 1184252 w 1420390"/>
                <a:gd name="connsiteY9" fmla="*/ 1001578 h 2339735"/>
                <a:gd name="connsiteX10" fmla="*/ 950557 w 1420390"/>
                <a:gd name="connsiteY10" fmla="*/ 652060 h 2339735"/>
                <a:gd name="connsiteX11" fmla="*/ 956596 w 1420390"/>
                <a:gd name="connsiteY11" fmla="*/ 973558 h 2339735"/>
                <a:gd name="connsiteX12" fmla="*/ 743550 w 1420390"/>
                <a:gd name="connsiteY12" fmla="*/ 33 h 2339735"/>
                <a:gd name="connsiteX13" fmla="*/ 705223 w 1420390"/>
                <a:gd name="connsiteY13" fmla="*/ 969180 h 2339735"/>
                <a:gd name="connsiteX14" fmla="*/ 528250 w 1420390"/>
                <a:gd name="connsiteY14" fmla="*/ 26595 h 2339735"/>
                <a:gd name="connsiteX15" fmla="*/ 472567 w 1420390"/>
                <a:gd name="connsiteY15" fmla="*/ 1341515 h 2339735"/>
                <a:gd name="connsiteX16" fmla="*/ 337723 w 1420390"/>
                <a:gd name="connsiteY16" fmla="*/ 1287610 h 2339735"/>
                <a:gd name="connsiteX17" fmla="*/ 0 w 1420390"/>
                <a:gd name="connsiteY17" fmla="*/ 986933 h 2339735"/>
                <a:gd name="connsiteX0" fmla="*/ 1090 w 1421480"/>
                <a:gd name="connsiteY0" fmla="*/ 986933 h 2339735"/>
                <a:gd name="connsiteX1" fmla="*/ 141303 w 1421480"/>
                <a:gd name="connsiteY1" fmla="*/ 1382707 h 2339735"/>
                <a:gd name="connsiteX2" fmla="*/ 309553 w 1421480"/>
                <a:gd name="connsiteY2" fmla="*/ 1741152 h 2339735"/>
                <a:gd name="connsiteX3" fmla="*/ 549144 w 1421480"/>
                <a:gd name="connsiteY3" fmla="*/ 1965726 h 2339735"/>
                <a:gd name="connsiteX4" fmla="*/ 582741 w 1421480"/>
                <a:gd name="connsiteY4" fmla="*/ 2326620 h 2339735"/>
                <a:gd name="connsiteX5" fmla="*/ 1253398 w 1421480"/>
                <a:gd name="connsiteY5" fmla="*/ 2339735 h 2339735"/>
                <a:gd name="connsiteX6" fmla="*/ 1262831 w 1421480"/>
                <a:gd name="connsiteY6" fmla="*/ 2016462 h 2339735"/>
                <a:gd name="connsiteX7" fmla="*/ 1421463 w 1421480"/>
                <a:gd name="connsiteY7" fmla="*/ 1155936 h 2339735"/>
                <a:gd name="connsiteX8" fmla="*/ 1146480 w 1421480"/>
                <a:gd name="connsiteY8" fmla="*/ 696209 h 2339735"/>
                <a:gd name="connsiteX9" fmla="*/ 1185342 w 1421480"/>
                <a:gd name="connsiteY9" fmla="*/ 1001578 h 2339735"/>
                <a:gd name="connsiteX10" fmla="*/ 951647 w 1421480"/>
                <a:gd name="connsiteY10" fmla="*/ 652060 h 2339735"/>
                <a:gd name="connsiteX11" fmla="*/ 957686 w 1421480"/>
                <a:gd name="connsiteY11" fmla="*/ 973558 h 2339735"/>
                <a:gd name="connsiteX12" fmla="*/ 744640 w 1421480"/>
                <a:gd name="connsiteY12" fmla="*/ 33 h 2339735"/>
                <a:gd name="connsiteX13" fmla="*/ 706313 w 1421480"/>
                <a:gd name="connsiteY13" fmla="*/ 969180 h 2339735"/>
                <a:gd name="connsiteX14" fmla="*/ 529340 w 1421480"/>
                <a:gd name="connsiteY14" fmla="*/ 26595 h 2339735"/>
                <a:gd name="connsiteX15" fmla="*/ 473657 w 1421480"/>
                <a:gd name="connsiteY15" fmla="*/ 1341515 h 2339735"/>
                <a:gd name="connsiteX16" fmla="*/ 338813 w 1421480"/>
                <a:gd name="connsiteY16" fmla="*/ 1287610 h 2339735"/>
                <a:gd name="connsiteX17" fmla="*/ 1090 w 1421480"/>
                <a:gd name="connsiteY17" fmla="*/ 986933 h 2339735"/>
                <a:gd name="connsiteX0" fmla="*/ 1118 w 1421508"/>
                <a:gd name="connsiteY0" fmla="*/ 986933 h 2339735"/>
                <a:gd name="connsiteX1" fmla="*/ 141331 w 1421508"/>
                <a:gd name="connsiteY1" fmla="*/ 1382707 h 2339735"/>
                <a:gd name="connsiteX2" fmla="*/ 309581 w 1421508"/>
                <a:gd name="connsiteY2" fmla="*/ 1741152 h 2339735"/>
                <a:gd name="connsiteX3" fmla="*/ 549172 w 1421508"/>
                <a:gd name="connsiteY3" fmla="*/ 1965726 h 2339735"/>
                <a:gd name="connsiteX4" fmla="*/ 582769 w 1421508"/>
                <a:gd name="connsiteY4" fmla="*/ 2326620 h 2339735"/>
                <a:gd name="connsiteX5" fmla="*/ 1253426 w 1421508"/>
                <a:gd name="connsiteY5" fmla="*/ 2339735 h 2339735"/>
                <a:gd name="connsiteX6" fmla="*/ 1262859 w 1421508"/>
                <a:gd name="connsiteY6" fmla="*/ 2016462 h 2339735"/>
                <a:gd name="connsiteX7" fmla="*/ 1421491 w 1421508"/>
                <a:gd name="connsiteY7" fmla="*/ 1155936 h 2339735"/>
                <a:gd name="connsiteX8" fmla="*/ 1146508 w 1421508"/>
                <a:gd name="connsiteY8" fmla="*/ 696209 h 2339735"/>
                <a:gd name="connsiteX9" fmla="*/ 1185370 w 1421508"/>
                <a:gd name="connsiteY9" fmla="*/ 1001578 h 2339735"/>
                <a:gd name="connsiteX10" fmla="*/ 951675 w 1421508"/>
                <a:gd name="connsiteY10" fmla="*/ 652060 h 2339735"/>
                <a:gd name="connsiteX11" fmla="*/ 957714 w 1421508"/>
                <a:gd name="connsiteY11" fmla="*/ 973558 h 2339735"/>
                <a:gd name="connsiteX12" fmla="*/ 744668 w 1421508"/>
                <a:gd name="connsiteY12" fmla="*/ 33 h 2339735"/>
                <a:gd name="connsiteX13" fmla="*/ 706341 w 1421508"/>
                <a:gd name="connsiteY13" fmla="*/ 969180 h 2339735"/>
                <a:gd name="connsiteX14" fmla="*/ 529368 w 1421508"/>
                <a:gd name="connsiteY14" fmla="*/ 26595 h 2339735"/>
                <a:gd name="connsiteX15" fmla="*/ 473685 w 1421508"/>
                <a:gd name="connsiteY15" fmla="*/ 1341515 h 2339735"/>
                <a:gd name="connsiteX16" fmla="*/ 338841 w 1421508"/>
                <a:gd name="connsiteY16" fmla="*/ 1287610 h 2339735"/>
                <a:gd name="connsiteX17" fmla="*/ 1118 w 1421508"/>
                <a:gd name="connsiteY17" fmla="*/ 986933 h 23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1508" h="2339735">
                  <a:moveTo>
                    <a:pt x="1118" y="986933"/>
                  </a:moveTo>
                  <a:cubicBezTo>
                    <a:pt x="1638" y="1036562"/>
                    <a:pt x="94593" y="1250782"/>
                    <a:pt x="141331" y="1382707"/>
                  </a:cubicBezTo>
                  <a:cubicBezTo>
                    <a:pt x="197414" y="1502189"/>
                    <a:pt x="216922" y="1621670"/>
                    <a:pt x="309581" y="1741152"/>
                  </a:cubicBezTo>
                  <a:cubicBezTo>
                    <a:pt x="397363" y="1843565"/>
                    <a:pt x="417499" y="1855998"/>
                    <a:pt x="549172" y="1965726"/>
                  </a:cubicBezTo>
                  <a:cubicBezTo>
                    <a:pt x="597509" y="1965796"/>
                    <a:pt x="584507" y="2220139"/>
                    <a:pt x="582769" y="2326620"/>
                  </a:cubicBezTo>
                  <a:lnTo>
                    <a:pt x="1253426" y="2339735"/>
                  </a:lnTo>
                  <a:cubicBezTo>
                    <a:pt x="1262724" y="2186594"/>
                    <a:pt x="1251369" y="2134652"/>
                    <a:pt x="1262859" y="2016462"/>
                  </a:cubicBezTo>
                  <a:cubicBezTo>
                    <a:pt x="1426613" y="1720833"/>
                    <a:pt x="1421490" y="1265663"/>
                    <a:pt x="1421491" y="1155936"/>
                  </a:cubicBezTo>
                  <a:cubicBezTo>
                    <a:pt x="1411737" y="990125"/>
                    <a:pt x="1395497" y="689626"/>
                    <a:pt x="1146508" y="696209"/>
                  </a:cubicBezTo>
                  <a:cubicBezTo>
                    <a:pt x="1220997" y="767460"/>
                    <a:pt x="1195773" y="919887"/>
                    <a:pt x="1185370" y="1001578"/>
                  </a:cubicBezTo>
                  <a:cubicBezTo>
                    <a:pt x="1173790" y="894568"/>
                    <a:pt x="1261613" y="640842"/>
                    <a:pt x="951675" y="652060"/>
                  </a:cubicBezTo>
                  <a:cubicBezTo>
                    <a:pt x="963878" y="768478"/>
                    <a:pt x="963481" y="879675"/>
                    <a:pt x="957714" y="973558"/>
                  </a:cubicBezTo>
                  <a:cubicBezTo>
                    <a:pt x="952597" y="810165"/>
                    <a:pt x="951720" y="-6040"/>
                    <a:pt x="744668" y="33"/>
                  </a:cubicBezTo>
                  <a:cubicBezTo>
                    <a:pt x="596328" y="12366"/>
                    <a:pt x="717351" y="748310"/>
                    <a:pt x="706341" y="969180"/>
                  </a:cubicBezTo>
                  <a:cubicBezTo>
                    <a:pt x="662342" y="521016"/>
                    <a:pt x="667039" y="22746"/>
                    <a:pt x="529368" y="26595"/>
                  </a:cubicBezTo>
                  <a:cubicBezTo>
                    <a:pt x="368078" y="31104"/>
                    <a:pt x="463931" y="905042"/>
                    <a:pt x="473685" y="1341515"/>
                  </a:cubicBezTo>
                  <a:cubicBezTo>
                    <a:pt x="475446" y="1386518"/>
                    <a:pt x="382574" y="1394189"/>
                    <a:pt x="338841" y="1287610"/>
                  </a:cubicBezTo>
                  <a:cubicBezTo>
                    <a:pt x="220156" y="902905"/>
                    <a:pt x="-18310" y="904104"/>
                    <a:pt x="1118" y="98693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7" name="Rectangle 56">
              <a:extLst>
                <a:ext uri="{FF2B5EF4-FFF2-40B4-BE49-F238E27FC236}">
                  <a16:creationId xmlns:a16="http://schemas.microsoft.com/office/drawing/2014/main" id="{5FE2B2FD-B9B1-4457-8847-B90CD4BF25A3}"/>
                </a:ext>
              </a:extLst>
            </p:cNvPr>
            <p:cNvSpPr/>
            <p:nvPr/>
          </p:nvSpPr>
          <p:spPr>
            <a:xfrm rot="7769486">
              <a:off x="5531466" y="5932620"/>
              <a:ext cx="436156" cy="9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Rectangle 6">
              <a:extLst>
                <a:ext uri="{FF2B5EF4-FFF2-40B4-BE49-F238E27FC236}">
                  <a16:creationId xmlns:a16="http://schemas.microsoft.com/office/drawing/2014/main" id="{8A3C78A3-60E7-418C-9393-35DA6186F37D}"/>
                </a:ext>
              </a:extLst>
            </p:cNvPr>
            <p:cNvSpPr/>
            <p:nvPr/>
          </p:nvSpPr>
          <p:spPr>
            <a:xfrm rot="13006608" flipV="1">
              <a:off x="4904226" y="6248450"/>
              <a:ext cx="1116001" cy="1053166"/>
            </a:xfrm>
            <a:custGeom>
              <a:avLst/>
              <a:gdLst/>
              <a:ahLst/>
              <a:cxnLst/>
              <a:rect l="l" t="t" r="r" b="b"/>
              <a:pathLst>
                <a:path w="1116001" h="1053166">
                  <a:moveTo>
                    <a:pt x="1116001" y="0"/>
                  </a:moveTo>
                  <a:lnTo>
                    <a:pt x="0" y="0"/>
                  </a:lnTo>
                  <a:lnTo>
                    <a:pt x="0" y="218996"/>
                  </a:lnTo>
                  <a:lnTo>
                    <a:pt x="1116001" y="105316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Isosceles Triangle 58">
              <a:extLst>
                <a:ext uri="{FF2B5EF4-FFF2-40B4-BE49-F238E27FC236}">
                  <a16:creationId xmlns:a16="http://schemas.microsoft.com/office/drawing/2014/main" id="{D51CD056-56A9-453C-9F85-FE4492463EDD}"/>
                </a:ext>
              </a:extLst>
            </p:cNvPr>
            <p:cNvSpPr/>
            <p:nvPr/>
          </p:nvSpPr>
          <p:spPr>
            <a:xfrm>
              <a:off x="7444483" y="3947909"/>
              <a:ext cx="45719" cy="2114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Isosceles Triangle 59">
              <a:extLst>
                <a:ext uri="{FF2B5EF4-FFF2-40B4-BE49-F238E27FC236}">
                  <a16:creationId xmlns:a16="http://schemas.microsoft.com/office/drawing/2014/main" id="{5B3F3346-5295-45E3-9375-113F6CEEF761}"/>
                </a:ext>
              </a:extLst>
            </p:cNvPr>
            <p:cNvSpPr/>
            <p:nvPr/>
          </p:nvSpPr>
          <p:spPr>
            <a:xfrm rot="12000000">
              <a:off x="7407883" y="4144446"/>
              <a:ext cx="45719" cy="2114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86" name="Oval 7">
            <a:extLst>
              <a:ext uri="{FF2B5EF4-FFF2-40B4-BE49-F238E27FC236}">
                <a16:creationId xmlns:a16="http://schemas.microsoft.com/office/drawing/2014/main" id="{6A0ED665-B68C-4B43-9523-FCD94A093980}"/>
              </a:ext>
            </a:extLst>
          </p:cNvPr>
          <p:cNvSpPr/>
          <p:nvPr/>
        </p:nvSpPr>
        <p:spPr>
          <a:xfrm>
            <a:off x="4807359" y="4636738"/>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7" name="Trapezoid 10">
            <a:extLst>
              <a:ext uri="{FF2B5EF4-FFF2-40B4-BE49-F238E27FC236}">
                <a16:creationId xmlns:a16="http://schemas.microsoft.com/office/drawing/2014/main" id="{0F81A68A-3AF7-4DDF-A685-59EFE79F5C98}"/>
              </a:ext>
            </a:extLst>
          </p:cNvPr>
          <p:cNvSpPr>
            <a:spLocks noChangeAspect="1"/>
          </p:cNvSpPr>
          <p:nvPr/>
        </p:nvSpPr>
        <p:spPr>
          <a:xfrm>
            <a:off x="1953550" y="2999244"/>
            <a:ext cx="257109"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Round Same Side Corner Rectangle 7">
            <a:extLst>
              <a:ext uri="{FF2B5EF4-FFF2-40B4-BE49-F238E27FC236}">
                <a16:creationId xmlns:a16="http://schemas.microsoft.com/office/drawing/2014/main" id="{B2AFB5F1-FEAD-4030-A989-DD5DE35CF922}"/>
              </a:ext>
            </a:extLst>
          </p:cNvPr>
          <p:cNvSpPr>
            <a:spLocks noChangeAspect="1"/>
          </p:cNvSpPr>
          <p:nvPr/>
        </p:nvSpPr>
        <p:spPr>
          <a:xfrm rot="10800000">
            <a:off x="4777218" y="2968518"/>
            <a:ext cx="259261" cy="27256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7" name="Group 36">
            <a:extLst>
              <a:ext uri="{FF2B5EF4-FFF2-40B4-BE49-F238E27FC236}">
                <a16:creationId xmlns:a16="http://schemas.microsoft.com/office/drawing/2014/main" id="{B75D48BD-BCF8-9D4D-ACFD-779BFCF28C24}"/>
              </a:ext>
            </a:extLst>
          </p:cNvPr>
          <p:cNvGrpSpPr/>
          <p:nvPr/>
        </p:nvGrpSpPr>
        <p:grpSpPr>
          <a:xfrm>
            <a:off x="366315" y="1729865"/>
            <a:ext cx="6398508" cy="4453182"/>
            <a:chOff x="0" y="0"/>
            <a:chExt cx="4772025" cy="2409825"/>
          </a:xfrm>
        </p:grpSpPr>
        <p:graphicFrame>
          <p:nvGraphicFramePr>
            <p:cNvPr id="44" name="Diagram 43">
              <a:extLst>
                <a:ext uri="{FF2B5EF4-FFF2-40B4-BE49-F238E27FC236}">
                  <a16:creationId xmlns:a16="http://schemas.microsoft.com/office/drawing/2014/main" id="{24A20CEB-F8B3-5D45-8F64-39DF03F08838}"/>
                </a:ext>
              </a:extLst>
            </p:cNvPr>
            <p:cNvGraphicFramePr/>
            <p:nvPr>
              <p:extLst>
                <p:ext uri="{D42A27DB-BD31-4B8C-83A1-F6EECF244321}">
                  <p14:modId xmlns:p14="http://schemas.microsoft.com/office/powerpoint/2010/main" val="1409440848"/>
                </p:ext>
              </p:extLst>
            </p:nvPr>
          </p:nvGraphicFramePr>
          <p:xfrm>
            <a:off x="0" y="0"/>
            <a:ext cx="4772025" cy="240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9" name="Group 38">
              <a:extLst>
                <a:ext uri="{FF2B5EF4-FFF2-40B4-BE49-F238E27FC236}">
                  <a16:creationId xmlns:a16="http://schemas.microsoft.com/office/drawing/2014/main" id="{567A0A65-47AB-EB4B-8CAA-8BF4552B678D}"/>
                </a:ext>
              </a:extLst>
            </p:cNvPr>
            <p:cNvGrpSpPr/>
            <p:nvPr/>
          </p:nvGrpSpPr>
          <p:grpSpPr>
            <a:xfrm>
              <a:off x="1557147" y="989319"/>
              <a:ext cx="1477249" cy="868056"/>
              <a:chOff x="-201984" y="-29584"/>
              <a:chExt cx="1477249" cy="868056"/>
            </a:xfrm>
          </p:grpSpPr>
          <p:sp>
            <p:nvSpPr>
              <p:cNvPr id="40" name="Text Box 2">
                <a:extLst>
                  <a:ext uri="{FF2B5EF4-FFF2-40B4-BE49-F238E27FC236}">
                    <a16:creationId xmlns:a16="http://schemas.microsoft.com/office/drawing/2014/main" id="{DBFC44A7-BE6B-D146-860A-738EBD88F8A4}"/>
                  </a:ext>
                </a:extLst>
              </p:cNvPr>
              <p:cNvSpPr txBox="1">
                <a:spLocks noChangeArrowheads="1"/>
              </p:cNvSpPr>
              <p:nvPr/>
            </p:nvSpPr>
            <p:spPr bwMode="auto">
              <a:xfrm>
                <a:off x="766354" y="-1"/>
                <a:ext cx="508911" cy="363331"/>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2400" b="1" dirty="0">
                    <a:effectLst/>
                    <a:latin typeface="Times New Roman" panose="02020603050405020304" pitchFamily="18" charset="0"/>
                    <a:ea typeface="Calibri" panose="020F0502020204030204" pitchFamily="34" charset="0"/>
                    <a:cs typeface="Arial" panose="020B0604020202020204" pitchFamily="34" charset="0"/>
                  </a:rPr>
                  <a:t>88</a:t>
                </a:r>
              </a:p>
            </p:txBody>
          </p:sp>
          <p:sp>
            <p:nvSpPr>
              <p:cNvPr id="41" name="Text Box 2">
                <a:extLst>
                  <a:ext uri="{FF2B5EF4-FFF2-40B4-BE49-F238E27FC236}">
                    <a16:creationId xmlns:a16="http://schemas.microsoft.com/office/drawing/2014/main" id="{80FE4724-7670-4C4B-8B94-55C9C49BA5D6}"/>
                  </a:ext>
                </a:extLst>
              </p:cNvPr>
              <p:cNvSpPr txBox="1">
                <a:spLocks noChangeArrowheads="1"/>
              </p:cNvSpPr>
              <p:nvPr/>
            </p:nvSpPr>
            <p:spPr bwMode="auto">
              <a:xfrm>
                <a:off x="-201984" y="-29584"/>
                <a:ext cx="467933" cy="314054"/>
              </a:xfrm>
              <a:prstGeom prst="rect">
                <a:avLst/>
              </a:prstGeom>
              <a:noFill/>
              <a:ln w="9525">
                <a:noFill/>
                <a:miter lim="800000"/>
                <a:headEnd/>
                <a:tailEnd/>
              </a:ln>
            </p:spPr>
            <p:txBody>
              <a:bodyPr rot="0" vert="horz" wrap="square" lIns="91440" tIns="45720" rIns="91440" bIns="45720" anchor="t" anchorCtr="0">
                <a:noAutofit/>
              </a:bodyPr>
              <a:lstStyle/>
              <a:p>
                <a:pPr indent="180340" algn="ctr">
                  <a:spcAft>
                    <a:spcPts val="0"/>
                  </a:spcAft>
                </a:pPr>
                <a:r>
                  <a:rPr lang="en-GB" sz="2400" b="1" dirty="0">
                    <a:effectLst/>
                    <a:latin typeface="Times New Roman" panose="02020603050405020304" pitchFamily="18" charset="0"/>
                    <a:ea typeface="Calibri" panose="020F0502020204030204" pitchFamily="34" charset="0"/>
                    <a:cs typeface="Arial" panose="020B0604020202020204" pitchFamily="34" charset="0"/>
                  </a:rPr>
                  <a:t>2</a:t>
                </a:r>
              </a:p>
              <a:p>
                <a:pPr indent="180340">
                  <a:spcAft>
                    <a:spcPts val="0"/>
                  </a:spcAft>
                </a:pPr>
                <a:r>
                  <a:rPr lang="en-GB" sz="2400" b="1" dirty="0">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42" name="Text Box 2">
                <a:extLst>
                  <a:ext uri="{FF2B5EF4-FFF2-40B4-BE49-F238E27FC236}">
                    <a16:creationId xmlns:a16="http://schemas.microsoft.com/office/drawing/2014/main" id="{B654FE60-1358-1D40-8B86-4339239D3614}"/>
                  </a:ext>
                </a:extLst>
              </p:cNvPr>
              <p:cNvSpPr txBox="1">
                <a:spLocks noChangeArrowheads="1"/>
              </p:cNvSpPr>
              <p:nvPr/>
            </p:nvSpPr>
            <p:spPr bwMode="auto">
              <a:xfrm>
                <a:off x="304800" y="505097"/>
                <a:ext cx="390525" cy="333375"/>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2400" b="1" dirty="0">
                    <a:effectLst/>
                    <a:latin typeface="Times New Roman" panose="02020603050405020304" pitchFamily="18" charset="0"/>
                    <a:ea typeface="Calibri" panose="020F0502020204030204" pitchFamily="34" charset="0"/>
                    <a:cs typeface="Arial" panose="020B0604020202020204" pitchFamily="34" charset="0"/>
                  </a:rPr>
                  <a:t>0</a:t>
                </a:r>
              </a:p>
            </p:txBody>
          </p:sp>
          <p:sp>
            <p:nvSpPr>
              <p:cNvPr id="43" name="Text Box 2">
                <a:extLst>
                  <a:ext uri="{FF2B5EF4-FFF2-40B4-BE49-F238E27FC236}">
                    <a16:creationId xmlns:a16="http://schemas.microsoft.com/office/drawing/2014/main" id="{74FBE371-9DAA-274B-8049-6C42FA708A7B}"/>
                  </a:ext>
                </a:extLst>
              </p:cNvPr>
              <p:cNvSpPr txBox="1">
                <a:spLocks noChangeArrowheads="1"/>
              </p:cNvSpPr>
              <p:nvPr/>
            </p:nvSpPr>
            <p:spPr bwMode="auto">
              <a:xfrm>
                <a:off x="356645" y="252048"/>
                <a:ext cx="561975" cy="323850"/>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1600" b="1">
                    <a:effectLst/>
                    <a:latin typeface="Times New Roman" panose="02020603050405020304" pitchFamily="18" charset="0"/>
                    <a:ea typeface="Calibri" panose="020F0502020204030204" pitchFamily="34" charset="0"/>
                    <a:cs typeface="Arial" panose="020B0604020202020204" pitchFamily="34" charset="0"/>
                  </a:rPr>
                  <a:t>15</a:t>
                </a:r>
              </a:p>
            </p:txBody>
          </p:sp>
        </p:grpSp>
      </p:grpSp>
      <p:pic>
        <p:nvPicPr>
          <p:cNvPr id="24" name="Picture 23">
            <a:extLst>
              <a:ext uri="{FF2B5EF4-FFF2-40B4-BE49-F238E27FC236}">
                <a16:creationId xmlns:a16="http://schemas.microsoft.com/office/drawing/2014/main" id="{37607D42-9899-F743-B755-C744293C7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25" name="Picture 24">
            <a:extLst>
              <a:ext uri="{FF2B5EF4-FFF2-40B4-BE49-F238E27FC236}">
                <a16:creationId xmlns:a16="http://schemas.microsoft.com/office/drawing/2014/main" id="{3B528E78-7D5D-2F46-BB89-64BF3934F25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26" name="TextBox 25">
            <a:extLst>
              <a:ext uri="{FF2B5EF4-FFF2-40B4-BE49-F238E27FC236}">
                <a16:creationId xmlns:a16="http://schemas.microsoft.com/office/drawing/2014/main" id="{506DCA2B-C71B-3444-8DB0-807241D7956B}"/>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13</a:t>
            </a:r>
            <a:r>
              <a:rPr lang="en-US" dirty="0"/>
              <a:t> of 25</a:t>
            </a:r>
          </a:p>
        </p:txBody>
      </p:sp>
    </p:spTree>
    <p:extLst>
      <p:ext uri="{BB962C8B-B14F-4D97-AF65-F5344CB8AC3E}">
        <p14:creationId xmlns:p14="http://schemas.microsoft.com/office/powerpoint/2010/main" val="1972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E8CD174B-154B-4880-8DAF-963905B4DF05}"/>
              </a:ext>
            </a:extLst>
          </p:cNvPr>
          <p:cNvSpPr txBox="1"/>
          <p:nvPr/>
        </p:nvSpPr>
        <p:spPr>
          <a:xfrm>
            <a:off x="2539805" y="4133056"/>
            <a:ext cx="4226121" cy="307777"/>
          </a:xfrm>
          <a:prstGeom prst="rect">
            <a:avLst/>
          </a:prstGeom>
          <a:noFill/>
        </p:spPr>
        <p:txBody>
          <a:bodyPr wrap="square" rtlCol="0" anchor="ctr">
            <a:spAutoFit/>
          </a:bodyPr>
          <a:lstStyle/>
          <a:p>
            <a:pPr algn="ctr"/>
            <a:r>
              <a:rPr lang="en-GB" altLang="ko-KR" sz="1400" dirty="0">
                <a:solidFill>
                  <a:schemeClr val="bg1"/>
                </a:solidFill>
                <a:cs typeface="Arial" pitchFamily="34" charset="0"/>
              </a:rPr>
              <a:t>L</a:t>
            </a:r>
            <a:r>
              <a:rPr lang="en-US" altLang="ko-KR" sz="1400" dirty="0">
                <a:solidFill>
                  <a:schemeClr val="bg1"/>
                </a:solidFill>
                <a:cs typeface="Arial" pitchFamily="34" charset="0"/>
              </a:rPr>
              <a:t>OREM IPSUM DOLOR SIT AMET </a:t>
            </a:r>
            <a:endParaRPr lang="ko-KR" altLang="en-US" sz="1400" dirty="0">
              <a:solidFill>
                <a:schemeClr val="bg1"/>
              </a:solidFill>
              <a:cs typeface="Arial" pitchFamily="34" charset="0"/>
            </a:endParaRPr>
          </a:p>
        </p:txBody>
      </p:sp>
      <p:sp>
        <p:nvSpPr>
          <p:cNvPr id="33" name="Freeform: Shape 32">
            <a:extLst>
              <a:ext uri="{FF2B5EF4-FFF2-40B4-BE49-F238E27FC236}">
                <a16:creationId xmlns:a16="http://schemas.microsoft.com/office/drawing/2014/main" id="{20FB2178-4527-42B2-88F5-55855EB49915}"/>
              </a:ext>
            </a:extLst>
          </p:cNvPr>
          <p:cNvSpPr/>
          <p:nvPr/>
        </p:nvSpPr>
        <p:spPr>
          <a:xfrm>
            <a:off x="4057928" y="4912031"/>
            <a:ext cx="1189873" cy="572344"/>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bg1"/>
          </a:solidFill>
          <a:ln w="4485" cap="flat">
            <a:noFill/>
            <a:prstDash val="solid"/>
            <a:miter/>
          </a:ln>
        </p:spPr>
        <p:txBody>
          <a:bodyPr rtlCol="0" anchor="ctr"/>
          <a:lstStyle/>
          <a:p>
            <a:endParaRPr lang="en-US" dirty="0"/>
          </a:p>
        </p:txBody>
      </p:sp>
      <p:sp>
        <p:nvSpPr>
          <p:cNvPr id="34" name="TextBox 33">
            <a:extLst>
              <a:ext uri="{FF2B5EF4-FFF2-40B4-BE49-F238E27FC236}">
                <a16:creationId xmlns:a16="http://schemas.microsoft.com/office/drawing/2014/main" id="{F3CB9F9A-38AA-4B9A-9A35-99D460066876}"/>
              </a:ext>
            </a:extLst>
          </p:cNvPr>
          <p:cNvSpPr txBox="1"/>
          <p:nvPr/>
        </p:nvSpPr>
        <p:spPr>
          <a:xfrm>
            <a:off x="6765926" y="352839"/>
            <a:ext cx="4729482" cy="1446550"/>
          </a:xfrm>
          <a:prstGeom prst="rect">
            <a:avLst/>
          </a:prstGeom>
          <a:noFill/>
        </p:spPr>
        <p:txBody>
          <a:bodyPr wrap="square" rtlCol="0" anchor="ctr">
            <a:spAutoFit/>
          </a:bodyPr>
          <a:lstStyle/>
          <a:p>
            <a:pPr algn="ctr"/>
            <a:r>
              <a:rPr lang="en-US" altLang="ko-KR" sz="4400" b="1" dirty="0">
                <a:solidFill>
                  <a:schemeClr val="tx1">
                    <a:lumMod val="85000"/>
                    <a:lumOff val="15000"/>
                  </a:schemeClr>
                </a:solidFill>
                <a:cs typeface="Arial" pitchFamily="34" charset="0"/>
              </a:rPr>
              <a:t>Products and Periods Analysis</a:t>
            </a:r>
          </a:p>
        </p:txBody>
      </p:sp>
      <p:sp>
        <p:nvSpPr>
          <p:cNvPr id="51" name="TextBox 50">
            <a:extLst>
              <a:ext uri="{FF2B5EF4-FFF2-40B4-BE49-F238E27FC236}">
                <a16:creationId xmlns:a16="http://schemas.microsoft.com/office/drawing/2014/main" id="{A9BAFF41-531C-42DC-B034-A4EB7EC58F2D}"/>
              </a:ext>
            </a:extLst>
          </p:cNvPr>
          <p:cNvSpPr txBox="1"/>
          <p:nvPr/>
        </p:nvSpPr>
        <p:spPr>
          <a:xfrm>
            <a:off x="6720207" y="3161221"/>
            <a:ext cx="114592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Product</a:t>
            </a:r>
            <a:endParaRPr lang="ko-KR" altLang="en-US"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7465178D-E30C-480B-A8CD-1E6B72F832D7}"/>
              </a:ext>
            </a:extLst>
          </p:cNvPr>
          <p:cNvSpPr txBox="1"/>
          <p:nvPr/>
        </p:nvSpPr>
        <p:spPr>
          <a:xfrm>
            <a:off x="10065548" y="3161221"/>
            <a:ext cx="114592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Period</a:t>
            </a:r>
            <a:endParaRPr lang="ko-KR" altLang="en-US" b="1" dirty="0">
              <a:solidFill>
                <a:schemeClr val="tx1">
                  <a:lumMod val="75000"/>
                  <a:lumOff val="25000"/>
                </a:schemeClr>
              </a:solidFill>
              <a:cs typeface="Arial" pitchFamily="34" charset="0"/>
            </a:endParaRPr>
          </a:p>
        </p:txBody>
      </p:sp>
      <p:pic>
        <p:nvPicPr>
          <p:cNvPr id="22" name="Picture 21">
            <a:extLst>
              <a:ext uri="{FF2B5EF4-FFF2-40B4-BE49-F238E27FC236}">
                <a16:creationId xmlns:a16="http://schemas.microsoft.com/office/drawing/2014/main" id="{F1C888DB-4543-D84B-8355-7ED607BB1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29" y="3486495"/>
            <a:ext cx="5299304" cy="3133461"/>
          </a:xfrm>
          <a:prstGeom prst="rect">
            <a:avLst/>
          </a:prstGeom>
        </p:spPr>
      </p:pic>
      <p:pic>
        <p:nvPicPr>
          <p:cNvPr id="23" name="Picture 22">
            <a:extLst>
              <a:ext uri="{FF2B5EF4-FFF2-40B4-BE49-F238E27FC236}">
                <a16:creationId xmlns:a16="http://schemas.microsoft.com/office/drawing/2014/main" id="{E72C35E9-77BA-134E-9E7B-E1A81489A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29" y="133752"/>
            <a:ext cx="5299304" cy="3131234"/>
          </a:xfrm>
          <a:prstGeom prst="rect">
            <a:avLst/>
          </a:prstGeom>
        </p:spPr>
      </p:pic>
      <p:sp>
        <p:nvSpPr>
          <p:cNvPr id="24" name="Round Same Side Corner Rectangle 36">
            <a:extLst>
              <a:ext uri="{FF2B5EF4-FFF2-40B4-BE49-F238E27FC236}">
                <a16:creationId xmlns:a16="http://schemas.microsoft.com/office/drawing/2014/main" id="{5F98F6A7-8DA7-DE4C-BB1D-92A3BBEB5942}"/>
              </a:ext>
            </a:extLst>
          </p:cNvPr>
          <p:cNvSpPr/>
          <p:nvPr/>
        </p:nvSpPr>
        <p:spPr>
          <a:xfrm>
            <a:off x="7013344" y="2685301"/>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Parallelogram 15">
            <a:extLst>
              <a:ext uri="{FF2B5EF4-FFF2-40B4-BE49-F238E27FC236}">
                <a16:creationId xmlns:a16="http://schemas.microsoft.com/office/drawing/2014/main" id="{5AEC9023-E091-EB43-BFE6-A356CEDEDE5D}"/>
              </a:ext>
            </a:extLst>
          </p:cNvPr>
          <p:cNvSpPr/>
          <p:nvPr/>
        </p:nvSpPr>
        <p:spPr>
          <a:xfrm flipH="1">
            <a:off x="10406266" y="2678817"/>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5" name="Picture 14">
            <a:extLst>
              <a:ext uri="{FF2B5EF4-FFF2-40B4-BE49-F238E27FC236}">
                <a16:creationId xmlns:a16="http://schemas.microsoft.com/office/drawing/2014/main" id="{9B5DF699-55DF-7545-97A8-806FBEC90E3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16" name="TextBox 15">
            <a:extLst>
              <a:ext uri="{FF2B5EF4-FFF2-40B4-BE49-F238E27FC236}">
                <a16:creationId xmlns:a16="http://schemas.microsoft.com/office/drawing/2014/main" id="{2E8F5550-2858-A14C-A03B-FC9FF2208FE7}"/>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14</a:t>
            </a:r>
            <a:r>
              <a:rPr lang="en-US" dirty="0"/>
              <a:t> of 25</a:t>
            </a:r>
          </a:p>
        </p:txBody>
      </p:sp>
      <p:sp>
        <p:nvSpPr>
          <p:cNvPr id="2" name="TextBox 1">
            <a:extLst>
              <a:ext uri="{FF2B5EF4-FFF2-40B4-BE49-F238E27FC236}">
                <a16:creationId xmlns:a16="http://schemas.microsoft.com/office/drawing/2014/main" id="{774DED94-A57E-1D4E-986F-9736EBB44A3D}"/>
              </a:ext>
            </a:extLst>
          </p:cNvPr>
          <p:cNvSpPr txBox="1"/>
          <p:nvPr/>
        </p:nvSpPr>
        <p:spPr>
          <a:xfrm>
            <a:off x="8927025" y="3486495"/>
            <a:ext cx="3044454" cy="2462213"/>
          </a:xfrm>
          <a:prstGeom prst="rect">
            <a:avLst/>
          </a:prstGeom>
          <a:noFill/>
        </p:spPr>
        <p:txBody>
          <a:bodyPr wrap="square" rtlCol="0">
            <a:spAutoFit/>
          </a:bodyPr>
          <a:lstStyle/>
          <a:p>
            <a:pPr marL="285750" indent="-285750" algn="just">
              <a:buFont typeface="Arial" panose="020B0604020202020204" pitchFamily="34" charset="0"/>
              <a:buChar char="•"/>
            </a:pPr>
            <a:r>
              <a:rPr lang="en-GB" sz="1400" b="1" dirty="0"/>
              <a:t>Single-period:</a:t>
            </a:r>
            <a:r>
              <a:rPr lang="en-GB" sz="1400" dirty="0"/>
              <a:t> static and reflect decisions which are taken only once, mainly at a beginning of a time horizon. Includes no information of subsequent periods and only optimizes the current, given set of parameters. </a:t>
            </a:r>
          </a:p>
          <a:p>
            <a:pPr marL="285750" indent="-285750" algn="just">
              <a:buFont typeface="Arial" panose="020B0604020202020204" pitchFamily="34" charset="0"/>
              <a:buChar char="•"/>
            </a:pPr>
            <a:r>
              <a:rPr lang="en-GB" sz="1400" b="1" dirty="0"/>
              <a:t>Multi-period: </a:t>
            </a:r>
            <a:r>
              <a:rPr lang="en-GB" sz="1400" dirty="0"/>
              <a:t>optimize on the whole time horizon and the time element is explicitly accounted for; </a:t>
            </a:r>
            <a:endParaRPr lang="en-US" sz="1400" dirty="0"/>
          </a:p>
        </p:txBody>
      </p:sp>
      <p:sp>
        <p:nvSpPr>
          <p:cNvPr id="3" name="TextBox 2">
            <a:extLst>
              <a:ext uri="{FF2B5EF4-FFF2-40B4-BE49-F238E27FC236}">
                <a16:creationId xmlns:a16="http://schemas.microsoft.com/office/drawing/2014/main" id="{76C09650-5F5B-0A4A-B54C-299CB712434D}"/>
              </a:ext>
            </a:extLst>
          </p:cNvPr>
          <p:cNvSpPr txBox="1"/>
          <p:nvPr/>
        </p:nvSpPr>
        <p:spPr>
          <a:xfrm>
            <a:off x="6062132" y="3570194"/>
            <a:ext cx="2480767"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b="1" dirty="0"/>
              <a:t>Single-product: </a:t>
            </a:r>
            <a:r>
              <a:rPr lang="en-US" sz="1400" dirty="0"/>
              <a:t>Investigation of only one type of products</a:t>
            </a:r>
          </a:p>
          <a:p>
            <a:pPr marL="285750" indent="-285750">
              <a:buFont typeface="Arial" panose="020B0604020202020204" pitchFamily="34" charset="0"/>
              <a:buChar char="•"/>
            </a:pPr>
            <a:r>
              <a:rPr lang="en-US" sz="1400" b="1" dirty="0"/>
              <a:t>Multi-product: </a:t>
            </a:r>
            <a:r>
              <a:rPr lang="en-US" sz="1400" dirty="0"/>
              <a:t>Considering different product types</a:t>
            </a:r>
          </a:p>
        </p:txBody>
      </p:sp>
    </p:spTree>
    <p:extLst>
      <p:ext uri="{BB962C8B-B14F-4D97-AF65-F5344CB8AC3E}">
        <p14:creationId xmlns:p14="http://schemas.microsoft.com/office/powerpoint/2010/main" val="9302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24" grpId="0" animBg="1"/>
      <p:bldP spid="26"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996458" y="338341"/>
            <a:ext cx="11573197" cy="724247"/>
          </a:xfrm>
          <a:prstGeom prst="rect">
            <a:avLst/>
          </a:prstGeom>
        </p:spPr>
        <p:txBody>
          <a:bodyPr/>
          <a:lstStyle/>
          <a:p>
            <a:r>
              <a:rPr lang="en-US" b="1" dirty="0"/>
              <a:t>Objective Functions</a:t>
            </a:r>
          </a:p>
        </p:txBody>
      </p:sp>
      <p:pic>
        <p:nvPicPr>
          <p:cNvPr id="34" name="Picture 33">
            <a:extLst>
              <a:ext uri="{FF2B5EF4-FFF2-40B4-BE49-F238E27FC236}">
                <a16:creationId xmlns:a16="http://schemas.microsoft.com/office/drawing/2014/main" id="{9B9233C8-DA57-3F4B-9467-DA6F1052D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35" name="Picture 34">
            <a:extLst>
              <a:ext uri="{FF2B5EF4-FFF2-40B4-BE49-F238E27FC236}">
                <a16:creationId xmlns:a16="http://schemas.microsoft.com/office/drawing/2014/main" id="{6CCB74E0-A171-9740-83D9-38ADB2FE2A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36" name="TextBox 35">
            <a:extLst>
              <a:ext uri="{FF2B5EF4-FFF2-40B4-BE49-F238E27FC236}">
                <a16:creationId xmlns:a16="http://schemas.microsoft.com/office/drawing/2014/main" id="{07597A23-01A9-FA48-BF96-3A2163B3FB84}"/>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15</a:t>
            </a:r>
            <a:r>
              <a:rPr lang="en-US" dirty="0"/>
              <a:t> of 25</a:t>
            </a:r>
          </a:p>
        </p:txBody>
      </p:sp>
      <p:graphicFrame>
        <p:nvGraphicFramePr>
          <p:cNvPr id="37" name="Table Placeholder 5">
            <a:extLst>
              <a:ext uri="{FF2B5EF4-FFF2-40B4-BE49-F238E27FC236}">
                <a16:creationId xmlns:a16="http://schemas.microsoft.com/office/drawing/2014/main" id="{018CBC9D-2B7F-1341-9256-750B4469B27A}"/>
              </a:ext>
            </a:extLst>
          </p:cNvPr>
          <p:cNvGraphicFramePr>
            <a:graphicFrameLocks/>
          </p:cNvGraphicFramePr>
          <p:nvPr>
            <p:extLst>
              <p:ext uri="{D42A27DB-BD31-4B8C-83A1-F6EECF244321}">
                <p14:modId xmlns:p14="http://schemas.microsoft.com/office/powerpoint/2010/main" val="32047399"/>
              </p:ext>
            </p:extLst>
          </p:nvPr>
        </p:nvGraphicFramePr>
        <p:xfrm>
          <a:off x="2237786" y="2295689"/>
          <a:ext cx="2318716" cy="3136389"/>
        </p:xfrm>
        <a:graphic>
          <a:graphicData uri="http://schemas.openxmlformats.org/drawingml/2006/table">
            <a:tbl>
              <a:tblPr firstRow="1" bandRow="1">
                <a:effectLst/>
                <a:tableStyleId>{5FD0F851-EC5A-4D38-B0AD-8093EC10F338}</a:tableStyleId>
              </a:tblPr>
              <a:tblGrid>
                <a:gridCol w="2318716">
                  <a:extLst>
                    <a:ext uri="{9D8B030D-6E8A-4147-A177-3AD203B41FA5}">
                      <a16:colId xmlns:a16="http://schemas.microsoft.com/office/drawing/2014/main" val="20000"/>
                    </a:ext>
                  </a:extLst>
                </a:gridCol>
              </a:tblGrid>
              <a:tr h="676978">
                <a:tc>
                  <a:txBody>
                    <a:bodyPr/>
                    <a:lstStyle/>
                    <a:p>
                      <a:pPr algn="ctr"/>
                      <a:r>
                        <a:rPr lang="en-JM" sz="1800" b="1" spc="0" dirty="0">
                          <a:solidFill>
                            <a:schemeClr val="bg1"/>
                          </a:solidFill>
                          <a:latin typeface="+mn-lt"/>
                        </a:rPr>
                        <a:t>Single Objective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023527">
                <a:tc>
                  <a:txBody>
                    <a:bodyPr/>
                    <a:lstStyle/>
                    <a:p>
                      <a:pPr algn="ctr"/>
                      <a:r>
                        <a:rPr lang="en-US" altLang="ko-KR" sz="2800" baseline="0" dirty="0">
                          <a:solidFill>
                            <a:schemeClr val="bg1"/>
                          </a:solidFill>
                          <a:latin typeface="+mn-lt"/>
                          <a:cs typeface="Arial" pitchFamily="34" charset="0"/>
                        </a:rPr>
                        <a:t>89</a:t>
                      </a:r>
                      <a:endParaRPr lang="en-US" altLang="ko-KR" sz="4800" baseline="0" dirty="0">
                        <a:solidFill>
                          <a:schemeClr val="bg1"/>
                        </a:solidFill>
                        <a:latin typeface="+mn-lt"/>
                        <a:cs typeface="Arial"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1"/>
                  </a:ext>
                </a:extLst>
              </a:tr>
              <a:tr h="967112">
                <a:tc>
                  <a:txBody>
                    <a:bodyPr/>
                    <a:lstStyle/>
                    <a:p>
                      <a:pPr marL="285750" indent="-285750">
                        <a:buFont typeface="Arial" panose="020B0604020202020204" pitchFamily="34" charset="0"/>
                        <a:buChar char="•"/>
                      </a:pPr>
                      <a:r>
                        <a:rPr lang="en-GB" altLang="ko-KR" sz="1200" b="1" dirty="0">
                          <a:solidFill>
                            <a:schemeClr val="tx1">
                              <a:lumMod val="75000"/>
                              <a:lumOff val="25000"/>
                            </a:schemeClr>
                          </a:solidFill>
                          <a:cs typeface="Arial" pitchFamily="34" charset="0"/>
                        </a:rPr>
                        <a:t>Minimize the total cost</a:t>
                      </a:r>
                    </a:p>
                    <a:p>
                      <a:pPr marL="285750" indent="-285750">
                        <a:buFont typeface="Arial" panose="020B0604020202020204" pitchFamily="34" charset="0"/>
                        <a:buChar char="•"/>
                      </a:pPr>
                      <a:r>
                        <a:rPr lang="en-GB" altLang="ko-KR" sz="1200" b="1" dirty="0">
                          <a:solidFill>
                            <a:schemeClr val="tx1">
                              <a:lumMod val="75000"/>
                              <a:lumOff val="25000"/>
                            </a:schemeClr>
                          </a:solidFill>
                          <a:cs typeface="Arial" pitchFamily="34" charset="0"/>
                        </a:rPr>
                        <a:t>Maximize the total profit</a:t>
                      </a:r>
                      <a:endParaRPr lang="ko-KR" altLang="en-US" sz="1200" b="1" dirty="0">
                        <a:solidFill>
                          <a:schemeClr val="tx1">
                            <a:lumMod val="75000"/>
                            <a:lumOff val="25000"/>
                          </a:schemeClr>
                        </a:solidFill>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687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baseline="0" dirty="0">
                        <a:solidFill>
                          <a:schemeClr val="bg1"/>
                        </a:solidFill>
                        <a:latin typeface="+mn-lt"/>
                        <a:cs typeface="Arial" pitchFamily="34" charset="0"/>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8"/>
                  </a:ext>
                </a:extLst>
              </a:tr>
            </a:tbl>
          </a:graphicData>
        </a:graphic>
      </p:graphicFrame>
      <p:graphicFrame>
        <p:nvGraphicFramePr>
          <p:cNvPr id="38" name="Table Placeholder 5">
            <a:extLst>
              <a:ext uri="{FF2B5EF4-FFF2-40B4-BE49-F238E27FC236}">
                <a16:creationId xmlns:a16="http://schemas.microsoft.com/office/drawing/2014/main" id="{EEE9A11B-D507-E043-86D7-B9FCD5F57C7E}"/>
              </a:ext>
            </a:extLst>
          </p:cNvPr>
          <p:cNvGraphicFramePr>
            <a:graphicFrameLocks/>
          </p:cNvGraphicFramePr>
          <p:nvPr>
            <p:extLst>
              <p:ext uri="{D42A27DB-BD31-4B8C-83A1-F6EECF244321}">
                <p14:modId xmlns:p14="http://schemas.microsoft.com/office/powerpoint/2010/main" val="3469349351"/>
              </p:ext>
            </p:extLst>
          </p:nvPr>
        </p:nvGraphicFramePr>
        <p:xfrm>
          <a:off x="5080659" y="2304504"/>
          <a:ext cx="2357214" cy="3127575"/>
        </p:xfrm>
        <a:graphic>
          <a:graphicData uri="http://schemas.openxmlformats.org/drawingml/2006/table">
            <a:tbl>
              <a:tblPr firstRow="1" bandRow="1">
                <a:effectLst/>
                <a:tableStyleId>{5FD0F851-EC5A-4D38-B0AD-8093EC10F338}</a:tableStyleId>
              </a:tblPr>
              <a:tblGrid>
                <a:gridCol w="2357214">
                  <a:extLst>
                    <a:ext uri="{9D8B030D-6E8A-4147-A177-3AD203B41FA5}">
                      <a16:colId xmlns:a16="http://schemas.microsoft.com/office/drawing/2014/main" val="20000"/>
                    </a:ext>
                  </a:extLst>
                </a:gridCol>
              </a:tblGrid>
              <a:tr h="547997">
                <a:tc>
                  <a:txBody>
                    <a:bodyPr/>
                    <a:lstStyle/>
                    <a:p>
                      <a:pPr algn="ctr"/>
                      <a:r>
                        <a:rPr lang="en-JM" sz="2000" b="1" spc="0" dirty="0">
                          <a:solidFill>
                            <a:schemeClr val="bg1"/>
                          </a:solidFill>
                          <a:latin typeface="+mn-lt"/>
                        </a:rPr>
                        <a:t>Bi-Objective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28519">
                <a:tc>
                  <a:txBody>
                    <a:bodyPr/>
                    <a:lstStyle/>
                    <a:p>
                      <a:pPr algn="ctr"/>
                      <a:r>
                        <a:rPr lang="en-US" altLang="ko-KR" sz="3200" baseline="0" dirty="0">
                          <a:solidFill>
                            <a:schemeClr val="bg1"/>
                          </a:solidFill>
                          <a:latin typeface="+mn-lt"/>
                          <a:cs typeface="Arial" pitchFamily="34" charset="0"/>
                        </a:rPr>
                        <a:t>48</a:t>
                      </a:r>
                      <a:endParaRPr lang="en-US" altLang="ko-KR" sz="5400" baseline="0" dirty="0">
                        <a:solidFill>
                          <a:schemeClr val="bg1"/>
                        </a:solidFill>
                        <a:latin typeface="+mn-lt"/>
                        <a:cs typeface="Arial"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10001"/>
                  </a:ext>
                </a:extLst>
              </a:tr>
              <a:tr h="782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200" dirty="0">
                          <a:solidFill>
                            <a:schemeClr val="tx1">
                              <a:lumMod val="75000"/>
                              <a:lumOff val="25000"/>
                            </a:schemeClr>
                          </a:solidFill>
                          <a:cs typeface="Arial" pitchFamily="34" charset="0"/>
                        </a:rPr>
                        <a:t>minimization and profit maximization combined with </a:t>
                      </a:r>
                      <a:r>
                        <a:rPr lang="en-GB" sz="1200" dirty="0"/>
                        <a:t>minimization of environmental emissions like CO2, or delivery tardiness  or maximization of social impacts </a:t>
                      </a:r>
                      <a:endParaRPr lang="ko-KR" altLang="en-US" sz="1200" dirty="0">
                        <a:solidFill>
                          <a:schemeClr val="tx1">
                            <a:lumMod val="75000"/>
                            <a:lumOff val="25000"/>
                          </a:schemeClr>
                        </a:solidFill>
                        <a:cs typeface="Arial" pitchFamily="34" charset="0"/>
                      </a:endParaRPr>
                    </a:p>
                    <a:p>
                      <a:pPr algn="ctr"/>
                      <a:endParaRPr lang="en-US" altLang="ko-KR" sz="1200" baseline="0" dirty="0">
                        <a:solidFill>
                          <a:schemeClr val="tx1">
                            <a:lumMod val="75000"/>
                            <a:lumOff val="25000"/>
                          </a:schemeClr>
                        </a:solidFill>
                        <a:latin typeface="+mn-lt"/>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79459">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400" b="1" baseline="0" dirty="0">
                        <a:solidFill>
                          <a:schemeClr val="tx1">
                            <a:lumMod val="75000"/>
                            <a:lumOff val="25000"/>
                          </a:schemeClr>
                        </a:solidFill>
                        <a:latin typeface="+mn-lt"/>
                        <a:cs typeface="Arial" pitchFamily="34" charset="0"/>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8"/>
                  </a:ext>
                </a:extLst>
              </a:tr>
            </a:tbl>
          </a:graphicData>
        </a:graphic>
      </p:graphicFrame>
      <p:graphicFrame>
        <p:nvGraphicFramePr>
          <p:cNvPr id="39" name="Table Placeholder 5">
            <a:extLst>
              <a:ext uri="{FF2B5EF4-FFF2-40B4-BE49-F238E27FC236}">
                <a16:creationId xmlns:a16="http://schemas.microsoft.com/office/drawing/2014/main" id="{7D2DDEEF-F1A6-C94F-A5B1-A38146F3542E}"/>
              </a:ext>
            </a:extLst>
          </p:cNvPr>
          <p:cNvGraphicFramePr>
            <a:graphicFrameLocks/>
          </p:cNvGraphicFramePr>
          <p:nvPr>
            <p:extLst>
              <p:ext uri="{D42A27DB-BD31-4B8C-83A1-F6EECF244321}">
                <p14:modId xmlns:p14="http://schemas.microsoft.com/office/powerpoint/2010/main" val="3757795641"/>
              </p:ext>
            </p:extLst>
          </p:nvPr>
        </p:nvGraphicFramePr>
        <p:xfrm>
          <a:off x="7799547" y="2304504"/>
          <a:ext cx="2429334" cy="3127574"/>
        </p:xfrm>
        <a:graphic>
          <a:graphicData uri="http://schemas.openxmlformats.org/drawingml/2006/table">
            <a:tbl>
              <a:tblPr firstRow="1" bandRow="1">
                <a:effectLst/>
                <a:tableStyleId>{5FD0F851-EC5A-4D38-B0AD-8093EC10F338}</a:tableStyleId>
              </a:tblPr>
              <a:tblGrid>
                <a:gridCol w="2429334">
                  <a:extLst>
                    <a:ext uri="{9D8B030D-6E8A-4147-A177-3AD203B41FA5}">
                      <a16:colId xmlns:a16="http://schemas.microsoft.com/office/drawing/2014/main" val="20000"/>
                    </a:ext>
                  </a:extLst>
                </a:gridCol>
              </a:tblGrid>
              <a:tr h="664577">
                <a:tc>
                  <a:txBody>
                    <a:bodyPr/>
                    <a:lstStyle/>
                    <a:p>
                      <a:pPr algn="ctr"/>
                      <a:r>
                        <a:rPr lang="en-JM" sz="2000" b="1" spc="0" dirty="0">
                          <a:solidFill>
                            <a:schemeClr val="bg1"/>
                          </a:solidFill>
                          <a:latin typeface="+mn-lt"/>
                        </a:rPr>
                        <a:t>Multi Objective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004777">
                <a:tc>
                  <a:txBody>
                    <a:bodyPr/>
                    <a:lstStyle/>
                    <a:p>
                      <a:pPr algn="ctr"/>
                      <a:r>
                        <a:rPr lang="en-US" altLang="ko-KR" sz="3200" baseline="0" dirty="0">
                          <a:solidFill>
                            <a:schemeClr val="bg1"/>
                          </a:solidFill>
                          <a:latin typeface="+mn-lt"/>
                          <a:cs typeface="Arial" pitchFamily="34" charset="0"/>
                        </a:rPr>
                        <a:t>33</a:t>
                      </a:r>
                      <a:endParaRPr lang="en-US" altLang="ko-KR" sz="5400" baseline="0" dirty="0">
                        <a:solidFill>
                          <a:schemeClr val="bg1"/>
                        </a:solidFill>
                        <a:latin typeface="+mn-lt"/>
                        <a:cs typeface="Arial"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1"/>
                  </a:ext>
                </a:extLst>
              </a:tr>
              <a:tr h="99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cs typeface="Arial" pitchFamily="34" charset="0"/>
                        </a:rPr>
                        <a:t>only 19 papers are integrating the three dimensions of sustainability       </a:t>
                      </a:r>
                      <a:endParaRPr lang="ko-KR" altLang="en-US" sz="1400" dirty="0">
                        <a:solidFill>
                          <a:schemeClr val="tx1">
                            <a:lumMod val="75000"/>
                            <a:lumOff val="25000"/>
                          </a:schemeClr>
                        </a:solidFill>
                        <a:cs typeface="Arial" pitchFamily="34" charset="0"/>
                      </a:endParaRPr>
                    </a:p>
                    <a:p>
                      <a:pPr algn="ctr"/>
                      <a:endParaRPr lang="en-US" altLang="ko-KR" sz="1400" baseline="0" dirty="0">
                        <a:solidFill>
                          <a:schemeClr val="tx1">
                            <a:lumMod val="75000"/>
                            <a:lumOff val="25000"/>
                          </a:schemeClr>
                        </a:solidFill>
                        <a:latin typeface="+mn-lt"/>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6018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1" baseline="0" dirty="0">
                        <a:solidFill>
                          <a:schemeClr val="bg1"/>
                        </a:solidFill>
                        <a:latin typeface="+mn-lt"/>
                        <a:cs typeface="Arial" pitchFamily="34" charset="0"/>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60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089695" cy="5804516"/>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31883241-1F27-4499-B395-E723E1806197}"/>
              </a:ext>
            </a:extLst>
          </p:cNvPr>
          <p:cNvSpPr txBox="1"/>
          <p:nvPr/>
        </p:nvSpPr>
        <p:spPr>
          <a:xfrm>
            <a:off x="3541812" y="283647"/>
            <a:ext cx="5501813" cy="584775"/>
          </a:xfrm>
          <a:prstGeom prst="rect">
            <a:avLst/>
          </a:prstGeom>
          <a:noFill/>
        </p:spPr>
        <p:txBody>
          <a:bodyPr wrap="square" rtlCol="0">
            <a:spAutoFit/>
          </a:bodyPr>
          <a:lstStyle/>
          <a:p>
            <a:pPr algn="ctr"/>
            <a:r>
              <a:rPr lang="en-US" altLang="ko-KR" sz="3200" b="1" dirty="0">
                <a:latin typeface="Arial" pitchFamily="34" charset="0"/>
                <a:cs typeface="Arial" pitchFamily="34" charset="0"/>
              </a:rPr>
              <a:t>Sustainability Dimensions</a:t>
            </a:r>
            <a:endParaRPr lang="ko-KR" altLang="en-US" sz="3200" b="1" dirty="0">
              <a:latin typeface="Arial" pitchFamily="34" charset="0"/>
              <a:cs typeface="Arial" pitchFamily="34" charset="0"/>
            </a:endParaRPr>
          </a:p>
        </p:txBody>
      </p:sp>
      <p:grpSp>
        <p:nvGrpSpPr>
          <p:cNvPr id="12" name="Group 11">
            <a:extLst>
              <a:ext uri="{FF2B5EF4-FFF2-40B4-BE49-F238E27FC236}">
                <a16:creationId xmlns:a16="http://schemas.microsoft.com/office/drawing/2014/main" id="{2E238457-4F6A-2D49-BCC1-8350065E3788}"/>
              </a:ext>
            </a:extLst>
          </p:cNvPr>
          <p:cNvGrpSpPr/>
          <p:nvPr/>
        </p:nvGrpSpPr>
        <p:grpSpPr>
          <a:xfrm>
            <a:off x="181966" y="1415362"/>
            <a:ext cx="5181992" cy="4820648"/>
            <a:chOff x="0" y="0"/>
            <a:chExt cx="1914525" cy="1847850"/>
          </a:xfrm>
        </p:grpSpPr>
        <p:grpSp>
          <p:nvGrpSpPr>
            <p:cNvPr id="14" name="Group 13">
              <a:extLst>
                <a:ext uri="{FF2B5EF4-FFF2-40B4-BE49-F238E27FC236}">
                  <a16:creationId xmlns:a16="http://schemas.microsoft.com/office/drawing/2014/main" id="{088E645C-2266-2D46-868A-243C247D058C}"/>
                </a:ext>
              </a:extLst>
            </p:cNvPr>
            <p:cNvGrpSpPr/>
            <p:nvPr/>
          </p:nvGrpSpPr>
          <p:grpSpPr>
            <a:xfrm>
              <a:off x="0" y="0"/>
              <a:ext cx="1914525" cy="1847850"/>
              <a:chOff x="0" y="0"/>
              <a:chExt cx="1914525" cy="1847850"/>
            </a:xfrm>
          </p:grpSpPr>
          <p:grpSp>
            <p:nvGrpSpPr>
              <p:cNvPr id="16" name="Group 15">
                <a:extLst>
                  <a:ext uri="{FF2B5EF4-FFF2-40B4-BE49-F238E27FC236}">
                    <a16:creationId xmlns:a16="http://schemas.microsoft.com/office/drawing/2014/main" id="{AF001BCD-B464-D44C-A66B-7D7D2A7BA1CB}"/>
                  </a:ext>
                </a:extLst>
              </p:cNvPr>
              <p:cNvGrpSpPr/>
              <p:nvPr/>
            </p:nvGrpSpPr>
            <p:grpSpPr>
              <a:xfrm>
                <a:off x="0" y="0"/>
                <a:ext cx="1914525" cy="1847850"/>
                <a:chOff x="0" y="0"/>
                <a:chExt cx="1914525" cy="1847850"/>
              </a:xfrm>
            </p:grpSpPr>
            <p:grpSp>
              <p:nvGrpSpPr>
                <p:cNvPr id="18" name="Group 17">
                  <a:extLst>
                    <a:ext uri="{FF2B5EF4-FFF2-40B4-BE49-F238E27FC236}">
                      <a16:creationId xmlns:a16="http://schemas.microsoft.com/office/drawing/2014/main" id="{EA9D1E2E-B277-8F4A-A852-A0529106A3B4}"/>
                    </a:ext>
                  </a:extLst>
                </p:cNvPr>
                <p:cNvGrpSpPr/>
                <p:nvPr/>
              </p:nvGrpSpPr>
              <p:grpSpPr>
                <a:xfrm>
                  <a:off x="0" y="0"/>
                  <a:ext cx="1914525" cy="1847850"/>
                  <a:chOff x="0" y="0"/>
                  <a:chExt cx="1914525" cy="1847850"/>
                </a:xfrm>
              </p:grpSpPr>
              <p:graphicFrame>
                <p:nvGraphicFramePr>
                  <p:cNvPr id="20" name="Diagram 19">
                    <a:extLst>
                      <a:ext uri="{FF2B5EF4-FFF2-40B4-BE49-F238E27FC236}">
                        <a16:creationId xmlns:a16="http://schemas.microsoft.com/office/drawing/2014/main" id="{14C7BF86-C32A-9D4E-AEFA-926508B69B1F}"/>
                      </a:ext>
                    </a:extLst>
                  </p:cNvPr>
                  <p:cNvGraphicFramePr/>
                  <p:nvPr>
                    <p:extLst>
                      <p:ext uri="{D42A27DB-BD31-4B8C-83A1-F6EECF244321}">
                        <p14:modId xmlns:p14="http://schemas.microsoft.com/office/powerpoint/2010/main" val="4265540074"/>
                      </p:ext>
                    </p:extLst>
                  </p:nvPr>
                </p:nvGraphicFramePr>
                <p:xfrm>
                  <a:off x="0" y="0"/>
                  <a:ext cx="1914525" cy="184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Box 2">
                    <a:extLst>
                      <a:ext uri="{FF2B5EF4-FFF2-40B4-BE49-F238E27FC236}">
                        <a16:creationId xmlns:a16="http://schemas.microsoft.com/office/drawing/2014/main" id="{E7C922E2-65B2-0140-9E7D-9743842C5910}"/>
                      </a:ext>
                    </a:extLst>
                  </p:cNvPr>
                  <p:cNvSpPr txBox="1">
                    <a:spLocks noChangeArrowheads="1"/>
                  </p:cNvSpPr>
                  <p:nvPr/>
                </p:nvSpPr>
                <p:spPr bwMode="auto">
                  <a:xfrm>
                    <a:off x="523875" y="762000"/>
                    <a:ext cx="400050" cy="333375"/>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42</a:t>
                    </a:r>
                    <a:endParaRPr lang="en-GB" sz="3200">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19" name="Text Box 2">
                  <a:extLst>
                    <a:ext uri="{FF2B5EF4-FFF2-40B4-BE49-F238E27FC236}">
                      <a16:creationId xmlns:a16="http://schemas.microsoft.com/office/drawing/2014/main" id="{41D06789-7418-1647-AB4D-26F6DC6A862A}"/>
                    </a:ext>
                  </a:extLst>
                </p:cNvPr>
                <p:cNvSpPr txBox="1">
                  <a:spLocks noChangeArrowheads="1"/>
                </p:cNvSpPr>
                <p:nvPr/>
              </p:nvSpPr>
              <p:spPr bwMode="auto">
                <a:xfrm>
                  <a:off x="1057275" y="752475"/>
                  <a:ext cx="228600" cy="257175"/>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GB" sz="3200">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17" name="Text Box 2">
                <a:extLst>
                  <a:ext uri="{FF2B5EF4-FFF2-40B4-BE49-F238E27FC236}">
                    <a16:creationId xmlns:a16="http://schemas.microsoft.com/office/drawing/2014/main" id="{C92CDEBE-92A1-B04D-8A9D-0D93F23604D4}"/>
                  </a:ext>
                </a:extLst>
              </p:cNvPr>
              <p:cNvSpPr txBox="1">
                <a:spLocks noChangeArrowheads="1"/>
              </p:cNvSpPr>
              <p:nvPr/>
            </p:nvSpPr>
            <p:spPr bwMode="auto">
              <a:xfrm>
                <a:off x="790575" y="914400"/>
                <a:ext cx="361950" cy="285750"/>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19</a:t>
                </a:r>
                <a:endParaRPr lang="en-GB" sz="3200">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15" name="Text Box 2">
              <a:extLst>
                <a:ext uri="{FF2B5EF4-FFF2-40B4-BE49-F238E27FC236}">
                  <a16:creationId xmlns:a16="http://schemas.microsoft.com/office/drawing/2014/main" id="{C8A8DD4F-1C8F-7F46-A0F0-0410328FE1F9}"/>
                </a:ext>
              </a:extLst>
            </p:cNvPr>
            <p:cNvSpPr txBox="1">
              <a:spLocks noChangeArrowheads="1"/>
            </p:cNvSpPr>
            <p:nvPr/>
          </p:nvSpPr>
          <p:spPr bwMode="auto">
            <a:xfrm>
              <a:off x="847725" y="1219200"/>
              <a:ext cx="276225" cy="295910"/>
            </a:xfrm>
            <a:prstGeom prst="rect">
              <a:avLst/>
            </a:prstGeom>
            <a:noFill/>
            <a:ln w="9525">
              <a:noFill/>
              <a:miter lim="800000"/>
              <a:headEnd/>
              <a:tailEnd/>
            </a:ln>
          </p:spPr>
          <p:txBody>
            <a:bodyPr rot="0" vert="horz" wrap="square" lIns="91440" tIns="45720" rIns="91440" bIns="45720" anchor="t" anchorCtr="0">
              <a:noAutofit/>
            </a:bodyPr>
            <a:lstStyle/>
            <a:p>
              <a:pPr indent="180340">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0</a:t>
              </a:r>
            </a:p>
          </p:txBody>
        </p:sp>
      </p:grpSp>
      <p:pic>
        <p:nvPicPr>
          <p:cNvPr id="23" name="Picture 22">
            <a:extLst>
              <a:ext uri="{FF2B5EF4-FFF2-40B4-BE49-F238E27FC236}">
                <a16:creationId xmlns:a16="http://schemas.microsoft.com/office/drawing/2014/main" id="{21A2B34B-DC80-AF4E-A093-01FDBEB82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3958" y="1084162"/>
            <a:ext cx="6020816" cy="4010352"/>
          </a:xfrm>
          <a:prstGeom prst="rect">
            <a:avLst/>
          </a:prstGeom>
        </p:spPr>
      </p:pic>
      <p:pic>
        <p:nvPicPr>
          <p:cNvPr id="25" name="Picture 24">
            <a:extLst>
              <a:ext uri="{FF2B5EF4-FFF2-40B4-BE49-F238E27FC236}">
                <a16:creationId xmlns:a16="http://schemas.microsoft.com/office/drawing/2014/main" id="{D489F592-0DC8-6C43-A775-32E5320EF3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26" name="Picture 25">
            <a:extLst>
              <a:ext uri="{FF2B5EF4-FFF2-40B4-BE49-F238E27FC236}">
                <a16:creationId xmlns:a16="http://schemas.microsoft.com/office/drawing/2014/main" id="{CE987BA1-BFE5-8446-85B5-4E2CB6E5A01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22" name="TextBox 21">
            <a:extLst>
              <a:ext uri="{FF2B5EF4-FFF2-40B4-BE49-F238E27FC236}">
                <a16:creationId xmlns:a16="http://schemas.microsoft.com/office/drawing/2014/main" id="{E686AA20-06DC-C741-A402-D55C47EBE157}"/>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16</a:t>
            </a:r>
            <a:r>
              <a:rPr lang="en-US" dirty="0"/>
              <a:t> of 25</a:t>
            </a:r>
          </a:p>
        </p:txBody>
      </p:sp>
      <p:sp>
        <p:nvSpPr>
          <p:cNvPr id="3" name="Rectangle 2">
            <a:extLst>
              <a:ext uri="{FF2B5EF4-FFF2-40B4-BE49-F238E27FC236}">
                <a16:creationId xmlns:a16="http://schemas.microsoft.com/office/drawing/2014/main" id="{64AA69E6-C873-6841-B551-F34353CCE1DF}"/>
              </a:ext>
            </a:extLst>
          </p:cNvPr>
          <p:cNvSpPr/>
          <p:nvPr/>
        </p:nvSpPr>
        <p:spPr>
          <a:xfrm>
            <a:off x="305035" y="6128584"/>
            <a:ext cx="6096000" cy="646331"/>
          </a:xfrm>
          <a:prstGeom prst="rect">
            <a:avLst/>
          </a:prstGeom>
        </p:spPr>
        <p:txBody>
          <a:bodyPr>
            <a:spAutoFit/>
          </a:bodyPr>
          <a:lstStyle/>
          <a:p>
            <a:pPr algn="ctr"/>
            <a:r>
              <a:rPr lang="en-GB" dirty="0">
                <a:solidFill>
                  <a:srgbClr val="000000"/>
                </a:solidFill>
                <a:latin typeface="Times New Roman" panose="02020603050405020304" pitchFamily="18" charset="0"/>
                <a:ea typeface="Times New Roman" panose="02020603050405020304" pitchFamily="18" charset="0"/>
              </a:rPr>
              <a:t>Distribution of the reviewed papers regarding the three dimensions of sustainability </a:t>
            </a:r>
            <a:endParaRPr lang="en-US" dirty="0"/>
          </a:p>
        </p:txBody>
      </p:sp>
      <p:sp>
        <p:nvSpPr>
          <p:cNvPr id="4" name="Rectangle 3">
            <a:extLst>
              <a:ext uri="{FF2B5EF4-FFF2-40B4-BE49-F238E27FC236}">
                <a16:creationId xmlns:a16="http://schemas.microsoft.com/office/drawing/2014/main" id="{FFE75216-C560-D344-ADF2-8ABABB88ABA3}"/>
              </a:ext>
            </a:extLst>
          </p:cNvPr>
          <p:cNvSpPr/>
          <p:nvPr/>
        </p:nvSpPr>
        <p:spPr>
          <a:xfrm>
            <a:off x="5680646" y="4731901"/>
            <a:ext cx="5641288" cy="369332"/>
          </a:xfrm>
          <a:prstGeom prst="rect">
            <a:avLst/>
          </a:prstGeom>
        </p:spPr>
        <p:txBody>
          <a:bodyPr wrap="none">
            <a:spAutoFit/>
          </a:bodyPr>
          <a:lstStyle/>
          <a:p>
            <a:r>
              <a:rPr lang="en-GB" dirty="0">
                <a:solidFill>
                  <a:srgbClr val="000000"/>
                </a:solidFill>
                <a:latin typeface="Times New Roman" panose="02020603050405020304" pitchFamily="18" charset="0"/>
                <a:ea typeface="Times New Roman" panose="02020603050405020304" pitchFamily="18" charset="0"/>
              </a:rPr>
              <a:t>The yearly evolution of triple bottom-line of sustainability</a:t>
            </a:r>
            <a:r>
              <a:rPr lang="en-GB" dirty="0"/>
              <a:t> </a:t>
            </a:r>
            <a:endParaRPr lang="en-US" dirty="0"/>
          </a:p>
        </p:txBody>
      </p:sp>
      <p:graphicFrame>
        <p:nvGraphicFramePr>
          <p:cNvPr id="8" name="Diagram 7">
            <a:extLst>
              <a:ext uri="{FF2B5EF4-FFF2-40B4-BE49-F238E27FC236}">
                <a16:creationId xmlns:a16="http://schemas.microsoft.com/office/drawing/2014/main" id="{9BE5F69A-3674-9A48-8D5C-9F5830D5147A}"/>
              </a:ext>
            </a:extLst>
          </p:cNvPr>
          <p:cNvGraphicFramePr/>
          <p:nvPr>
            <p:extLst>
              <p:ext uri="{D42A27DB-BD31-4B8C-83A1-F6EECF244321}">
                <p14:modId xmlns:p14="http://schemas.microsoft.com/office/powerpoint/2010/main" val="3856527480"/>
              </p:ext>
            </p:extLst>
          </p:nvPr>
        </p:nvGraphicFramePr>
        <p:xfrm>
          <a:off x="6777324" y="5094514"/>
          <a:ext cx="2995221" cy="152337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75853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586704-8D41-4B1F-B150-69DC54379A4A}"/>
              </a:ext>
            </a:extLst>
          </p:cNvPr>
          <p:cNvGrpSpPr/>
          <p:nvPr/>
        </p:nvGrpSpPr>
        <p:grpSpPr>
          <a:xfrm rot="3018138">
            <a:off x="5648788" y="3735132"/>
            <a:ext cx="883478" cy="883478"/>
            <a:chOff x="3912982" y="3339018"/>
            <a:chExt cx="1307090" cy="1307090"/>
          </a:xfrm>
        </p:grpSpPr>
        <p:sp>
          <p:nvSpPr>
            <p:cNvPr id="4" name="Oval 3">
              <a:extLst>
                <a:ext uri="{FF2B5EF4-FFF2-40B4-BE49-F238E27FC236}">
                  <a16:creationId xmlns:a16="http://schemas.microsoft.com/office/drawing/2014/main" id="{B0A101D6-F441-4A45-BC67-DD669B2277E7}"/>
                </a:ext>
              </a:extLst>
            </p:cNvPr>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F37DA097-46BA-4AB5-8192-47532D483AB1}"/>
                </a:ext>
              </a:extLst>
            </p:cNvPr>
            <p:cNvSpPr/>
            <p:nvPr/>
          </p:nvSpPr>
          <p:spPr>
            <a:xfrm>
              <a:off x="4144138" y="3576556"/>
              <a:ext cx="840739" cy="8407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95413" y="226725"/>
            <a:ext cx="11573197" cy="724247"/>
          </a:xfrm>
          <a:prstGeom prst="rect">
            <a:avLst/>
          </a:prstGeom>
        </p:spPr>
        <p:txBody>
          <a:bodyPr/>
          <a:lstStyle/>
          <a:p>
            <a:r>
              <a:rPr lang="en-US" b="1" dirty="0"/>
              <a:t>Indicator Characterization</a:t>
            </a:r>
          </a:p>
        </p:txBody>
      </p:sp>
      <p:cxnSp>
        <p:nvCxnSpPr>
          <p:cNvPr id="8" name="Straight Connector 7">
            <a:extLst>
              <a:ext uri="{FF2B5EF4-FFF2-40B4-BE49-F238E27FC236}">
                <a16:creationId xmlns:a16="http://schemas.microsoft.com/office/drawing/2014/main" id="{2C93CAA0-6A90-4A29-8CCC-DDA0FB46EEC0}"/>
              </a:ext>
            </a:extLst>
          </p:cNvPr>
          <p:cNvCxnSpPr/>
          <p:nvPr/>
        </p:nvCxnSpPr>
        <p:spPr>
          <a:xfrm>
            <a:off x="6102788" y="2647567"/>
            <a:ext cx="1"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862592B-8A1F-4E9D-A248-F40C7EBD027E}"/>
              </a:ext>
            </a:extLst>
          </p:cNvPr>
          <p:cNvGrpSpPr/>
          <p:nvPr/>
        </p:nvGrpSpPr>
        <p:grpSpPr>
          <a:xfrm rot="2806943" flipH="1" flipV="1">
            <a:off x="3687700" y="3471792"/>
            <a:ext cx="2592000" cy="1814320"/>
            <a:chOff x="4045951" y="2348472"/>
            <a:chExt cx="2592000" cy="1814320"/>
          </a:xfrm>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5" name="Rectangle 16">
            <a:extLst>
              <a:ext uri="{FF2B5EF4-FFF2-40B4-BE49-F238E27FC236}">
                <a16:creationId xmlns:a16="http://schemas.microsoft.com/office/drawing/2014/main" id="{FE2501F1-E398-455D-BCEC-8263295F14DF}"/>
              </a:ext>
            </a:extLst>
          </p:cNvPr>
          <p:cNvSpPr/>
          <p:nvPr/>
        </p:nvSpPr>
        <p:spPr>
          <a:xfrm rot="2700000">
            <a:off x="6313634" y="506591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9" name="Group 28">
            <a:extLst>
              <a:ext uri="{FF2B5EF4-FFF2-40B4-BE49-F238E27FC236}">
                <a16:creationId xmlns:a16="http://schemas.microsoft.com/office/drawing/2014/main" id="{5F163788-CE02-BF4C-B576-1648E43732E7}"/>
              </a:ext>
            </a:extLst>
          </p:cNvPr>
          <p:cNvGrpSpPr/>
          <p:nvPr/>
        </p:nvGrpSpPr>
        <p:grpSpPr>
          <a:xfrm rot="9189731" flipH="1" flipV="1">
            <a:off x="4920683" y="2218065"/>
            <a:ext cx="2592000" cy="1814320"/>
            <a:chOff x="4045951" y="2348472"/>
            <a:chExt cx="2592000" cy="1814320"/>
          </a:xfrm>
        </p:grpSpPr>
        <p:sp>
          <p:nvSpPr>
            <p:cNvPr id="30" name="Rectangle 10">
              <a:extLst>
                <a:ext uri="{FF2B5EF4-FFF2-40B4-BE49-F238E27FC236}">
                  <a16:creationId xmlns:a16="http://schemas.microsoft.com/office/drawing/2014/main" id="{0D5BCE62-0F76-F840-BF20-ED60705FFCA2}"/>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ight Arrow 40">
              <a:extLst>
                <a:ext uri="{FF2B5EF4-FFF2-40B4-BE49-F238E27FC236}">
                  <a16:creationId xmlns:a16="http://schemas.microsoft.com/office/drawing/2014/main" id="{765E3BEE-A609-1D46-888B-65F0552576A8}"/>
                </a:ext>
              </a:extLst>
            </p:cNvPr>
            <p:cNvSpPr/>
            <p:nvPr/>
          </p:nvSpPr>
          <p:spPr>
            <a:xfrm>
              <a:off x="4045951" y="2348472"/>
              <a:ext cx="2592000" cy="1368152"/>
            </a:xfrm>
            <a:prstGeom prst="rightArrow">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2" name="Group 31">
            <a:extLst>
              <a:ext uri="{FF2B5EF4-FFF2-40B4-BE49-F238E27FC236}">
                <a16:creationId xmlns:a16="http://schemas.microsoft.com/office/drawing/2014/main" id="{E7DD6646-ECA8-6D42-A8DC-BE563A89EFC2}"/>
              </a:ext>
            </a:extLst>
          </p:cNvPr>
          <p:cNvGrpSpPr/>
          <p:nvPr/>
        </p:nvGrpSpPr>
        <p:grpSpPr>
          <a:xfrm rot="14516616" flipH="1" flipV="1">
            <a:off x="6067833" y="3747510"/>
            <a:ext cx="2592000" cy="1746236"/>
            <a:chOff x="4809472" y="2463695"/>
            <a:chExt cx="2592000" cy="1746236"/>
          </a:xfrm>
        </p:grpSpPr>
        <p:sp>
          <p:nvSpPr>
            <p:cNvPr id="33" name="Rectangle 10">
              <a:extLst>
                <a:ext uri="{FF2B5EF4-FFF2-40B4-BE49-F238E27FC236}">
                  <a16:creationId xmlns:a16="http://schemas.microsoft.com/office/drawing/2014/main" id="{6CBF4E30-3E86-694C-96C0-3D4536FD3506}"/>
                </a:ext>
              </a:extLst>
            </p:cNvPr>
            <p:cNvSpPr/>
            <p:nvPr/>
          </p:nvSpPr>
          <p:spPr>
            <a:xfrm rot="2227217">
              <a:off x="4829910" y="3330219"/>
              <a:ext cx="609707" cy="879712"/>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ight Arrow 40">
              <a:extLst>
                <a:ext uri="{FF2B5EF4-FFF2-40B4-BE49-F238E27FC236}">
                  <a16:creationId xmlns:a16="http://schemas.microsoft.com/office/drawing/2014/main" id="{BA7E6124-AFA0-F64E-BE6A-3D1227E7B584}"/>
                </a:ext>
              </a:extLst>
            </p:cNvPr>
            <p:cNvSpPr/>
            <p:nvPr/>
          </p:nvSpPr>
          <p:spPr>
            <a:xfrm rot="20395687">
              <a:off x="4809472" y="2463695"/>
              <a:ext cx="2592000" cy="1368152"/>
            </a:xfrm>
            <a:prstGeom prst="rightArrow">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pic>
        <p:nvPicPr>
          <p:cNvPr id="37" name="Picture 36">
            <a:extLst>
              <a:ext uri="{FF2B5EF4-FFF2-40B4-BE49-F238E27FC236}">
                <a16:creationId xmlns:a16="http://schemas.microsoft.com/office/drawing/2014/main" id="{77702B7C-697F-B54A-B546-38E1DB681B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51" y="1224208"/>
            <a:ext cx="4589568" cy="2149287"/>
          </a:xfrm>
          <a:prstGeom prst="rect">
            <a:avLst/>
          </a:prstGeom>
          <a:noFill/>
        </p:spPr>
      </p:pic>
      <p:sp>
        <p:nvSpPr>
          <p:cNvPr id="39" name="TextBox 38">
            <a:extLst>
              <a:ext uri="{FF2B5EF4-FFF2-40B4-BE49-F238E27FC236}">
                <a16:creationId xmlns:a16="http://schemas.microsoft.com/office/drawing/2014/main" id="{0817EB80-1AE2-D040-8A4B-B1D0F99F280A}"/>
              </a:ext>
            </a:extLst>
          </p:cNvPr>
          <p:cNvSpPr txBox="1"/>
          <p:nvPr/>
        </p:nvSpPr>
        <p:spPr>
          <a:xfrm rot="2819792">
            <a:off x="4172007" y="4693340"/>
            <a:ext cx="1976248" cy="400110"/>
          </a:xfrm>
          <a:prstGeom prst="rect">
            <a:avLst/>
          </a:prstGeom>
          <a:noFill/>
        </p:spPr>
        <p:txBody>
          <a:bodyPr wrap="square" rtlCol="0">
            <a:spAutoFit/>
          </a:bodyPr>
          <a:lstStyle/>
          <a:p>
            <a:r>
              <a:rPr lang="en-US" sz="2000" b="1" dirty="0">
                <a:solidFill>
                  <a:schemeClr val="bg1"/>
                </a:solidFill>
              </a:rPr>
              <a:t>Economic</a:t>
            </a:r>
          </a:p>
        </p:txBody>
      </p:sp>
      <p:sp>
        <p:nvSpPr>
          <p:cNvPr id="40" name="TextBox 39">
            <a:extLst>
              <a:ext uri="{FF2B5EF4-FFF2-40B4-BE49-F238E27FC236}">
                <a16:creationId xmlns:a16="http://schemas.microsoft.com/office/drawing/2014/main" id="{8276C4B6-7276-BE48-BFA0-1706BA914656}"/>
              </a:ext>
            </a:extLst>
          </p:cNvPr>
          <p:cNvSpPr txBox="1"/>
          <p:nvPr/>
        </p:nvSpPr>
        <p:spPr>
          <a:xfrm rot="19928481">
            <a:off x="5075635" y="2672838"/>
            <a:ext cx="2182035" cy="400110"/>
          </a:xfrm>
          <a:prstGeom prst="rect">
            <a:avLst/>
          </a:prstGeom>
          <a:noFill/>
        </p:spPr>
        <p:txBody>
          <a:bodyPr wrap="square" rtlCol="0">
            <a:spAutoFit/>
          </a:bodyPr>
          <a:lstStyle/>
          <a:p>
            <a:r>
              <a:rPr lang="en-US" sz="2000" b="1" dirty="0">
                <a:solidFill>
                  <a:schemeClr val="bg1"/>
                </a:solidFill>
              </a:rPr>
              <a:t>Environmental</a:t>
            </a:r>
          </a:p>
        </p:txBody>
      </p:sp>
      <p:sp>
        <p:nvSpPr>
          <p:cNvPr id="41" name="TextBox 40">
            <a:extLst>
              <a:ext uri="{FF2B5EF4-FFF2-40B4-BE49-F238E27FC236}">
                <a16:creationId xmlns:a16="http://schemas.microsoft.com/office/drawing/2014/main" id="{F2A4E4B0-5E3F-0749-AA46-119A3E4F084C}"/>
              </a:ext>
            </a:extLst>
          </p:cNvPr>
          <p:cNvSpPr txBox="1"/>
          <p:nvPr/>
        </p:nvSpPr>
        <p:spPr>
          <a:xfrm rot="2475966">
            <a:off x="6853630" y="4319720"/>
            <a:ext cx="1361519" cy="400110"/>
          </a:xfrm>
          <a:prstGeom prst="rect">
            <a:avLst/>
          </a:prstGeom>
          <a:noFill/>
        </p:spPr>
        <p:txBody>
          <a:bodyPr wrap="square" rtlCol="0">
            <a:spAutoFit/>
          </a:bodyPr>
          <a:lstStyle/>
          <a:p>
            <a:r>
              <a:rPr lang="en-US" sz="2000" b="1" dirty="0">
                <a:solidFill>
                  <a:schemeClr val="bg1"/>
                </a:solidFill>
              </a:rPr>
              <a:t>Social</a:t>
            </a:r>
          </a:p>
        </p:txBody>
      </p:sp>
      <p:pic>
        <p:nvPicPr>
          <p:cNvPr id="44" name="Picture 43">
            <a:extLst>
              <a:ext uri="{FF2B5EF4-FFF2-40B4-BE49-F238E27FC236}">
                <a16:creationId xmlns:a16="http://schemas.microsoft.com/office/drawing/2014/main" id="{C4461574-81AA-0848-B36D-01529EEBEB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095" y="1029650"/>
            <a:ext cx="4697342" cy="2567783"/>
          </a:xfrm>
          <a:prstGeom prst="rect">
            <a:avLst/>
          </a:prstGeom>
          <a:noFill/>
        </p:spPr>
      </p:pic>
      <p:pic>
        <p:nvPicPr>
          <p:cNvPr id="47" name="Picture 46">
            <a:extLst>
              <a:ext uri="{FF2B5EF4-FFF2-40B4-BE49-F238E27FC236}">
                <a16:creationId xmlns:a16="http://schemas.microsoft.com/office/drawing/2014/main" id="{4CD85F60-CC56-DA43-96B4-5C5D27276C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6515" y="3885152"/>
            <a:ext cx="3562325" cy="2814228"/>
          </a:xfrm>
          <a:prstGeom prst="rect">
            <a:avLst/>
          </a:prstGeom>
          <a:noFill/>
        </p:spPr>
      </p:pic>
      <p:sp>
        <p:nvSpPr>
          <p:cNvPr id="49" name="Rounded Rectangle 32">
            <a:extLst>
              <a:ext uri="{FF2B5EF4-FFF2-40B4-BE49-F238E27FC236}">
                <a16:creationId xmlns:a16="http://schemas.microsoft.com/office/drawing/2014/main" id="{06A19930-D1CA-FC4A-8B8A-1545052E3712}"/>
              </a:ext>
            </a:extLst>
          </p:cNvPr>
          <p:cNvSpPr/>
          <p:nvPr/>
        </p:nvSpPr>
        <p:spPr>
          <a:xfrm rot="2917981">
            <a:off x="4134057" y="3827125"/>
            <a:ext cx="390520" cy="38393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Left Arrow 1">
            <a:extLst>
              <a:ext uri="{FF2B5EF4-FFF2-40B4-BE49-F238E27FC236}">
                <a16:creationId xmlns:a16="http://schemas.microsoft.com/office/drawing/2014/main" id="{39776225-E92F-D549-A88C-0629BC7083B4}"/>
              </a:ext>
            </a:extLst>
          </p:cNvPr>
          <p:cNvSpPr>
            <a:spLocks noChangeAspect="1"/>
          </p:cNvSpPr>
          <p:nvPr/>
        </p:nvSpPr>
        <p:spPr>
          <a:xfrm rot="19840352">
            <a:off x="4956345" y="3284838"/>
            <a:ext cx="302867" cy="29478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 Same Side Corner Rectangle 8">
            <a:extLst>
              <a:ext uri="{FF2B5EF4-FFF2-40B4-BE49-F238E27FC236}">
                <a16:creationId xmlns:a16="http://schemas.microsoft.com/office/drawing/2014/main" id="{9E2AD06D-4733-F640-9340-2D2D9637D987}"/>
              </a:ext>
            </a:extLst>
          </p:cNvPr>
          <p:cNvSpPr/>
          <p:nvPr/>
        </p:nvSpPr>
        <p:spPr>
          <a:xfrm rot="2721917">
            <a:off x="6639359" y="3696645"/>
            <a:ext cx="433647" cy="41115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2" name="Picture 51">
            <a:extLst>
              <a:ext uri="{FF2B5EF4-FFF2-40B4-BE49-F238E27FC236}">
                <a16:creationId xmlns:a16="http://schemas.microsoft.com/office/drawing/2014/main" id="{D092DAF3-4C54-1D4D-9B7F-CE1B4875CF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sp>
        <p:nvSpPr>
          <p:cNvPr id="27" name="TextBox 26">
            <a:extLst>
              <a:ext uri="{FF2B5EF4-FFF2-40B4-BE49-F238E27FC236}">
                <a16:creationId xmlns:a16="http://schemas.microsoft.com/office/drawing/2014/main" id="{BC31E6AF-ECE9-854B-A944-CE0ABD921FFB}"/>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17</a:t>
            </a:r>
            <a:r>
              <a:rPr lang="en-US" dirty="0"/>
              <a:t> of 25</a:t>
            </a:r>
          </a:p>
        </p:txBody>
      </p:sp>
    </p:spTree>
    <p:extLst>
      <p:ext uri="{BB962C8B-B14F-4D97-AF65-F5344CB8AC3E}">
        <p14:creationId xmlns:p14="http://schemas.microsoft.com/office/powerpoint/2010/main" val="99728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9"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245599" y="338578"/>
            <a:ext cx="11573197" cy="724247"/>
          </a:xfrm>
          <a:prstGeom prst="rect">
            <a:avLst/>
          </a:prstGeom>
        </p:spPr>
        <p:txBody>
          <a:bodyPr/>
          <a:lstStyle/>
          <a:p>
            <a:r>
              <a:rPr lang="en-US" b="1" dirty="0"/>
              <a:t>Modelling Approaches</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4259373" y="2004067"/>
            <a:ext cx="3869988" cy="3760130"/>
            <a:chOff x="1965144" y="1956822"/>
            <a:chExt cx="2891500" cy="2809419"/>
          </a:xfrm>
        </p:grpSpPr>
        <p:sp>
          <p:nvSpPr>
            <p:cNvPr id="6" name="TextBox 5">
              <a:extLst>
                <a:ext uri="{FF2B5EF4-FFF2-40B4-BE49-F238E27FC236}">
                  <a16:creationId xmlns:a16="http://schemas.microsoft.com/office/drawing/2014/main" id="{CDEB1C0F-5B67-4893-9E06-276A6DDA2BE0}"/>
                </a:ext>
              </a:extLst>
            </p:cNvPr>
            <p:cNvSpPr txBox="1"/>
            <p:nvPr/>
          </p:nvSpPr>
          <p:spPr>
            <a:xfrm rot="20283287">
              <a:off x="2051583" y="1956822"/>
              <a:ext cx="1656185" cy="743934"/>
            </a:xfrm>
            <a:prstGeom prst="rect">
              <a:avLst/>
            </a:prstGeom>
            <a:noFill/>
          </p:spPr>
          <p:txBody>
            <a:bodyPr wrap="square" rtlCol="0">
              <a:prstTxWarp prst="textArchUp">
                <a:avLst>
                  <a:gd name="adj" fmla="val 10734286"/>
                </a:avLst>
              </a:prstTxWarp>
              <a:spAutoFit/>
            </a:bodyPr>
            <a:lstStyle/>
            <a:p>
              <a:pPr algn="ctr"/>
              <a:r>
                <a:rPr lang="en-US" altLang="ko-KR" sz="1400" b="1" dirty="0">
                  <a:solidFill>
                    <a:schemeClr val="tx1">
                      <a:lumMod val="75000"/>
                      <a:lumOff val="25000"/>
                    </a:schemeClr>
                  </a:solidFill>
                </a:rPr>
                <a:t>Deterministic Approaches</a:t>
              </a:r>
              <a:endParaRPr lang="ko-KR" altLang="en-US" sz="1400" b="1" dirty="0">
                <a:solidFill>
                  <a:schemeClr val="tx1">
                    <a:lumMod val="75000"/>
                    <a:lumOff val="25000"/>
                  </a:schemeClr>
                </a:solidFill>
              </a:endParaRPr>
            </a:p>
          </p:txBody>
        </p:sp>
        <p:sp>
          <p:nvSpPr>
            <p:cNvPr id="19" name="TextBox 18">
              <a:extLst>
                <a:ext uri="{FF2B5EF4-FFF2-40B4-BE49-F238E27FC236}">
                  <a16:creationId xmlns:a16="http://schemas.microsoft.com/office/drawing/2014/main" id="{7A86152D-880C-402A-BEB5-95C0365A868E}"/>
                </a:ext>
              </a:extLst>
            </p:cNvPr>
            <p:cNvSpPr txBox="1"/>
            <p:nvPr/>
          </p:nvSpPr>
          <p:spPr>
            <a:xfrm rot="8503641">
              <a:off x="3200459" y="3943835"/>
              <a:ext cx="1656185" cy="743934"/>
            </a:xfrm>
            <a:prstGeom prst="rect">
              <a:avLst/>
            </a:prstGeom>
            <a:noFill/>
          </p:spPr>
          <p:txBody>
            <a:bodyPr wrap="square" rtlCol="0">
              <a:prstTxWarp prst="textArchUp">
                <a:avLst>
                  <a:gd name="adj" fmla="val 10734286"/>
                </a:avLst>
              </a:prstTxWarp>
              <a:spAutoFit/>
            </a:bodyPr>
            <a:lstStyle/>
            <a:p>
              <a:pPr algn="ctr"/>
              <a:r>
                <a:rPr lang="en-GB" altLang="ko-KR" sz="1400" b="1" dirty="0">
                  <a:solidFill>
                    <a:schemeClr val="tx1">
                      <a:lumMod val="75000"/>
                      <a:lumOff val="25000"/>
                    </a:schemeClr>
                  </a:solidFill>
                </a:rPr>
                <a:t>Uncertain Approaches</a:t>
              </a:r>
              <a:endParaRPr lang="ko-KR" altLang="en-US" sz="1400" b="1" dirty="0">
                <a:solidFill>
                  <a:schemeClr val="tx1">
                    <a:lumMod val="75000"/>
                    <a:lumOff val="25000"/>
                  </a:schemeClr>
                </a:solidFill>
              </a:endParaRPr>
            </a:p>
          </p:txBody>
        </p:sp>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4" y="3409072"/>
              <a:ext cx="1407184" cy="528904"/>
            </a:xfrm>
            <a:prstGeom prst="rect">
              <a:avLst/>
            </a:prstGeom>
            <a:noFill/>
          </p:spPr>
          <p:txBody>
            <a:bodyPr wrap="square" rtlCol="0">
              <a:spAutoFit/>
            </a:bodyPr>
            <a:lstStyle/>
            <a:p>
              <a:pPr algn="ctr"/>
              <a:r>
                <a:rPr lang="en-US" altLang="ko-KR" sz="2000" b="1" dirty="0">
                  <a:solidFill>
                    <a:schemeClr val="bg1"/>
                  </a:solidFill>
                </a:rPr>
                <a:t>Mathematical Modelling</a:t>
              </a:r>
              <a:endParaRPr lang="ko-KR" altLang="en-US" sz="20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8096583" y="3810437"/>
            <a:ext cx="725224" cy="1335132"/>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a:p>
            </p:txBody>
          </p:sp>
        </p:grpSp>
      </p:grpSp>
      <p:sp>
        <p:nvSpPr>
          <p:cNvPr id="170" name="TextBox 169">
            <a:extLst>
              <a:ext uri="{FF2B5EF4-FFF2-40B4-BE49-F238E27FC236}">
                <a16:creationId xmlns:a16="http://schemas.microsoft.com/office/drawing/2014/main" id="{891C3A2A-11D9-45CA-920E-3CA21DD3110D}"/>
              </a:ext>
            </a:extLst>
          </p:cNvPr>
          <p:cNvSpPr txBox="1"/>
          <p:nvPr/>
        </p:nvSpPr>
        <p:spPr>
          <a:xfrm>
            <a:off x="9357871" y="3881361"/>
            <a:ext cx="2128702" cy="830997"/>
          </a:xfrm>
          <a:prstGeom prst="rect">
            <a:avLst/>
          </a:prstGeom>
          <a:noFill/>
        </p:spPr>
        <p:txBody>
          <a:bodyPr wrap="square" rtlCol="0">
            <a:spAutoFit/>
          </a:bodyPr>
          <a:lstStyle/>
          <a:p>
            <a:pPr algn="r"/>
            <a:r>
              <a:rPr lang="en-US" altLang="ko-KR" sz="4800" b="1" dirty="0">
                <a:solidFill>
                  <a:schemeClr val="accent1"/>
                </a:solidFill>
              </a:rPr>
              <a:t>56%</a:t>
            </a:r>
            <a:endParaRPr lang="ko-KR" altLang="en-US" sz="4800" b="1" dirty="0">
              <a:solidFill>
                <a:schemeClr val="accent1"/>
              </a:solidFill>
            </a:endParaRPr>
          </a:p>
        </p:txBody>
      </p:sp>
      <p:sp>
        <p:nvSpPr>
          <p:cNvPr id="157" name="Freeform: Shape 156">
            <a:extLst>
              <a:ext uri="{FF2B5EF4-FFF2-40B4-BE49-F238E27FC236}">
                <a16:creationId xmlns:a16="http://schemas.microsoft.com/office/drawing/2014/main" id="{F9AC8184-906E-4F9B-A8D2-FFFAC7C3DB85}"/>
              </a:ext>
            </a:extLst>
          </p:cNvPr>
          <p:cNvSpPr/>
          <p:nvPr/>
        </p:nvSpPr>
        <p:spPr>
          <a:xfrm rot="17436610">
            <a:off x="3862353" y="3042141"/>
            <a:ext cx="622842" cy="442308"/>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ounded Rectangle 32">
            <a:extLst>
              <a:ext uri="{FF2B5EF4-FFF2-40B4-BE49-F238E27FC236}">
                <a16:creationId xmlns:a16="http://schemas.microsoft.com/office/drawing/2014/main" id="{D6508F59-0D47-F644-B5FE-3D4BC875F9DF}"/>
              </a:ext>
            </a:extLst>
          </p:cNvPr>
          <p:cNvSpPr/>
          <p:nvPr/>
        </p:nvSpPr>
        <p:spPr>
          <a:xfrm>
            <a:off x="5729239" y="3111114"/>
            <a:ext cx="696556" cy="722966"/>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TextBox 69">
            <a:extLst>
              <a:ext uri="{FF2B5EF4-FFF2-40B4-BE49-F238E27FC236}">
                <a16:creationId xmlns:a16="http://schemas.microsoft.com/office/drawing/2014/main" id="{45696721-BC39-5340-94B8-6A9E2692A25F}"/>
              </a:ext>
            </a:extLst>
          </p:cNvPr>
          <p:cNvSpPr txBox="1"/>
          <p:nvPr/>
        </p:nvSpPr>
        <p:spPr>
          <a:xfrm>
            <a:off x="437552" y="2245006"/>
            <a:ext cx="2128702" cy="830997"/>
          </a:xfrm>
          <a:prstGeom prst="rect">
            <a:avLst/>
          </a:prstGeom>
          <a:noFill/>
        </p:spPr>
        <p:txBody>
          <a:bodyPr wrap="square" rtlCol="0">
            <a:spAutoFit/>
          </a:bodyPr>
          <a:lstStyle/>
          <a:p>
            <a:pPr algn="r"/>
            <a:r>
              <a:rPr lang="en-US" altLang="ko-KR" sz="4800" b="1" dirty="0">
                <a:solidFill>
                  <a:schemeClr val="accent1"/>
                </a:solidFill>
              </a:rPr>
              <a:t>44%</a:t>
            </a:r>
            <a:endParaRPr lang="ko-KR" altLang="en-US" sz="4800" b="1" dirty="0">
              <a:solidFill>
                <a:schemeClr val="accent1"/>
              </a:solidFill>
            </a:endParaRPr>
          </a:p>
        </p:txBody>
      </p:sp>
      <p:pic>
        <p:nvPicPr>
          <p:cNvPr id="71" name="Picture 70">
            <a:extLst>
              <a:ext uri="{FF2B5EF4-FFF2-40B4-BE49-F238E27FC236}">
                <a16:creationId xmlns:a16="http://schemas.microsoft.com/office/drawing/2014/main" id="{8BB4ED99-E668-3946-A589-DD30E4DBFE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4" y="2893957"/>
            <a:ext cx="4743059" cy="3908407"/>
          </a:xfrm>
          <a:prstGeom prst="rect">
            <a:avLst/>
          </a:prstGeom>
          <a:noFill/>
        </p:spPr>
      </p:pic>
      <p:pic>
        <p:nvPicPr>
          <p:cNvPr id="73" name="Picture 72">
            <a:extLst>
              <a:ext uri="{FF2B5EF4-FFF2-40B4-BE49-F238E27FC236}">
                <a16:creationId xmlns:a16="http://schemas.microsoft.com/office/drawing/2014/main" id="{641D44ED-0875-DC4A-A42A-7AF564C99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65" y="1129844"/>
            <a:ext cx="4592725" cy="2406795"/>
          </a:xfrm>
          <a:prstGeom prst="rect">
            <a:avLst/>
          </a:prstGeom>
          <a:ln w="3175">
            <a:solidFill>
              <a:schemeClr val="tx1"/>
            </a:solidFill>
          </a:ln>
        </p:spPr>
      </p:pic>
      <p:pic>
        <p:nvPicPr>
          <p:cNvPr id="75" name="Picture 74">
            <a:extLst>
              <a:ext uri="{FF2B5EF4-FFF2-40B4-BE49-F238E27FC236}">
                <a16:creationId xmlns:a16="http://schemas.microsoft.com/office/drawing/2014/main" id="{54FD6D33-F41C-FC45-8C4C-B6ECFC64E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59" y="85439"/>
            <a:ext cx="2732887" cy="916655"/>
          </a:xfrm>
          <a:prstGeom prst="rect">
            <a:avLst/>
          </a:prstGeom>
          <a:ln w="3175">
            <a:solidFill>
              <a:schemeClr val="tx1"/>
            </a:solidFill>
          </a:ln>
        </p:spPr>
      </p:pic>
      <p:pic>
        <p:nvPicPr>
          <p:cNvPr id="76" name="Picture 75">
            <a:extLst>
              <a:ext uri="{FF2B5EF4-FFF2-40B4-BE49-F238E27FC236}">
                <a16:creationId xmlns:a16="http://schemas.microsoft.com/office/drawing/2014/main" id="{3DABC7D3-02D4-7242-9993-A83D3D7A85D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59" name="TextBox 58">
            <a:extLst>
              <a:ext uri="{FF2B5EF4-FFF2-40B4-BE49-F238E27FC236}">
                <a16:creationId xmlns:a16="http://schemas.microsoft.com/office/drawing/2014/main" id="{0E010549-869E-DA41-83ED-8D6DE26F265E}"/>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18</a:t>
            </a:r>
            <a:r>
              <a:rPr lang="en-US" dirty="0"/>
              <a:t> of 25</a:t>
            </a:r>
          </a:p>
        </p:txBody>
      </p:sp>
      <p:sp>
        <p:nvSpPr>
          <p:cNvPr id="8" name="Rectangle 7">
            <a:extLst>
              <a:ext uri="{FF2B5EF4-FFF2-40B4-BE49-F238E27FC236}">
                <a16:creationId xmlns:a16="http://schemas.microsoft.com/office/drawing/2014/main" id="{D74978B9-B194-5240-AE59-0FF21BF05682}"/>
              </a:ext>
            </a:extLst>
          </p:cNvPr>
          <p:cNvSpPr/>
          <p:nvPr/>
        </p:nvSpPr>
        <p:spPr>
          <a:xfrm>
            <a:off x="1086174" y="6238669"/>
            <a:ext cx="3595856" cy="369332"/>
          </a:xfrm>
          <a:prstGeom prst="rect">
            <a:avLst/>
          </a:prstGeom>
        </p:spPr>
        <p:txBody>
          <a:bodyPr wrap="none">
            <a:spAutoFit/>
          </a:bodyPr>
          <a:lstStyle/>
          <a:p>
            <a:r>
              <a:rPr lang="en-GB" dirty="0">
                <a:latin typeface="Times New Roman" panose="02020603050405020304" pitchFamily="18" charset="0"/>
                <a:ea typeface="Calibri" panose="020F0502020204030204" pitchFamily="34" charset="0"/>
              </a:rPr>
              <a:t>Deterministic modelling approaches</a:t>
            </a:r>
            <a:r>
              <a:rPr lang="en-GB" dirty="0"/>
              <a:t> </a:t>
            </a:r>
            <a:endParaRPr lang="en-US" dirty="0"/>
          </a:p>
        </p:txBody>
      </p:sp>
      <p:sp>
        <p:nvSpPr>
          <p:cNvPr id="9" name="Rectangle 8">
            <a:extLst>
              <a:ext uri="{FF2B5EF4-FFF2-40B4-BE49-F238E27FC236}">
                <a16:creationId xmlns:a16="http://schemas.microsoft.com/office/drawing/2014/main" id="{3C5595B8-5EFD-9840-AB5D-1E9C4D5D1D8C}"/>
              </a:ext>
            </a:extLst>
          </p:cNvPr>
          <p:cNvSpPr/>
          <p:nvPr/>
        </p:nvSpPr>
        <p:spPr>
          <a:xfrm>
            <a:off x="8564932" y="3522995"/>
            <a:ext cx="3249608" cy="369332"/>
          </a:xfrm>
          <a:prstGeom prst="rect">
            <a:avLst/>
          </a:prstGeom>
        </p:spPr>
        <p:txBody>
          <a:bodyPr wrap="none">
            <a:spAutoFit/>
          </a:bodyPr>
          <a:lstStyle/>
          <a:p>
            <a:r>
              <a:rPr lang="en-GB" dirty="0">
                <a:latin typeface="Times New Roman" panose="02020603050405020304" pitchFamily="18" charset="0"/>
                <a:ea typeface="Calibri" panose="020F0502020204030204" pitchFamily="34" charset="0"/>
              </a:rPr>
              <a:t>Uncertain modelling approaches</a:t>
            </a:r>
            <a:r>
              <a:rPr lang="en-GB" dirty="0"/>
              <a:t> </a:t>
            </a:r>
            <a:endParaRPr lang="en-US" dirty="0"/>
          </a:p>
        </p:txBody>
      </p:sp>
    </p:spTree>
    <p:extLst>
      <p:ext uri="{BB962C8B-B14F-4D97-AF65-F5344CB8AC3E}">
        <p14:creationId xmlns:p14="http://schemas.microsoft.com/office/powerpoint/2010/main" val="371510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8">
            <a:extLst>
              <a:ext uri="{FF2B5EF4-FFF2-40B4-BE49-F238E27FC236}">
                <a16:creationId xmlns:a16="http://schemas.microsoft.com/office/drawing/2014/main" id="{9385E205-2DAC-4C4D-A9EA-410CDCAA4737}"/>
              </a:ext>
            </a:extLst>
          </p:cNvPr>
          <p:cNvSpPr/>
          <p:nvPr/>
        </p:nvSpPr>
        <p:spPr>
          <a:xfrm>
            <a:off x="8677469" y="0"/>
            <a:ext cx="1984310" cy="3391200"/>
          </a:xfrm>
          <a:prstGeom prst="rect">
            <a:avLst/>
          </a:prstGeom>
          <a:solidFill>
            <a:schemeClr val="accent4">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000" b="1" dirty="0"/>
              <a:t>Deterministic</a:t>
            </a:r>
            <a:endParaRPr lang="ko-KR" altLang="en-US" sz="2000" b="1" dirty="0"/>
          </a:p>
        </p:txBody>
      </p:sp>
      <p:sp>
        <p:nvSpPr>
          <p:cNvPr id="38" name="Rectangle 9">
            <a:extLst>
              <a:ext uri="{FF2B5EF4-FFF2-40B4-BE49-F238E27FC236}">
                <a16:creationId xmlns:a16="http://schemas.microsoft.com/office/drawing/2014/main" id="{F209EF5E-C629-47DA-A530-496EDF7FBFA0}"/>
              </a:ext>
            </a:extLst>
          </p:cNvPr>
          <p:cNvSpPr/>
          <p:nvPr/>
        </p:nvSpPr>
        <p:spPr>
          <a:xfrm>
            <a:off x="8677469" y="3390900"/>
            <a:ext cx="1984310" cy="3467100"/>
          </a:xfrm>
          <a:prstGeom prst="rect">
            <a:avLst/>
          </a:prstGeom>
          <a:solidFill>
            <a:schemeClr val="accent3">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400" b="1" dirty="0"/>
              <a:t>Uncertain</a:t>
            </a:r>
            <a:endParaRPr lang="ko-KR" altLang="en-US" sz="2400" b="1" dirty="0"/>
          </a:p>
        </p:txBody>
      </p:sp>
      <p:sp>
        <p:nvSpPr>
          <p:cNvPr id="7" name="TextBox 6">
            <a:extLst>
              <a:ext uri="{FF2B5EF4-FFF2-40B4-BE49-F238E27FC236}">
                <a16:creationId xmlns:a16="http://schemas.microsoft.com/office/drawing/2014/main" id="{73F23696-E0F0-B441-850C-E92952FF3D0E}"/>
              </a:ext>
            </a:extLst>
          </p:cNvPr>
          <p:cNvSpPr txBox="1"/>
          <p:nvPr/>
        </p:nvSpPr>
        <p:spPr>
          <a:xfrm>
            <a:off x="10452767" y="671331"/>
            <a:ext cx="1415772" cy="5545865"/>
          </a:xfrm>
          <a:prstGeom prst="rect">
            <a:avLst/>
          </a:prstGeom>
          <a:noFill/>
        </p:spPr>
        <p:txBody>
          <a:bodyPr vert="vert" wrap="square" rtlCol="0">
            <a:spAutoFit/>
          </a:bodyPr>
          <a:lstStyle/>
          <a:p>
            <a:r>
              <a:rPr lang="en-US" sz="4000" b="1" dirty="0"/>
              <a:t>Solution </a:t>
            </a:r>
            <a:r>
              <a:rPr lang="en-GB" sz="4000" b="1" i="1" dirty="0"/>
              <a:t>Techniques</a:t>
            </a:r>
          </a:p>
          <a:p>
            <a:endParaRPr lang="en-US" sz="4000" b="1" dirty="0"/>
          </a:p>
        </p:txBody>
      </p:sp>
      <p:pic>
        <p:nvPicPr>
          <p:cNvPr id="34" name="Picture 33">
            <a:extLst>
              <a:ext uri="{FF2B5EF4-FFF2-40B4-BE49-F238E27FC236}">
                <a16:creationId xmlns:a16="http://schemas.microsoft.com/office/drawing/2014/main" id="{1F30858E-952D-924D-ADD0-B7C34B342A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677469" cy="3390900"/>
          </a:xfrm>
          <a:prstGeom prst="rect">
            <a:avLst/>
          </a:prstGeom>
          <a:noFill/>
        </p:spPr>
      </p:pic>
      <p:pic>
        <p:nvPicPr>
          <p:cNvPr id="35" name="Picture 34">
            <a:extLst>
              <a:ext uri="{FF2B5EF4-FFF2-40B4-BE49-F238E27FC236}">
                <a16:creationId xmlns:a16="http://schemas.microsoft.com/office/drawing/2014/main" id="{6AC93865-7343-C045-AA75-9F5DA13624BE}"/>
              </a:ext>
            </a:extLst>
          </p:cNvPr>
          <p:cNvPicPr/>
          <p:nvPr/>
        </p:nvPicPr>
        <p:blipFill>
          <a:blip r:embed="rId4">
            <a:extLst>
              <a:ext uri="{28A0092B-C50C-407E-A947-70E740481C1C}">
                <a14:useLocalDpi xmlns:a14="http://schemas.microsoft.com/office/drawing/2010/main" val="0"/>
              </a:ext>
            </a:extLst>
          </a:blip>
          <a:stretch>
            <a:fillRect/>
          </a:stretch>
        </p:blipFill>
        <p:spPr>
          <a:xfrm>
            <a:off x="0" y="3444263"/>
            <a:ext cx="8677468" cy="3413737"/>
          </a:xfrm>
          <a:prstGeom prst="rect">
            <a:avLst/>
          </a:prstGeom>
        </p:spPr>
      </p:pic>
      <p:pic>
        <p:nvPicPr>
          <p:cNvPr id="36" name="Picture 35">
            <a:extLst>
              <a:ext uri="{FF2B5EF4-FFF2-40B4-BE49-F238E27FC236}">
                <a16:creationId xmlns:a16="http://schemas.microsoft.com/office/drawing/2014/main" id="{52EBE84B-A869-6D4D-9688-33F1AB09AC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8" name="TextBox 7">
            <a:extLst>
              <a:ext uri="{FF2B5EF4-FFF2-40B4-BE49-F238E27FC236}">
                <a16:creationId xmlns:a16="http://schemas.microsoft.com/office/drawing/2014/main" id="{6D5546C8-DEE1-D441-BE5F-8AC0F49679F3}"/>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19</a:t>
            </a:r>
            <a:r>
              <a:rPr lang="en-US" dirty="0"/>
              <a:t> of 25</a:t>
            </a:r>
          </a:p>
        </p:txBody>
      </p:sp>
    </p:spTree>
    <p:extLst>
      <p:ext uri="{BB962C8B-B14F-4D97-AF65-F5344CB8AC3E}">
        <p14:creationId xmlns:p14="http://schemas.microsoft.com/office/powerpoint/2010/main" val="26634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0" y="4848844"/>
            <a:ext cx="4287033" cy="1552879"/>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Rectangle 55">
            <a:extLst>
              <a:ext uri="{FF2B5EF4-FFF2-40B4-BE49-F238E27FC236}">
                <a16:creationId xmlns:a16="http://schemas.microsoft.com/office/drawing/2014/main" id="{0F5B2E5E-F1FB-4B49-A15E-DFC13B08436B}"/>
              </a:ext>
            </a:extLst>
          </p:cNvPr>
          <p:cNvSpPr/>
          <p:nvPr/>
        </p:nvSpPr>
        <p:spPr>
          <a:xfrm>
            <a:off x="0" y="6381750"/>
            <a:ext cx="121920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A3A48E8-04F2-426B-A53F-860402AA3218}"/>
              </a:ext>
            </a:extLst>
          </p:cNvPr>
          <p:cNvSpPr/>
          <p:nvPr/>
        </p:nvSpPr>
        <p:spPr>
          <a:xfrm rot="956521">
            <a:off x="2860538" y="3182652"/>
            <a:ext cx="1871145" cy="59327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grpSp>
        <p:nvGrpSpPr>
          <p:cNvPr id="81" name="Group 80">
            <a:extLst>
              <a:ext uri="{FF2B5EF4-FFF2-40B4-BE49-F238E27FC236}">
                <a16:creationId xmlns:a16="http://schemas.microsoft.com/office/drawing/2014/main" id="{19E621FE-C318-4580-968F-2AD4437D6FF2}"/>
              </a:ext>
            </a:extLst>
          </p:cNvPr>
          <p:cNvGrpSpPr/>
          <p:nvPr/>
        </p:nvGrpSpPr>
        <p:grpSpPr>
          <a:xfrm flipH="1">
            <a:off x="3458297" y="5374823"/>
            <a:ext cx="3628743" cy="1181863"/>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endParaRPr lang="en-US"/>
            </a:p>
          </p:txBody>
        </p:sp>
        <p:grpSp>
          <p:nvGrpSpPr>
            <p:cNvPr id="80"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a:p>
            </p:txBody>
          </p:sp>
        </p:grpSp>
      </p:grpSp>
      <p:sp>
        <p:nvSpPr>
          <p:cNvPr id="539" name="TextBox 538">
            <a:extLst>
              <a:ext uri="{FF2B5EF4-FFF2-40B4-BE49-F238E27FC236}">
                <a16:creationId xmlns:a16="http://schemas.microsoft.com/office/drawing/2014/main" id="{324B7B20-AC6E-409F-A45E-ACE31408A15D}"/>
              </a:ext>
            </a:extLst>
          </p:cNvPr>
          <p:cNvSpPr txBox="1"/>
          <p:nvPr/>
        </p:nvSpPr>
        <p:spPr>
          <a:xfrm>
            <a:off x="464584" y="1270041"/>
            <a:ext cx="4052131" cy="923330"/>
          </a:xfrm>
          <a:prstGeom prst="rect">
            <a:avLst/>
          </a:prstGeom>
          <a:noFill/>
        </p:spPr>
        <p:txBody>
          <a:bodyPr wrap="square" rtlCol="0" anchor="ctr">
            <a:spAutoFit/>
          </a:bodyPr>
          <a:lstStyle/>
          <a:p>
            <a:r>
              <a:rPr lang="en-US" altLang="ko-KR" sz="5400" b="1" dirty="0">
                <a:solidFill>
                  <a:schemeClr val="accent2"/>
                </a:solidFill>
                <a:latin typeface="+mj-lt"/>
                <a:cs typeface="Arial" pitchFamily="34" charset="0"/>
              </a:rPr>
              <a:t>Agenda</a:t>
            </a:r>
          </a:p>
        </p:txBody>
      </p:sp>
      <p:sp>
        <p:nvSpPr>
          <p:cNvPr id="578" name="Freeform: Shape 577">
            <a:extLst>
              <a:ext uri="{FF2B5EF4-FFF2-40B4-BE49-F238E27FC236}">
                <a16:creationId xmlns:a16="http://schemas.microsoft.com/office/drawing/2014/main" id="{D8D37A5D-6EB0-4C4A-A49D-6F14A2EA5942}"/>
              </a:ext>
            </a:extLst>
          </p:cNvPr>
          <p:cNvSpPr/>
          <p:nvPr/>
        </p:nvSpPr>
        <p:spPr>
          <a:xfrm>
            <a:off x="9053808" y="63632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2C27A879-9723-4D8F-BEBB-F50BD5777E27}"/>
              </a:ext>
            </a:extLst>
          </p:cNvPr>
          <p:cNvSpPr/>
          <p:nvPr/>
        </p:nvSpPr>
        <p:spPr>
          <a:xfrm>
            <a:off x="6939881" y="5798799"/>
            <a:ext cx="1774810" cy="578047"/>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10785469" y="59899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7CFED243-A859-2143-B2EE-AD77DED929E0}"/>
              </a:ext>
            </a:extLst>
          </p:cNvPr>
          <p:cNvSpPr txBox="1"/>
          <p:nvPr/>
        </p:nvSpPr>
        <p:spPr>
          <a:xfrm>
            <a:off x="5638227" y="304800"/>
            <a:ext cx="6365590" cy="4524315"/>
          </a:xfrm>
          <a:prstGeom prst="rect">
            <a:avLst/>
          </a:prstGeom>
          <a:noFill/>
        </p:spPr>
        <p:txBody>
          <a:bodyPr wrap="square" rtlCol="0">
            <a:spAutoFit/>
          </a:bodyPr>
          <a:lstStyle/>
          <a:p>
            <a:pPr marL="342900" indent="-342900" algn="just">
              <a:buAutoNum type="arabicPeriod"/>
            </a:pPr>
            <a:r>
              <a:rPr lang="en-US" sz="3200" b="1" dirty="0"/>
              <a:t> Introduction</a:t>
            </a:r>
          </a:p>
          <a:p>
            <a:pPr marL="342900" indent="-342900" algn="just">
              <a:buAutoNum type="arabicPeriod"/>
            </a:pPr>
            <a:r>
              <a:rPr lang="en-US" sz="3200" b="1" dirty="0"/>
              <a:t> </a:t>
            </a:r>
            <a:r>
              <a:rPr lang="en-US" sz="2800" b="1" dirty="0"/>
              <a:t>Objectives and Main Contribution</a:t>
            </a:r>
            <a:endParaRPr lang="en-US" sz="3200" b="1" dirty="0"/>
          </a:p>
          <a:p>
            <a:pPr marL="342900" indent="-342900" algn="just">
              <a:buAutoNum type="arabicPeriod"/>
            </a:pPr>
            <a:r>
              <a:rPr lang="en-US" sz="3200" b="1" dirty="0"/>
              <a:t> Research Method</a:t>
            </a:r>
          </a:p>
          <a:p>
            <a:pPr marL="342900" indent="-342900" algn="just">
              <a:buFontTx/>
              <a:buAutoNum type="arabicPeriod"/>
            </a:pPr>
            <a:r>
              <a:rPr lang="en-US" sz="3200" b="1" dirty="0"/>
              <a:t> Descriptive Findings</a:t>
            </a:r>
          </a:p>
          <a:p>
            <a:pPr marL="342900" indent="-342900" algn="just">
              <a:buAutoNum type="arabicPeriod"/>
            </a:pPr>
            <a:r>
              <a:rPr lang="en-US" sz="3200" b="1" dirty="0"/>
              <a:t> Discussion</a:t>
            </a:r>
          </a:p>
          <a:p>
            <a:pPr marL="342900" indent="-342900" algn="just">
              <a:buAutoNum type="arabicPeriod"/>
            </a:pPr>
            <a:r>
              <a:rPr lang="en-US" sz="3200" b="1" dirty="0"/>
              <a:t> Conclusion &amp; Research Gaps</a:t>
            </a:r>
          </a:p>
          <a:p>
            <a:pPr marL="342900" indent="-342900" algn="just">
              <a:buAutoNum type="arabicPeriod"/>
            </a:pPr>
            <a:r>
              <a:rPr lang="en-US" sz="3200" b="1" dirty="0"/>
              <a:t> Q &amp; A</a:t>
            </a:r>
          </a:p>
          <a:p>
            <a:pPr algn="just"/>
            <a:endParaRPr lang="en-US" sz="3200" b="1" dirty="0"/>
          </a:p>
          <a:p>
            <a:pPr marL="342900" indent="-342900" algn="just">
              <a:buAutoNum type="arabicPeriod"/>
            </a:pPr>
            <a:endParaRPr lang="en-US" sz="3200" b="1" dirty="0"/>
          </a:p>
        </p:txBody>
      </p:sp>
      <p:pic>
        <p:nvPicPr>
          <p:cNvPr id="55" name="Picture 54">
            <a:extLst>
              <a:ext uri="{FF2B5EF4-FFF2-40B4-BE49-F238E27FC236}">
                <a16:creationId xmlns:a16="http://schemas.microsoft.com/office/drawing/2014/main" id="{6D31AAD8-18C4-464D-A2D7-743DDDA65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57" name="Picture 56">
            <a:extLst>
              <a:ext uri="{FF2B5EF4-FFF2-40B4-BE49-F238E27FC236}">
                <a16:creationId xmlns:a16="http://schemas.microsoft.com/office/drawing/2014/main" id="{C95E0418-B090-F342-A53D-9B008CCB24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58" name="Rectangle 23">
            <a:extLst>
              <a:ext uri="{FF2B5EF4-FFF2-40B4-BE49-F238E27FC236}">
                <a16:creationId xmlns:a16="http://schemas.microsoft.com/office/drawing/2014/main" id="{14E23593-ABE5-2F47-8EDF-6FBB9F14E6B4}"/>
              </a:ext>
            </a:extLst>
          </p:cNvPr>
          <p:cNvSpPr/>
          <p:nvPr/>
        </p:nvSpPr>
        <p:spPr>
          <a:xfrm>
            <a:off x="1256362" y="2504728"/>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0" name="Group 59">
            <a:extLst>
              <a:ext uri="{FF2B5EF4-FFF2-40B4-BE49-F238E27FC236}">
                <a16:creationId xmlns:a16="http://schemas.microsoft.com/office/drawing/2014/main" id="{BD858DE7-D1F2-314F-B846-543F8148BA66}"/>
              </a:ext>
            </a:extLst>
          </p:cNvPr>
          <p:cNvGrpSpPr/>
          <p:nvPr/>
        </p:nvGrpSpPr>
        <p:grpSpPr>
          <a:xfrm>
            <a:off x="211610" y="4463615"/>
            <a:ext cx="3420379" cy="2010443"/>
            <a:chOff x="649653" y="906503"/>
            <a:chExt cx="7693935" cy="4522368"/>
          </a:xfrm>
          <a:solidFill>
            <a:schemeClr val="accent2"/>
          </a:solidFill>
        </p:grpSpPr>
        <p:grpSp>
          <p:nvGrpSpPr>
            <p:cNvPr id="70" name="Group 69">
              <a:extLst>
                <a:ext uri="{FF2B5EF4-FFF2-40B4-BE49-F238E27FC236}">
                  <a16:creationId xmlns:a16="http://schemas.microsoft.com/office/drawing/2014/main" id="{BE223B66-60CC-0D41-B57C-FBFB8F0129D3}"/>
                </a:ext>
              </a:extLst>
            </p:cNvPr>
            <p:cNvGrpSpPr/>
            <p:nvPr/>
          </p:nvGrpSpPr>
          <p:grpSpPr>
            <a:xfrm>
              <a:off x="1686840" y="906503"/>
              <a:ext cx="1330961" cy="4404407"/>
              <a:chOff x="1962632" y="587923"/>
              <a:chExt cx="1606908" cy="5692842"/>
            </a:xfrm>
            <a:grpFill/>
          </p:grpSpPr>
          <p:sp>
            <p:nvSpPr>
              <p:cNvPr id="87" name="Freeform 12">
                <a:extLst>
                  <a:ext uri="{FF2B5EF4-FFF2-40B4-BE49-F238E27FC236}">
                    <a16:creationId xmlns:a16="http://schemas.microsoft.com/office/drawing/2014/main" id="{7DDC9062-7230-E043-83DD-015D4CD0A30E}"/>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a:t> </a:t>
                </a:r>
                <a:endParaRPr lang="ko-KR" altLang="en-US" sz="2701" dirty="0"/>
              </a:p>
            </p:txBody>
          </p:sp>
          <p:sp>
            <p:nvSpPr>
              <p:cNvPr id="88" name="Freeform 13">
                <a:extLst>
                  <a:ext uri="{FF2B5EF4-FFF2-40B4-BE49-F238E27FC236}">
                    <a16:creationId xmlns:a16="http://schemas.microsoft.com/office/drawing/2014/main" id="{65768C00-0D82-5048-9029-3FFB4B878F5A}"/>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Freeform 14">
                <a:extLst>
                  <a:ext uri="{FF2B5EF4-FFF2-40B4-BE49-F238E27FC236}">
                    <a16:creationId xmlns:a16="http://schemas.microsoft.com/office/drawing/2014/main" id="{76E9581B-E6CD-6640-99AB-1836170C67F2}"/>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Freeform 15">
                <a:extLst>
                  <a:ext uri="{FF2B5EF4-FFF2-40B4-BE49-F238E27FC236}">
                    <a16:creationId xmlns:a16="http://schemas.microsoft.com/office/drawing/2014/main" id="{FC04BDCB-D124-DC43-B673-54D89629B155}"/>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Freeform 16">
                <a:extLst>
                  <a:ext uri="{FF2B5EF4-FFF2-40B4-BE49-F238E27FC236}">
                    <a16:creationId xmlns:a16="http://schemas.microsoft.com/office/drawing/2014/main" id="{9C9DF3EF-B517-6647-BFCF-D33F3E945A3B}"/>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Freeform 17">
                <a:extLst>
                  <a:ext uri="{FF2B5EF4-FFF2-40B4-BE49-F238E27FC236}">
                    <a16:creationId xmlns:a16="http://schemas.microsoft.com/office/drawing/2014/main" id="{A1697E04-69A0-484D-B827-3D1CD3FED20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Freeform 18">
                <a:extLst>
                  <a:ext uri="{FF2B5EF4-FFF2-40B4-BE49-F238E27FC236}">
                    <a16:creationId xmlns:a16="http://schemas.microsoft.com/office/drawing/2014/main" id="{046464B4-C637-E64E-939E-D75FF45A493D}"/>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Freeform 19">
                <a:extLst>
                  <a:ext uri="{FF2B5EF4-FFF2-40B4-BE49-F238E27FC236}">
                    <a16:creationId xmlns:a16="http://schemas.microsoft.com/office/drawing/2014/main" id="{46EEADD1-95E6-2F46-9041-7F1D4C5AFC56}"/>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Freeform 20">
                <a:extLst>
                  <a:ext uri="{FF2B5EF4-FFF2-40B4-BE49-F238E27FC236}">
                    <a16:creationId xmlns:a16="http://schemas.microsoft.com/office/drawing/2014/main" id="{150ACFD3-5265-144C-ADF0-4074A97E43CF}"/>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Freeform 21">
                <a:extLst>
                  <a:ext uri="{FF2B5EF4-FFF2-40B4-BE49-F238E27FC236}">
                    <a16:creationId xmlns:a16="http://schemas.microsoft.com/office/drawing/2014/main" id="{38EECA37-809A-5C44-AED9-E325B50D3053}"/>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Freeform 22">
                <a:extLst>
                  <a:ext uri="{FF2B5EF4-FFF2-40B4-BE49-F238E27FC236}">
                    <a16:creationId xmlns:a16="http://schemas.microsoft.com/office/drawing/2014/main" id="{F4BE0441-2BCC-E040-9EFB-3C87417F0DCF}"/>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Freeform 23">
                <a:extLst>
                  <a:ext uri="{FF2B5EF4-FFF2-40B4-BE49-F238E27FC236}">
                    <a16:creationId xmlns:a16="http://schemas.microsoft.com/office/drawing/2014/main" id="{FEA37ADC-341C-9046-BFB7-026F1D8EBFCC}"/>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Freeform 24">
                <a:extLst>
                  <a:ext uri="{FF2B5EF4-FFF2-40B4-BE49-F238E27FC236}">
                    <a16:creationId xmlns:a16="http://schemas.microsoft.com/office/drawing/2014/main" id="{BB946629-1CFC-1F41-A329-5140C4C6601A}"/>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2" name="Freeform 6">
              <a:extLst>
                <a:ext uri="{FF2B5EF4-FFF2-40B4-BE49-F238E27FC236}">
                  <a16:creationId xmlns:a16="http://schemas.microsoft.com/office/drawing/2014/main" id="{D902413F-B2CA-EF47-86FF-CEDA291A3265}"/>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6"/>
                </a:solidFill>
              </a:endParaRPr>
            </a:p>
          </p:txBody>
        </p:sp>
        <p:sp>
          <p:nvSpPr>
            <p:cNvPr id="82" name="Freeform 7">
              <a:extLst>
                <a:ext uri="{FF2B5EF4-FFF2-40B4-BE49-F238E27FC236}">
                  <a16:creationId xmlns:a16="http://schemas.microsoft.com/office/drawing/2014/main" id="{D6DD1C2E-646D-9846-99B6-6AA52A75165C}"/>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3" name="Freeform 8">
              <a:extLst>
                <a:ext uri="{FF2B5EF4-FFF2-40B4-BE49-F238E27FC236}">
                  <a16:creationId xmlns:a16="http://schemas.microsoft.com/office/drawing/2014/main" id="{FC76523A-AA42-DE4A-87B9-09FA706C88BF}"/>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4" name="Freeform 9">
              <a:extLst>
                <a:ext uri="{FF2B5EF4-FFF2-40B4-BE49-F238E27FC236}">
                  <a16:creationId xmlns:a16="http://schemas.microsoft.com/office/drawing/2014/main" id="{0F9839C2-C7D6-6146-805F-89A3AC25A66F}"/>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5" name="Freeform 10">
              <a:extLst>
                <a:ext uri="{FF2B5EF4-FFF2-40B4-BE49-F238E27FC236}">
                  <a16:creationId xmlns:a16="http://schemas.microsoft.com/office/drawing/2014/main" id="{E7CE21E0-6FF5-1A40-AB0F-337EA3F17BDD}"/>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6" name="Freeform 11">
              <a:extLst>
                <a:ext uri="{FF2B5EF4-FFF2-40B4-BE49-F238E27FC236}">
                  <a16:creationId xmlns:a16="http://schemas.microsoft.com/office/drawing/2014/main" id="{7B8FAB06-8AEB-3041-9E3A-C75195D02C69}"/>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 name="TextBox 1">
            <a:extLst>
              <a:ext uri="{FF2B5EF4-FFF2-40B4-BE49-F238E27FC236}">
                <a16:creationId xmlns:a16="http://schemas.microsoft.com/office/drawing/2014/main" id="{F892FD99-525A-4044-A367-1ECAF4CEE44D}"/>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a:t>
            </a:r>
            <a:r>
              <a:rPr lang="en-US" dirty="0"/>
              <a:t> of 25</a:t>
            </a:r>
          </a:p>
        </p:txBody>
      </p:sp>
    </p:spTree>
    <p:extLst>
      <p:ext uri="{BB962C8B-B14F-4D97-AF65-F5344CB8AC3E}">
        <p14:creationId xmlns:p14="http://schemas.microsoft.com/office/powerpoint/2010/main" val="14241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9"/>
                                        </p:tgtEl>
                                        <p:attrNameLst>
                                          <p:attrName>style.visibility</p:attrName>
                                        </p:attrNameLst>
                                      </p:cBhvr>
                                      <p:to>
                                        <p:strVal val="visible"/>
                                      </p:to>
                                    </p:set>
                                    <p:anim calcmode="lin" valueType="num">
                                      <p:cBhvr additive="base">
                                        <p:cTn id="7" dur="500" fill="hold"/>
                                        <p:tgtEl>
                                          <p:spTgt spid="539"/>
                                        </p:tgtEl>
                                        <p:attrNameLst>
                                          <p:attrName>ppt_x</p:attrName>
                                        </p:attrNameLst>
                                      </p:cBhvr>
                                      <p:tavLst>
                                        <p:tav tm="0">
                                          <p:val>
                                            <p:strVal val="#ppt_x"/>
                                          </p:val>
                                        </p:tav>
                                        <p:tav tm="100000">
                                          <p:val>
                                            <p:strVal val="#ppt_x"/>
                                          </p:val>
                                        </p:tav>
                                      </p:tavLst>
                                    </p:anim>
                                    <p:anim calcmode="lin" valueType="num">
                                      <p:cBhvr additive="base">
                                        <p:cTn id="8" dur="500" fill="hold"/>
                                        <p:tgtEl>
                                          <p:spTgt spid="5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Bent 22">
            <a:extLst>
              <a:ext uri="{FF2B5EF4-FFF2-40B4-BE49-F238E27FC236}">
                <a16:creationId xmlns:a16="http://schemas.microsoft.com/office/drawing/2014/main" id="{97519286-5AC6-4A6D-A918-82ABC5D3B951}"/>
              </a:ext>
            </a:extLst>
          </p:cNvPr>
          <p:cNvSpPr/>
          <p:nvPr/>
        </p:nvSpPr>
        <p:spPr>
          <a:xfrm>
            <a:off x="995486" y="3285058"/>
            <a:ext cx="1964152" cy="2096568"/>
          </a:xfrm>
          <a:prstGeom prst="bentArrow">
            <a:avLst>
              <a:gd name="adj1" fmla="val 25000"/>
              <a:gd name="adj2" fmla="val 25000"/>
              <a:gd name="adj3" fmla="val 36154"/>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Bent 23">
            <a:extLst>
              <a:ext uri="{FF2B5EF4-FFF2-40B4-BE49-F238E27FC236}">
                <a16:creationId xmlns:a16="http://schemas.microsoft.com/office/drawing/2014/main" id="{E82EA5F5-A2C3-4031-A014-C723A1251ECF}"/>
              </a:ext>
            </a:extLst>
          </p:cNvPr>
          <p:cNvSpPr/>
          <p:nvPr/>
        </p:nvSpPr>
        <p:spPr>
          <a:xfrm flipV="1">
            <a:off x="961257" y="2162176"/>
            <a:ext cx="1964152" cy="2096568"/>
          </a:xfrm>
          <a:prstGeom prst="bentArrow">
            <a:avLst>
              <a:gd name="adj1" fmla="val 25000"/>
              <a:gd name="adj2" fmla="val 25000"/>
              <a:gd name="adj3" fmla="val 36154"/>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 Placeholder 28">
            <a:extLst>
              <a:ext uri="{FF2B5EF4-FFF2-40B4-BE49-F238E27FC236}">
                <a16:creationId xmlns:a16="http://schemas.microsoft.com/office/drawing/2014/main" id="{5A872712-78A1-43BE-A05F-ECCB2705352E}"/>
              </a:ext>
            </a:extLst>
          </p:cNvPr>
          <p:cNvSpPr>
            <a:spLocks noGrp="1"/>
          </p:cNvSpPr>
          <p:nvPr>
            <p:ph type="body" sz="quarter" idx="10"/>
          </p:nvPr>
        </p:nvSpPr>
        <p:spPr>
          <a:xfrm>
            <a:off x="1275251" y="326919"/>
            <a:ext cx="11573197" cy="724247"/>
          </a:xfrm>
        </p:spPr>
        <p:txBody>
          <a:bodyPr/>
          <a:lstStyle/>
          <a:p>
            <a:r>
              <a:rPr lang="en-US" b="1" dirty="0"/>
              <a:t>Source of Uncertainty</a:t>
            </a:r>
          </a:p>
        </p:txBody>
      </p:sp>
      <p:pic>
        <p:nvPicPr>
          <p:cNvPr id="26" name="Picture 25">
            <a:extLst>
              <a:ext uri="{FF2B5EF4-FFF2-40B4-BE49-F238E27FC236}">
                <a16:creationId xmlns:a16="http://schemas.microsoft.com/office/drawing/2014/main" id="{95D762EF-CE00-AE4A-BA63-D6F3C65A68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512" y="1245644"/>
            <a:ext cx="7650166" cy="4819254"/>
          </a:xfrm>
          <a:prstGeom prst="rect">
            <a:avLst/>
          </a:prstGeom>
          <a:noFill/>
        </p:spPr>
      </p:pic>
      <p:pic>
        <p:nvPicPr>
          <p:cNvPr id="34" name="Picture 33">
            <a:extLst>
              <a:ext uri="{FF2B5EF4-FFF2-40B4-BE49-F238E27FC236}">
                <a16:creationId xmlns:a16="http://schemas.microsoft.com/office/drawing/2014/main" id="{57D3504F-7AE6-E64D-9EB1-B11E8A8EC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22" y="122639"/>
            <a:ext cx="2732887" cy="916655"/>
          </a:xfrm>
          <a:prstGeom prst="rect">
            <a:avLst/>
          </a:prstGeom>
          <a:ln w="3175">
            <a:solidFill>
              <a:schemeClr val="tx1"/>
            </a:solidFill>
          </a:ln>
        </p:spPr>
      </p:pic>
      <p:pic>
        <p:nvPicPr>
          <p:cNvPr id="38" name="Picture 37">
            <a:extLst>
              <a:ext uri="{FF2B5EF4-FFF2-40B4-BE49-F238E27FC236}">
                <a16:creationId xmlns:a16="http://schemas.microsoft.com/office/drawing/2014/main" id="{637CF3CE-10E0-E645-9108-0A68B6FCAA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8" name="TextBox 7">
            <a:extLst>
              <a:ext uri="{FF2B5EF4-FFF2-40B4-BE49-F238E27FC236}">
                <a16:creationId xmlns:a16="http://schemas.microsoft.com/office/drawing/2014/main" id="{A8B2EBD9-EFF0-0443-8944-84835D48F1C5}"/>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20</a:t>
            </a:r>
            <a:r>
              <a:rPr lang="en-US" dirty="0"/>
              <a:t> of 25</a:t>
            </a:r>
          </a:p>
        </p:txBody>
      </p:sp>
    </p:spTree>
    <p:extLst>
      <p:ext uri="{BB962C8B-B14F-4D97-AF65-F5344CB8AC3E}">
        <p14:creationId xmlns:p14="http://schemas.microsoft.com/office/powerpoint/2010/main" val="72499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b="1" dirty="0"/>
              <a:t>Real World Application</a:t>
            </a:r>
          </a:p>
        </p:txBody>
      </p:sp>
      <p:grpSp>
        <p:nvGrpSpPr>
          <p:cNvPr id="9" name="Group 8">
            <a:extLst>
              <a:ext uri="{FF2B5EF4-FFF2-40B4-BE49-F238E27FC236}">
                <a16:creationId xmlns:a16="http://schemas.microsoft.com/office/drawing/2014/main" id="{0FC63360-A668-4968-A7F8-DAB3E17A073A}"/>
              </a:ext>
            </a:extLst>
          </p:cNvPr>
          <p:cNvGrpSpPr/>
          <p:nvPr/>
        </p:nvGrpSpPr>
        <p:grpSpPr>
          <a:xfrm>
            <a:off x="337977" y="1847585"/>
            <a:ext cx="11573197" cy="4093740"/>
            <a:chOff x="323529" y="1933310"/>
            <a:chExt cx="11573197" cy="4093740"/>
          </a:xfrm>
        </p:grpSpPr>
        <p:grpSp>
          <p:nvGrpSpPr>
            <p:cNvPr id="3" name="Group 2">
              <a:extLst>
                <a:ext uri="{FF2B5EF4-FFF2-40B4-BE49-F238E27FC236}">
                  <a16:creationId xmlns:a16="http://schemas.microsoft.com/office/drawing/2014/main" id="{D75DCDDB-BF9C-4F57-8F5E-BD859DBE4AB3}"/>
                </a:ext>
              </a:extLst>
            </p:cNvPr>
            <p:cNvGrpSpPr/>
            <p:nvPr/>
          </p:nvGrpSpPr>
          <p:grpSpPr>
            <a:xfrm>
              <a:off x="6148226" y="3596780"/>
              <a:ext cx="5748500" cy="2430270"/>
              <a:chOff x="668190" y="3596782"/>
              <a:chExt cx="5748500" cy="2430270"/>
            </a:xfrm>
          </p:grpSpPr>
          <p:sp>
            <p:nvSpPr>
              <p:cNvPr id="4" name="직사각형 36">
                <a:extLst>
                  <a:ext uri="{FF2B5EF4-FFF2-40B4-BE49-F238E27FC236}">
                    <a16:creationId xmlns:a16="http://schemas.microsoft.com/office/drawing/2014/main" id="{3376001D-22FC-45F1-AEBF-FA9E0CE5CB4B}"/>
                  </a:ext>
                </a:extLst>
              </p:cNvPr>
              <p:cNvSpPr/>
              <p:nvPr/>
            </p:nvSpPr>
            <p:spPr>
              <a:xfrm>
                <a:off x="668190" y="3596782"/>
                <a:ext cx="4627709" cy="766800"/>
              </a:xfrm>
              <a:prstGeom prst="rect">
                <a:avLst/>
              </a:prstGeom>
              <a:gradFill flip="none" rotWithShape="1">
                <a:gsLst>
                  <a:gs pos="0">
                    <a:schemeClr val="accent4">
                      <a:lumMod val="50000"/>
                    </a:schemeClr>
                  </a:gs>
                  <a:gs pos="26000">
                    <a:schemeClr val="accent4"/>
                  </a:gs>
                  <a:gs pos="100000">
                    <a:schemeClr val="accent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Down Arrow 3">
                <a:extLst>
                  <a:ext uri="{FF2B5EF4-FFF2-40B4-BE49-F238E27FC236}">
                    <a16:creationId xmlns:a16="http://schemas.microsoft.com/office/drawing/2014/main" id="{8B3D1F26-A74C-4948-83C0-5DD0DE302383}"/>
                  </a:ext>
                </a:extLst>
              </p:cNvPr>
              <p:cNvSpPr/>
              <p:nvPr/>
            </p:nvSpPr>
            <p:spPr>
              <a:xfrm rot="10800000" flipH="1" flipV="1">
                <a:off x="4904522" y="3596782"/>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id="{CAB317FE-DCDA-40BC-A736-DA7F2AD5CC06}"/>
                </a:ext>
              </a:extLst>
            </p:cNvPr>
            <p:cNvGrpSpPr/>
            <p:nvPr/>
          </p:nvGrpSpPr>
          <p:grpSpPr>
            <a:xfrm>
              <a:off x="323529" y="1933310"/>
              <a:ext cx="5824698" cy="2430270"/>
              <a:chOff x="5775310" y="1820550"/>
              <a:chExt cx="5824698" cy="2430270"/>
            </a:xfrm>
          </p:grpSpPr>
          <p:sp>
            <p:nvSpPr>
              <p:cNvPr id="7" name="직사각형 5">
                <a:extLst>
                  <a:ext uri="{FF2B5EF4-FFF2-40B4-BE49-F238E27FC236}">
                    <a16:creationId xmlns:a16="http://schemas.microsoft.com/office/drawing/2014/main" id="{67DD93F3-925B-4767-926E-8A28C303F4D1}"/>
                  </a:ext>
                </a:extLst>
              </p:cNvPr>
              <p:cNvSpPr/>
              <p:nvPr/>
            </p:nvSpPr>
            <p:spPr>
              <a:xfrm>
                <a:off x="6896100" y="3484019"/>
                <a:ext cx="4703908" cy="766800"/>
              </a:xfrm>
              <a:prstGeom prst="rect">
                <a:avLst/>
              </a:prstGeom>
              <a:gradFill flip="none" rotWithShape="1">
                <a:gsLst>
                  <a:gs pos="0">
                    <a:schemeClr val="accent3">
                      <a:lumMod val="50000"/>
                    </a:schemeClr>
                  </a:gs>
                  <a:gs pos="26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Down Arrow 3">
                <a:extLst>
                  <a:ext uri="{FF2B5EF4-FFF2-40B4-BE49-F238E27FC236}">
                    <a16:creationId xmlns:a16="http://schemas.microsoft.com/office/drawing/2014/main" id="{271DBC04-6EC9-46C9-9107-C639C36117F9}"/>
                  </a:ext>
                </a:extLst>
              </p:cNvPr>
              <p:cNvSpPr/>
              <p:nvPr/>
            </p:nvSpPr>
            <p:spPr>
              <a:xfrm rot="10800000">
                <a:off x="5775310" y="1820550"/>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3" name="Rectangle 12">
            <a:extLst>
              <a:ext uri="{FF2B5EF4-FFF2-40B4-BE49-F238E27FC236}">
                <a16:creationId xmlns:a16="http://schemas.microsoft.com/office/drawing/2014/main" id="{3BE4E8EF-2012-4563-BC5D-8D6D6930EC0B}"/>
              </a:ext>
            </a:extLst>
          </p:cNvPr>
          <p:cNvSpPr/>
          <p:nvPr/>
        </p:nvSpPr>
        <p:spPr>
          <a:xfrm>
            <a:off x="8420215" y="3616279"/>
            <a:ext cx="1542410" cy="523220"/>
          </a:xfrm>
          <a:prstGeom prst="rect">
            <a:avLst/>
          </a:prstGeom>
        </p:spPr>
        <p:txBody>
          <a:bodyPr wrap="none" anchor="ctr">
            <a:spAutoFit/>
          </a:bodyPr>
          <a:lstStyle/>
          <a:p>
            <a:r>
              <a:rPr lang="en-US" sz="2800" b="1" dirty="0">
                <a:solidFill>
                  <a:schemeClr val="bg1"/>
                </a:solidFill>
              </a:rPr>
              <a:t>Product</a:t>
            </a:r>
          </a:p>
        </p:txBody>
      </p:sp>
      <p:sp>
        <p:nvSpPr>
          <p:cNvPr id="14" name="Rectangle 13">
            <a:extLst>
              <a:ext uri="{FF2B5EF4-FFF2-40B4-BE49-F238E27FC236}">
                <a16:creationId xmlns:a16="http://schemas.microsoft.com/office/drawing/2014/main" id="{E9DF338E-08FB-4044-B265-FD18634BE8E4}"/>
              </a:ext>
            </a:extLst>
          </p:cNvPr>
          <p:cNvSpPr/>
          <p:nvPr/>
        </p:nvSpPr>
        <p:spPr>
          <a:xfrm>
            <a:off x="1773782" y="3677834"/>
            <a:ext cx="2925929" cy="400110"/>
          </a:xfrm>
          <a:prstGeom prst="rect">
            <a:avLst/>
          </a:prstGeom>
        </p:spPr>
        <p:txBody>
          <a:bodyPr wrap="none" anchor="ctr">
            <a:spAutoFit/>
          </a:bodyPr>
          <a:lstStyle/>
          <a:p>
            <a:r>
              <a:rPr lang="en-US" sz="2000" b="1" dirty="0">
                <a:solidFill>
                  <a:schemeClr val="bg1"/>
                </a:solidFill>
              </a:rPr>
              <a:t>Case Study’s Location</a:t>
            </a:r>
          </a:p>
        </p:txBody>
      </p:sp>
      <p:grpSp>
        <p:nvGrpSpPr>
          <p:cNvPr id="27" name="Group 26">
            <a:extLst>
              <a:ext uri="{FF2B5EF4-FFF2-40B4-BE49-F238E27FC236}">
                <a16:creationId xmlns:a16="http://schemas.microsoft.com/office/drawing/2014/main" id="{94107356-55B7-B041-B68C-C65FDBC3A880}"/>
              </a:ext>
            </a:extLst>
          </p:cNvPr>
          <p:cNvGrpSpPr/>
          <p:nvPr/>
        </p:nvGrpSpPr>
        <p:grpSpPr>
          <a:xfrm>
            <a:off x="4700521" y="2674826"/>
            <a:ext cx="2428454" cy="2297539"/>
            <a:chOff x="4716619" y="2506936"/>
            <a:chExt cx="2827182" cy="2809830"/>
          </a:xfrm>
        </p:grpSpPr>
        <p:grpSp>
          <p:nvGrpSpPr>
            <p:cNvPr id="10" name="Group 9">
              <a:extLst>
                <a:ext uri="{FF2B5EF4-FFF2-40B4-BE49-F238E27FC236}">
                  <a16:creationId xmlns:a16="http://schemas.microsoft.com/office/drawing/2014/main" id="{D42953FD-7DD7-420B-8D6B-CFF586BA4E41}"/>
                </a:ext>
              </a:extLst>
            </p:cNvPr>
            <p:cNvGrpSpPr/>
            <p:nvPr/>
          </p:nvGrpSpPr>
          <p:grpSpPr>
            <a:xfrm>
              <a:off x="5044835" y="2816543"/>
              <a:ext cx="2178531" cy="2177414"/>
              <a:chOff x="4574848" y="1897856"/>
              <a:chExt cx="3028217" cy="3026664"/>
            </a:xfrm>
          </p:grpSpPr>
          <p:sp>
            <p:nvSpPr>
              <p:cNvPr id="11" name="Freeform: Shape 10">
                <a:extLst>
                  <a:ext uri="{FF2B5EF4-FFF2-40B4-BE49-F238E27FC236}">
                    <a16:creationId xmlns:a16="http://schemas.microsoft.com/office/drawing/2014/main" id="{6480AA14-30C0-48D7-96E0-183C8A6933B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2" name="Freeform: Shape 11">
                <a:extLst>
                  <a:ext uri="{FF2B5EF4-FFF2-40B4-BE49-F238E27FC236}">
                    <a16:creationId xmlns:a16="http://schemas.microsoft.com/office/drawing/2014/main" id="{7BEEB6FB-206C-443A-8913-4A95D597C44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dirty="0"/>
              </a:p>
            </p:txBody>
          </p:sp>
        </p:grpSp>
        <p:grpSp>
          <p:nvGrpSpPr>
            <p:cNvPr id="25" name="Group 24">
              <a:extLst>
                <a:ext uri="{FF2B5EF4-FFF2-40B4-BE49-F238E27FC236}">
                  <a16:creationId xmlns:a16="http://schemas.microsoft.com/office/drawing/2014/main" id="{09210C96-EB0D-4F8C-8543-82588DCC221B}"/>
                </a:ext>
              </a:extLst>
            </p:cNvPr>
            <p:cNvGrpSpPr/>
            <p:nvPr/>
          </p:nvGrpSpPr>
          <p:grpSpPr>
            <a:xfrm>
              <a:off x="4716619" y="2506936"/>
              <a:ext cx="2827182" cy="2809830"/>
              <a:chOff x="4716619" y="2506936"/>
              <a:chExt cx="2827182" cy="2809830"/>
            </a:xfrm>
          </p:grpSpPr>
          <p:sp>
            <p:nvSpPr>
              <p:cNvPr id="15" name="Circle: Hollow 14">
                <a:extLst>
                  <a:ext uri="{FF2B5EF4-FFF2-40B4-BE49-F238E27FC236}">
                    <a16:creationId xmlns:a16="http://schemas.microsoft.com/office/drawing/2014/main" id="{917F3C98-0601-4FE5-9C39-5F6CC76662D9}"/>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574A3702-4782-4CFF-A557-3DD36D4F08E3}"/>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100281-E1D1-462D-9B9A-D4145419F603}"/>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4EF158B-85F6-432A-8156-F6A836ECC408}"/>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67C98A-0318-4268-91EB-40A6797CD779}"/>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B594EA-0E20-4136-B388-5854847B224D}"/>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84E68C-0DFC-431E-AFC9-E1833D41A59F}"/>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7B3036-B56F-4E56-9BCD-A953542F373A}"/>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1967AD2-9534-4C0A-825F-85518EF1CBE8}"/>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8EC5BF55-7F84-4A86-A7B0-467AD39EB8CB}"/>
              </a:ext>
            </a:extLst>
          </p:cNvPr>
          <p:cNvGrpSpPr/>
          <p:nvPr/>
        </p:nvGrpSpPr>
        <p:grpSpPr>
          <a:xfrm>
            <a:off x="7736103" y="2822237"/>
            <a:ext cx="2662903" cy="519768"/>
            <a:chOff x="5984133" y="2228878"/>
            <a:chExt cx="2662903" cy="519768"/>
          </a:xfrm>
        </p:grpSpPr>
        <p:sp>
          <p:nvSpPr>
            <p:cNvPr id="28" name="TextBox 27">
              <a:extLst>
                <a:ext uri="{FF2B5EF4-FFF2-40B4-BE49-F238E27FC236}">
                  <a16:creationId xmlns:a16="http://schemas.microsoft.com/office/drawing/2014/main" id="{83F6A87B-B16C-4647-8FC1-9B85E4B98D98}"/>
                </a:ext>
              </a:extLst>
            </p:cNvPr>
            <p:cNvSpPr txBox="1"/>
            <p:nvPr/>
          </p:nvSpPr>
          <p:spPr>
            <a:xfrm>
              <a:off x="6342780" y="2410092"/>
              <a:ext cx="2304256" cy="338554"/>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Under study Industries</a:t>
              </a:r>
              <a:endParaRPr lang="ko-KR" altLang="en-US" sz="16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29524B9-733F-4231-A052-DBD60BC2EC56}"/>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grpSp>
      <p:sp>
        <p:nvSpPr>
          <p:cNvPr id="20" name="Rectangle 19">
            <a:extLst>
              <a:ext uri="{FF2B5EF4-FFF2-40B4-BE49-F238E27FC236}">
                <a16:creationId xmlns:a16="http://schemas.microsoft.com/office/drawing/2014/main" id="{AA14077B-7DC7-9344-93AC-5D9A16C70872}"/>
              </a:ext>
            </a:extLst>
          </p:cNvPr>
          <p:cNvSpPr/>
          <p:nvPr/>
        </p:nvSpPr>
        <p:spPr>
          <a:xfrm>
            <a:off x="1458767" y="4403024"/>
            <a:ext cx="3883468" cy="646331"/>
          </a:xfrm>
          <a:prstGeom prst="rect">
            <a:avLst/>
          </a:prstGeom>
        </p:spPr>
        <p:txBody>
          <a:bodyPr wrap="square">
            <a:spAutoFit/>
          </a:bodyPr>
          <a:lstStyle/>
          <a:p>
            <a:r>
              <a:rPr lang="en-GB" dirty="0">
                <a:latin typeface="+mj-lt"/>
                <a:ea typeface="Calibri" panose="020F0502020204030204" pitchFamily="34" charset="0"/>
              </a:rPr>
              <a:t>Geographical Location of implemented the case study</a:t>
            </a:r>
            <a:r>
              <a:rPr lang="en-GB" dirty="0">
                <a:latin typeface="+mj-lt"/>
              </a:rPr>
              <a:t> </a:t>
            </a:r>
            <a:endParaRPr lang="en-US" dirty="0">
              <a:latin typeface="+mj-lt"/>
            </a:endParaRPr>
          </a:p>
        </p:txBody>
      </p:sp>
      <p:graphicFrame>
        <p:nvGraphicFramePr>
          <p:cNvPr id="31" name="Chart 30">
            <a:extLst>
              <a:ext uri="{FF2B5EF4-FFF2-40B4-BE49-F238E27FC236}">
                <a16:creationId xmlns:a16="http://schemas.microsoft.com/office/drawing/2014/main" id="{54EED513-C872-3C4C-AE80-E7E2C81E9EBF}"/>
              </a:ext>
            </a:extLst>
          </p:cNvPr>
          <p:cNvGraphicFramePr/>
          <p:nvPr>
            <p:extLst>
              <p:ext uri="{D42A27DB-BD31-4B8C-83A1-F6EECF244321}">
                <p14:modId xmlns:p14="http://schemas.microsoft.com/office/powerpoint/2010/main" val="2640190281"/>
              </p:ext>
            </p:extLst>
          </p:nvPr>
        </p:nvGraphicFramePr>
        <p:xfrm>
          <a:off x="1714233" y="1009201"/>
          <a:ext cx="3721901" cy="2543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2B8F1A36-BDC1-0442-B16A-F5445EB0D97A}"/>
              </a:ext>
            </a:extLst>
          </p:cNvPr>
          <p:cNvGraphicFramePr/>
          <p:nvPr>
            <p:extLst>
              <p:ext uri="{D42A27DB-BD31-4B8C-83A1-F6EECF244321}">
                <p14:modId xmlns:p14="http://schemas.microsoft.com/office/powerpoint/2010/main" val="1580344568"/>
              </p:ext>
            </p:extLst>
          </p:nvPr>
        </p:nvGraphicFramePr>
        <p:xfrm>
          <a:off x="6599056" y="4254532"/>
          <a:ext cx="4765537" cy="2660703"/>
        </p:xfrm>
        <a:graphic>
          <a:graphicData uri="http://schemas.openxmlformats.org/drawingml/2006/chart">
            <c:chart xmlns:c="http://schemas.openxmlformats.org/drawingml/2006/chart" xmlns:r="http://schemas.openxmlformats.org/officeDocument/2006/relationships" r:id="rId4"/>
          </a:graphicData>
        </a:graphic>
      </p:graphicFrame>
      <p:sp>
        <p:nvSpPr>
          <p:cNvPr id="47" name="Rounded Rectangle 25">
            <a:extLst>
              <a:ext uri="{FF2B5EF4-FFF2-40B4-BE49-F238E27FC236}">
                <a16:creationId xmlns:a16="http://schemas.microsoft.com/office/drawing/2014/main" id="{9492049B-494B-5849-B2E1-BEF195E43547}"/>
              </a:ext>
            </a:extLst>
          </p:cNvPr>
          <p:cNvSpPr/>
          <p:nvPr/>
        </p:nvSpPr>
        <p:spPr>
          <a:xfrm>
            <a:off x="7581454" y="2921318"/>
            <a:ext cx="543557" cy="389910"/>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7">
            <a:extLst>
              <a:ext uri="{FF2B5EF4-FFF2-40B4-BE49-F238E27FC236}">
                <a16:creationId xmlns:a16="http://schemas.microsoft.com/office/drawing/2014/main" id="{7D9C5BB6-C6A1-774E-87E8-BE570DDEA8B0}"/>
              </a:ext>
            </a:extLst>
          </p:cNvPr>
          <p:cNvSpPr/>
          <p:nvPr/>
        </p:nvSpPr>
        <p:spPr>
          <a:xfrm>
            <a:off x="983324" y="4457860"/>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9" name="Picture 48">
            <a:extLst>
              <a:ext uri="{FF2B5EF4-FFF2-40B4-BE49-F238E27FC236}">
                <a16:creationId xmlns:a16="http://schemas.microsoft.com/office/drawing/2014/main" id="{D9B61876-0E38-8841-81EE-9C007DF8A3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34" name="TextBox 33">
            <a:extLst>
              <a:ext uri="{FF2B5EF4-FFF2-40B4-BE49-F238E27FC236}">
                <a16:creationId xmlns:a16="http://schemas.microsoft.com/office/drawing/2014/main" id="{F80BA8EF-400B-F043-83BF-302499FBB5DF}"/>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21</a:t>
            </a:r>
            <a:r>
              <a:rPr lang="en-US" dirty="0"/>
              <a:t> of 25</a:t>
            </a:r>
          </a:p>
        </p:txBody>
      </p:sp>
    </p:spTree>
    <p:extLst>
      <p:ext uri="{BB962C8B-B14F-4D97-AF65-F5344CB8AC3E}">
        <p14:creationId xmlns:p14="http://schemas.microsoft.com/office/powerpoint/2010/main" val="1799346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id="{8ED3A201-3DDC-4437-A4E9-B1416DBC7365}"/>
              </a:ext>
            </a:extLst>
          </p:cNvPr>
          <p:cNvSpPr/>
          <p:nvPr/>
        </p:nvSpPr>
        <p:spPr>
          <a:xfrm>
            <a:off x="5018798" y="2821704"/>
            <a:ext cx="2160000" cy="2160000"/>
          </a:xfrm>
          <a:prstGeom prst="blockArc">
            <a:avLst>
              <a:gd name="adj1" fmla="val 10800000"/>
              <a:gd name="adj2" fmla="val 18530"/>
              <a:gd name="adj3" fmla="val 142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Block Arc 3">
            <a:extLst>
              <a:ext uri="{FF2B5EF4-FFF2-40B4-BE49-F238E27FC236}">
                <a16:creationId xmlns:a16="http://schemas.microsoft.com/office/drawing/2014/main" id="{0792B7A7-E2E1-4D08-BE77-99108B7E5F74}"/>
              </a:ext>
            </a:extLst>
          </p:cNvPr>
          <p:cNvSpPr/>
          <p:nvPr/>
        </p:nvSpPr>
        <p:spPr>
          <a:xfrm>
            <a:off x="4298798" y="2101704"/>
            <a:ext cx="3600000" cy="3600000"/>
          </a:xfrm>
          <a:prstGeom prst="blockArc">
            <a:avLst>
              <a:gd name="adj1" fmla="val 14041284"/>
              <a:gd name="adj2" fmla="val 8836579"/>
              <a:gd name="adj3" fmla="val 83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Block Arc 4">
            <a:extLst>
              <a:ext uri="{FF2B5EF4-FFF2-40B4-BE49-F238E27FC236}">
                <a16:creationId xmlns:a16="http://schemas.microsoft.com/office/drawing/2014/main" id="{115BF033-2535-4E0A-AFDC-960B91B673AA}"/>
              </a:ext>
            </a:extLst>
          </p:cNvPr>
          <p:cNvSpPr/>
          <p:nvPr/>
        </p:nvSpPr>
        <p:spPr>
          <a:xfrm>
            <a:off x="4658798" y="2461704"/>
            <a:ext cx="2880000" cy="2880000"/>
          </a:xfrm>
          <a:prstGeom prst="blockArc">
            <a:avLst>
              <a:gd name="adj1" fmla="val 13129852"/>
              <a:gd name="adj2" fmla="val 5419760"/>
              <a:gd name="adj3" fmla="val 106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Block Arc 5">
            <a:extLst>
              <a:ext uri="{FF2B5EF4-FFF2-40B4-BE49-F238E27FC236}">
                <a16:creationId xmlns:a16="http://schemas.microsoft.com/office/drawing/2014/main" id="{36FA9A26-F74C-4FE0-A15D-50293010B66F}"/>
              </a:ext>
            </a:extLst>
          </p:cNvPr>
          <p:cNvSpPr/>
          <p:nvPr/>
        </p:nvSpPr>
        <p:spPr>
          <a:xfrm>
            <a:off x="5378798" y="3181704"/>
            <a:ext cx="1440000" cy="1440000"/>
          </a:xfrm>
          <a:prstGeom prst="blockArc">
            <a:avLst>
              <a:gd name="adj1" fmla="val 4048046"/>
              <a:gd name="adj2" fmla="val 13393565"/>
              <a:gd name="adj3" fmla="val 215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7" name="Straight Connector 6">
            <a:extLst>
              <a:ext uri="{FF2B5EF4-FFF2-40B4-BE49-F238E27FC236}">
                <a16:creationId xmlns:a16="http://schemas.microsoft.com/office/drawing/2014/main" id="{197244A8-32C0-44A5-A166-6CF39D70F65E}"/>
              </a:ext>
            </a:extLst>
          </p:cNvPr>
          <p:cNvCxnSpPr>
            <a:cxnSpLocks/>
          </p:cNvCxnSpPr>
          <p:nvPr/>
        </p:nvCxnSpPr>
        <p:spPr>
          <a:xfrm>
            <a:off x="927427" y="4255803"/>
            <a:ext cx="3117717"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B8753F-C3EC-4558-A717-32DF137AF5AD}"/>
              </a:ext>
            </a:extLst>
          </p:cNvPr>
          <p:cNvCxnSpPr>
            <a:cxnSpLocks/>
            <a:endCxn id="4" idx="1"/>
          </p:cNvCxnSpPr>
          <p:nvPr/>
        </p:nvCxnSpPr>
        <p:spPr>
          <a:xfrm>
            <a:off x="4061059" y="4255803"/>
            <a:ext cx="649140" cy="53817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Donut 11">
            <a:extLst>
              <a:ext uri="{FF2B5EF4-FFF2-40B4-BE49-F238E27FC236}">
                <a16:creationId xmlns:a16="http://schemas.microsoft.com/office/drawing/2014/main" id="{993C6672-BE50-4F93-9FAA-45D97D84267B}"/>
              </a:ext>
            </a:extLst>
          </p:cNvPr>
          <p:cNvSpPr/>
          <p:nvPr/>
        </p:nvSpPr>
        <p:spPr>
          <a:xfrm>
            <a:off x="10587316" y="2019522"/>
            <a:ext cx="701030" cy="701030"/>
          </a:xfrm>
          <a:prstGeom prst="donut">
            <a:avLst>
              <a:gd name="adj" fmla="val 87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10" name="Straight Connector 9">
            <a:extLst>
              <a:ext uri="{FF2B5EF4-FFF2-40B4-BE49-F238E27FC236}">
                <a16:creationId xmlns:a16="http://schemas.microsoft.com/office/drawing/2014/main" id="{B07F1AEF-1CBF-4D89-8062-B960071CEC9F}"/>
              </a:ext>
            </a:extLst>
          </p:cNvPr>
          <p:cNvCxnSpPr>
            <a:cxnSpLocks/>
          </p:cNvCxnSpPr>
          <p:nvPr/>
        </p:nvCxnSpPr>
        <p:spPr>
          <a:xfrm>
            <a:off x="8025320" y="1831477"/>
            <a:ext cx="3263026"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1458D4-BF4C-4A74-BA88-4833DD35AD96}"/>
              </a:ext>
            </a:extLst>
          </p:cNvPr>
          <p:cNvCxnSpPr>
            <a:cxnSpLocks/>
          </p:cNvCxnSpPr>
          <p:nvPr/>
        </p:nvCxnSpPr>
        <p:spPr>
          <a:xfrm flipH="1">
            <a:off x="927428" y="1831477"/>
            <a:ext cx="3371371"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3A6B9-A523-4BEF-8425-04EF764F4038}"/>
              </a:ext>
            </a:extLst>
          </p:cNvPr>
          <p:cNvCxnSpPr>
            <a:cxnSpLocks/>
          </p:cNvCxnSpPr>
          <p:nvPr/>
        </p:nvCxnSpPr>
        <p:spPr>
          <a:xfrm>
            <a:off x="8180963" y="4255803"/>
            <a:ext cx="310738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3" name="Donut 15">
            <a:extLst>
              <a:ext uri="{FF2B5EF4-FFF2-40B4-BE49-F238E27FC236}">
                <a16:creationId xmlns:a16="http://schemas.microsoft.com/office/drawing/2014/main" id="{7C9BCA0E-D73E-4317-894A-DDF4C253FE93}"/>
              </a:ext>
            </a:extLst>
          </p:cNvPr>
          <p:cNvSpPr/>
          <p:nvPr/>
        </p:nvSpPr>
        <p:spPr>
          <a:xfrm>
            <a:off x="10587316" y="4351464"/>
            <a:ext cx="701030" cy="701030"/>
          </a:xfrm>
          <a:prstGeom prst="donut">
            <a:avLst>
              <a:gd name="adj" fmla="val 8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Donut 16">
            <a:extLst>
              <a:ext uri="{FF2B5EF4-FFF2-40B4-BE49-F238E27FC236}">
                <a16:creationId xmlns:a16="http://schemas.microsoft.com/office/drawing/2014/main" id="{A2ABBC12-31A0-4F52-A86D-400E207032E3}"/>
              </a:ext>
            </a:extLst>
          </p:cNvPr>
          <p:cNvSpPr/>
          <p:nvPr/>
        </p:nvSpPr>
        <p:spPr>
          <a:xfrm>
            <a:off x="927426" y="2019522"/>
            <a:ext cx="701030" cy="701030"/>
          </a:xfrm>
          <a:prstGeom prst="donu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Donut 17">
            <a:extLst>
              <a:ext uri="{FF2B5EF4-FFF2-40B4-BE49-F238E27FC236}">
                <a16:creationId xmlns:a16="http://schemas.microsoft.com/office/drawing/2014/main" id="{4DB93678-BFFF-4A51-8E5A-9109D37D3778}"/>
              </a:ext>
            </a:extLst>
          </p:cNvPr>
          <p:cNvSpPr/>
          <p:nvPr/>
        </p:nvSpPr>
        <p:spPr>
          <a:xfrm>
            <a:off x="927426" y="4346862"/>
            <a:ext cx="701030" cy="701030"/>
          </a:xfrm>
          <a:prstGeom prst="donut">
            <a:avLst>
              <a:gd name="adj" fmla="val 87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16" name="Straight Connector 15">
            <a:extLst>
              <a:ext uri="{FF2B5EF4-FFF2-40B4-BE49-F238E27FC236}">
                <a16:creationId xmlns:a16="http://schemas.microsoft.com/office/drawing/2014/main" id="{C1844AE9-71B7-4FDB-B2C8-7F8C8BED5BF4}"/>
              </a:ext>
            </a:extLst>
          </p:cNvPr>
          <p:cNvCxnSpPr>
            <a:cxnSpLocks/>
            <a:endCxn id="5" idx="0"/>
          </p:cNvCxnSpPr>
          <p:nvPr/>
        </p:nvCxnSpPr>
        <p:spPr>
          <a:xfrm>
            <a:off x="4298798" y="1831478"/>
            <a:ext cx="798122" cy="1263807"/>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09ADD4-ED89-4E4F-BFCF-3BEF764BD85C}"/>
              </a:ext>
            </a:extLst>
          </p:cNvPr>
          <p:cNvCxnSpPr>
            <a:cxnSpLocks/>
          </p:cNvCxnSpPr>
          <p:nvPr/>
        </p:nvCxnSpPr>
        <p:spPr>
          <a:xfrm flipH="1">
            <a:off x="7021816" y="1831477"/>
            <a:ext cx="1011836" cy="2065836"/>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F663430-B9EF-4D45-832E-4F311313FE21}"/>
              </a:ext>
            </a:extLst>
          </p:cNvPr>
          <p:cNvGrpSpPr/>
          <p:nvPr/>
        </p:nvGrpSpPr>
        <p:grpSpPr>
          <a:xfrm>
            <a:off x="1710357" y="4435735"/>
            <a:ext cx="2052684" cy="2092881"/>
            <a:chOff x="2551704" y="4283314"/>
            <a:chExt cx="1049291" cy="2092881"/>
          </a:xfrm>
        </p:grpSpPr>
        <p:sp>
          <p:nvSpPr>
            <p:cNvPr id="19" name="TextBox 18">
              <a:extLst>
                <a:ext uri="{FF2B5EF4-FFF2-40B4-BE49-F238E27FC236}">
                  <a16:creationId xmlns:a16="http://schemas.microsoft.com/office/drawing/2014/main" id="{FA5CF6E9-6FC1-4321-BD65-30CCF813E795}"/>
                </a:ext>
              </a:extLst>
            </p:cNvPr>
            <p:cNvSpPr txBox="1"/>
            <p:nvPr/>
          </p:nvSpPr>
          <p:spPr>
            <a:xfrm>
              <a:off x="2551706" y="4560313"/>
              <a:ext cx="1049289" cy="1815882"/>
            </a:xfrm>
            <a:prstGeom prst="rect">
              <a:avLst/>
            </a:prstGeom>
            <a:noFill/>
          </p:spPr>
          <p:txBody>
            <a:bodyPr wrap="square" rtlCol="0">
              <a:spAutoFit/>
            </a:bodyPr>
            <a:lstStyle/>
            <a:p>
              <a:r>
                <a:rPr lang="en-GB" altLang="ko-KR" sz="1400" dirty="0">
                  <a:solidFill>
                    <a:schemeClr val="tx1">
                      <a:lumMod val="75000"/>
                      <a:lumOff val="25000"/>
                    </a:schemeClr>
                  </a:solidFill>
                  <a:latin typeface="Arial" pitchFamily="34" charset="0"/>
                  <a:cs typeface="Arial" pitchFamily="34" charset="0"/>
                </a:rPr>
                <a:t>To </a:t>
              </a:r>
              <a:r>
                <a:rPr lang="en-GB" altLang="ko-KR" sz="1400" b="1" dirty="0">
                  <a:solidFill>
                    <a:srgbClr val="FF0000"/>
                  </a:solidFill>
                  <a:latin typeface="Arial" pitchFamily="34" charset="0"/>
                  <a:cs typeface="Arial" pitchFamily="34" charset="0"/>
                </a:rPr>
                <a:t>avoid sub-optimality</a:t>
              </a:r>
              <a:r>
                <a:rPr lang="en-GB" altLang="ko-KR" sz="1400" dirty="0">
                  <a:solidFill>
                    <a:schemeClr val="tx1">
                      <a:lumMod val="75000"/>
                      <a:lumOff val="25000"/>
                    </a:schemeClr>
                  </a:solidFill>
                  <a:latin typeface="Arial" pitchFamily="34" charset="0"/>
                  <a:cs typeface="Arial" pitchFamily="34" charset="0"/>
                </a:rPr>
                <a:t>, adopting novel approaches to </a:t>
              </a:r>
              <a:r>
                <a:rPr lang="en-GB" altLang="ko-KR" sz="1400" b="1" dirty="0">
                  <a:solidFill>
                    <a:srgbClr val="FF0000"/>
                  </a:solidFill>
                  <a:latin typeface="Arial" pitchFamily="34" charset="0"/>
                  <a:cs typeface="Arial" pitchFamily="34" charset="0"/>
                </a:rPr>
                <a:t>incorporate all three decision variables </a:t>
              </a:r>
              <a:r>
                <a:rPr lang="en-GB" altLang="ko-KR" sz="1400" dirty="0">
                  <a:solidFill>
                    <a:schemeClr val="tx1">
                      <a:lumMod val="75000"/>
                      <a:lumOff val="25000"/>
                    </a:schemeClr>
                  </a:solidFill>
                  <a:latin typeface="Arial" pitchFamily="34" charset="0"/>
                  <a:cs typeface="Arial" pitchFamily="34" charset="0"/>
                </a:rPr>
                <a:t>seems to be a considerable gap in the literature. </a:t>
              </a:r>
              <a:endParaRPr lang="ko-KR" altLang="en-US" sz="1400" dirty="0">
                <a:solidFill>
                  <a:schemeClr val="tx1">
                    <a:lumMod val="75000"/>
                    <a:lumOff val="25000"/>
                  </a:schemeClr>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155DCE25-C687-4009-9834-DBC65620A5B6}"/>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4"/>
                  </a:solidFill>
                  <a:latin typeface="Arial" pitchFamily="34" charset="0"/>
                  <a:cs typeface="Arial" pitchFamily="34" charset="0"/>
                </a:rPr>
                <a:t>Decision Making</a:t>
              </a:r>
              <a:endParaRPr lang="ko-KR" altLang="en-US" sz="1400" b="1" dirty="0">
                <a:solidFill>
                  <a:schemeClr val="accent4"/>
                </a:solidFill>
                <a:latin typeface="Arial" pitchFamily="34" charset="0"/>
                <a:cs typeface="Arial" pitchFamily="34" charset="0"/>
              </a:endParaRPr>
            </a:p>
          </p:txBody>
        </p:sp>
      </p:grpSp>
      <p:grpSp>
        <p:nvGrpSpPr>
          <p:cNvPr id="21" name="Group 20">
            <a:extLst>
              <a:ext uri="{FF2B5EF4-FFF2-40B4-BE49-F238E27FC236}">
                <a16:creationId xmlns:a16="http://schemas.microsoft.com/office/drawing/2014/main" id="{EBE838CC-4E94-4F4E-BEFE-4185920FB9F5}"/>
              </a:ext>
            </a:extLst>
          </p:cNvPr>
          <p:cNvGrpSpPr/>
          <p:nvPr/>
        </p:nvGrpSpPr>
        <p:grpSpPr>
          <a:xfrm>
            <a:off x="1710355" y="2019523"/>
            <a:ext cx="2401728" cy="1661994"/>
            <a:chOff x="2551704" y="4283314"/>
            <a:chExt cx="1227716" cy="1661994"/>
          </a:xfrm>
        </p:grpSpPr>
        <p:sp>
          <p:nvSpPr>
            <p:cNvPr id="22" name="TextBox 21">
              <a:extLst>
                <a:ext uri="{FF2B5EF4-FFF2-40B4-BE49-F238E27FC236}">
                  <a16:creationId xmlns:a16="http://schemas.microsoft.com/office/drawing/2014/main" id="{CD3B1A1E-AD2B-4FB9-916E-9D0BC210A00C}"/>
                </a:ext>
              </a:extLst>
            </p:cNvPr>
            <p:cNvSpPr txBox="1"/>
            <p:nvPr/>
          </p:nvSpPr>
          <p:spPr>
            <a:xfrm>
              <a:off x="2551706" y="4560313"/>
              <a:ext cx="1098551" cy="1384995"/>
            </a:xfrm>
            <a:prstGeom prst="rect">
              <a:avLst/>
            </a:prstGeom>
            <a:noFill/>
          </p:spPr>
          <p:txBody>
            <a:bodyPr wrap="square" rtlCol="0">
              <a:spAutoFit/>
            </a:bodyPr>
            <a:lstStyle/>
            <a:p>
              <a:r>
                <a:rPr lang="en-US" altLang="ko-KR" sz="1400" b="1" dirty="0">
                  <a:solidFill>
                    <a:srgbClr val="FF0000"/>
                  </a:solidFill>
                  <a:latin typeface="Arial" pitchFamily="34" charset="0"/>
                  <a:cs typeface="Arial" pitchFamily="34" charset="0"/>
                </a:rPr>
                <a:t>multi objective optimization strategies</a:t>
              </a:r>
              <a:r>
                <a:rPr lang="en-US" altLang="ko-KR" sz="1400" dirty="0">
                  <a:solidFill>
                    <a:schemeClr val="tx1">
                      <a:lumMod val="75000"/>
                      <a:lumOff val="25000"/>
                    </a:schemeClr>
                  </a:solidFill>
                  <a:latin typeface="Arial" pitchFamily="34" charset="0"/>
                  <a:cs typeface="Arial" pitchFamily="34" charset="0"/>
                </a:rPr>
                <a:t>, due to the </a:t>
              </a:r>
              <a:r>
                <a:rPr lang="en-US" altLang="ko-KR" sz="1400" b="1" dirty="0">
                  <a:solidFill>
                    <a:srgbClr val="FF0000"/>
                  </a:solidFill>
                  <a:latin typeface="Arial" pitchFamily="34" charset="0"/>
                  <a:cs typeface="Arial" pitchFamily="34" charset="0"/>
                </a:rPr>
                <a:t>inherent multi-objective nature</a:t>
              </a:r>
              <a:r>
                <a:rPr lang="en-US" altLang="ko-KR" sz="1400" dirty="0">
                  <a:solidFill>
                    <a:schemeClr val="tx1">
                      <a:lumMod val="75000"/>
                      <a:lumOff val="25000"/>
                    </a:schemeClr>
                  </a:solidFill>
                  <a:latin typeface="Arial" pitchFamily="34" charset="0"/>
                  <a:cs typeface="Arial" pitchFamily="34" charset="0"/>
                </a:rPr>
                <a:t> of CLSCs, are still a huge gap in literature. </a:t>
              </a:r>
              <a:endParaRPr lang="ko-KR" altLang="en-US" sz="1400" dirty="0">
                <a:solidFill>
                  <a:schemeClr val="tx1">
                    <a:lumMod val="75000"/>
                    <a:lumOff val="25000"/>
                  </a:schemeClr>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7ABDBAD6-2B82-4B5A-93BB-7837BD919D17}"/>
                </a:ext>
              </a:extLst>
            </p:cNvPr>
            <p:cNvSpPr txBox="1"/>
            <p:nvPr/>
          </p:nvSpPr>
          <p:spPr>
            <a:xfrm>
              <a:off x="2551704" y="4283314"/>
              <a:ext cx="1227716" cy="338554"/>
            </a:xfrm>
            <a:prstGeom prst="rect">
              <a:avLst/>
            </a:prstGeom>
            <a:noFill/>
          </p:spPr>
          <p:txBody>
            <a:bodyPr wrap="square" rtlCol="0">
              <a:spAutoFit/>
            </a:bodyPr>
            <a:lstStyle/>
            <a:p>
              <a:r>
                <a:rPr lang="en-US" altLang="ko-KR" sz="1600" b="1" dirty="0">
                  <a:solidFill>
                    <a:schemeClr val="accent3"/>
                  </a:solidFill>
                  <a:latin typeface="Arial" pitchFamily="34" charset="0"/>
                  <a:cs typeface="Arial" pitchFamily="34" charset="0"/>
                </a:rPr>
                <a:t>Objective Functions</a:t>
              </a:r>
              <a:endParaRPr lang="ko-KR" altLang="en-US" sz="1600" b="1" dirty="0">
                <a:solidFill>
                  <a:schemeClr val="accent3"/>
                </a:solidFill>
                <a:latin typeface="Arial" pitchFamily="34" charset="0"/>
                <a:cs typeface="Arial" pitchFamily="34" charset="0"/>
              </a:endParaRPr>
            </a:p>
          </p:txBody>
        </p:sp>
      </p:grpSp>
      <p:cxnSp>
        <p:nvCxnSpPr>
          <p:cNvPr id="24" name="Straight Connector 23">
            <a:extLst>
              <a:ext uri="{FF2B5EF4-FFF2-40B4-BE49-F238E27FC236}">
                <a16:creationId xmlns:a16="http://schemas.microsoft.com/office/drawing/2014/main" id="{0DFFF3A9-6FA9-4C0F-8625-A8EFFA16986E}"/>
              </a:ext>
            </a:extLst>
          </p:cNvPr>
          <p:cNvCxnSpPr>
            <a:cxnSpLocks/>
            <a:stCxn id="6" idx="0"/>
          </p:cNvCxnSpPr>
          <p:nvPr/>
        </p:nvCxnSpPr>
        <p:spPr>
          <a:xfrm flipV="1">
            <a:off x="6315352" y="4255803"/>
            <a:ext cx="1865610" cy="167868"/>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B23CF7C-F643-48A1-9673-7D447E0B7A97}"/>
              </a:ext>
            </a:extLst>
          </p:cNvPr>
          <p:cNvGrpSpPr/>
          <p:nvPr/>
        </p:nvGrpSpPr>
        <p:grpSpPr>
          <a:xfrm>
            <a:off x="7898799" y="4435735"/>
            <a:ext cx="2553664" cy="1661994"/>
            <a:chOff x="2211043" y="4283314"/>
            <a:chExt cx="1276381" cy="1661994"/>
          </a:xfrm>
        </p:grpSpPr>
        <p:sp>
          <p:nvSpPr>
            <p:cNvPr id="26" name="TextBox 25">
              <a:extLst>
                <a:ext uri="{FF2B5EF4-FFF2-40B4-BE49-F238E27FC236}">
                  <a16:creationId xmlns:a16="http://schemas.microsoft.com/office/drawing/2014/main" id="{D8CF3649-26B0-4090-9EFF-8B55E02651F0}"/>
                </a:ext>
              </a:extLst>
            </p:cNvPr>
            <p:cNvSpPr txBox="1"/>
            <p:nvPr/>
          </p:nvSpPr>
          <p:spPr>
            <a:xfrm>
              <a:off x="2211043" y="4560313"/>
              <a:ext cx="1276380" cy="1384995"/>
            </a:xfrm>
            <a:prstGeom prst="rect">
              <a:avLst/>
            </a:prstGeom>
            <a:noFill/>
          </p:spPr>
          <p:txBody>
            <a:bodyPr wrap="square" rtlCol="0">
              <a:spAutoFit/>
            </a:bodyPr>
            <a:lstStyle/>
            <a:p>
              <a:pPr algn="r"/>
              <a:r>
                <a:rPr lang="en-GB" altLang="ko-KR" sz="1400" b="1" dirty="0">
                  <a:solidFill>
                    <a:srgbClr val="FF0000"/>
                  </a:solidFill>
                  <a:latin typeface="Arial" pitchFamily="34" charset="0"/>
                  <a:cs typeface="Arial" pitchFamily="34" charset="0"/>
                </a:rPr>
                <a:t>Integrating Three bottom-line of sustainability</a:t>
              </a:r>
              <a:r>
                <a:rPr lang="en-GB" altLang="ko-KR" sz="1400" dirty="0">
                  <a:solidFill>
                    <a:schemeClr val="tx1">
                      <a:lumMod val="75000"/>
                      <a:lumOff val="25000"/>
                    </a:schemeClr>
                  </a:solidFill>
                  <a:latin typeface="Arial" pitchFamily="34" charset="0"/>
                  <a:cs typeface="Arial" pitchFamily="34" charset="0"/>
                </a:rPr>
                <a:t> in objective functions. Most of the works are mainly concerned with economic parameters. </a:t>
              </a:r>
              <a:endParaRPr lang="ko-KR" altLang="en-US" sz="1400" dirty="0">
                <a:solidFill>
                  <a:schemeClr val="tx1">
                    <a:lumMod val="75000"/>
                    <a:lumOff val="25000"/>
                  </a:schemeClr>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5064302E-0B81-4746-91A0-240C5C17863A}"/>
                </a:ext>
              </a:extLst>
            </p:cNvPr>
            <p:cNvSpPr txBox="1"/>
            <p:nvPr/>
          </p:nvSpPr>
          <p:spPr>
            <a:xfrm>
              <a:off x="2559660" y="4283314"/>
              <a:ext cx="927764" cy="307777"/>
            </a:xfrm>
            <a:prstGeom prst="rect">
              <a:avLst/>
            </a:prstGeom>
            <a:noFill/>
          </p:spPr>
          <p:txBody>
            <a:bodyPr wrap="square" rtlCol="0">
              <a:spAutoFit/>
            </a:bodyPr>
            <a:lstStyle/>
            <a:p>
              <a:pPr algn="r"/>
              <a:r>
                <a:rPr lang="en-US" altLang="ko-KR" sz="1400" b="1" dirty="0">
                  <a:solidFill>
                    <a:schemeClr val="accent1"/>
                  </a:solidFill>
                  <a:latin typeface="Arial" pitchFamily="34" charset="0"/>
                  <a:cs typeface="Arial" pitchFamily="34" charset="0"/>
                </a:rPr>
                <a:t>TB of Sustainability</a:t>
              </a:r>
              <a:endParaRPr lang="ko-KR" altLang="en-US" sz="1400" b="1" dirty="0">
                <a:solidFill>
                  <a:schemeClr val="accent1"/>
                </a:solidFill>
                <a:latin typeface="Arial" pitchFamily="34" charset="0"/>
                <a:cs typeface="Arial" pitchFamily="34" charset="0"/>
              </a:endParaRPr>
            </a:p>
          </p:txBody>
        </p:sp>
      </p:grpSp>
      <p:grpSp>
        <p:nvGrpSpPr>
          <p:cNvPr id="28" name="Group 27">
            <a:extLst>
              <a:ext uri="{FF2B5EF4-FFF2-40B4-BE49-F238E27FC236}">
                <a16:creationId xmlns:a16="http://schemas.microsoft.com/office/drawing/2014/main" id="{B3B26B03-6203-4D1C-8785-C0FD2581ED7B}"/>
              </a:ext>
            </a:extLst>
          </p:cNvPr>
          <p:cNvGrpSpPr/>
          <p:nvPr/>
        </p:nvGrpSpPr>
        <p:grpSpPr>
          <a:xfrm>
            <a:off x="7337829" y="1957967"/>
            <a:ext cx="3214191" cy="1938993"/>
            <a:chOff x="1930657" y="4221758"/>
            <a:chExt cx="1606528" cy="1938993"/>
          </a:xfrm>
        </p:grpSpPr>
        <p:sp>
          <p:nvSpPr>
            <p:cNvPr id="29" name="TextBox 28">
              <a:extLst>
                <a:ext uri="{FF2B5EF4-FFF2-40B4-BE49-F238E27FC236}">
                  <a16:creationId xmlns:a16="http://schemas.microsoft.com/office/drawing/2014/main" id="{482EB56F-0971-4CE8-A459-AAC8C6620037}"/>
                </a:ext>
              </a:extLst>
            </p:cNvPr>
            <p:cNvSpPr txBox="1"/>
            <p:nvPr/>
          </p:nvSpPr>
          <p:spPr>
            <a:xfrm>
              <a:off x="2328208" y="4560313"/>
              <a:ext cx="1159216" cy="1600438"/>
            </a:xfrm>
            <a:prstGeom prst="rect">
              <a:avLst/>
            </a:prstGeom>
            <a:noFill/>
          </p:spPr>
          <p:txBody>
            <a:bodyPr wrap="square" rtlCol="0">
              <a:spAutoFit/>
            </a:bodyPr>
            <a:lstStyle/>
            <a:p>
              <a:pPr algn="r"/>
              <a:r>
                <a:rPr lang="en-GB" altLang="ko-KR" sz="1400" dirty="0">
                  <a:solidFill>
                    <a:schemeClr val="tx1">
                      <a:lumMod val="75000"/>
                      <a:lumOff val="25000"/>
                    </a:schemeClr>
                  </a:solidFill>
                  <a:latin typeface="Arial" pitchFamily="34" charset="0"/>
                  <a:cs typeface="Arial" pitchFamily="34" charset="0"/>
                </a:rPr>
                <a:t>no explicit consideration of </a:t>
              </a:r>
              <a:r>
                <a:rPr lang="en-GB" altLang="ko-KR" sz="1400" b="1" dirty="0">
                  <a:solidFill>
                    <a:srgbClr val="FF0000"/>
                  </a:solidFill>
                  <a:latin typeface="Arial" pitchFamily="34" charset="0"/>
                  <a:cs typeface="Arial" pitchFamily="34" charset="0"/>
                </a:rPr>
                <a:t>CE indicators </a:t>
              </a:r>
              <a:r>
                <a:rPr lang="en-GB" altLang="ko-KR" sz="1400" dirty="0">
                  <a:solidFill>
                    <a:schemeClr val="tx1">
                      <a:lumMod val="75000"/>
                      <a:lumOff val="25000"/>
                    </a:schemeClr>
                  </a:solidFill>
                  <a:latin typeface="Arial" pitchFamily="34" charset="0"/>
                  <a:cs typeface="Arial" pitchFamily="34" charset="0"/>
                </a:rPr>
                <a:t> and it’s an obvious </a:t>
              </a:r>
              <a:r>
                <a:rPr lang="en-GB" altLang="ko-KR" sz="1400" b="1" dirty="0">
                  <a:solidFill>
                    <a:srgbClr val="FF0000"/>
                  </a:solidFill>
                  <a:latin typeface="Arial" pitchFamily="34" charset="0"/>
                  <a:cs typeface="Arial" pitchFamily="34" charset="0"/>
                </a:rPr>
                <a:t>disconnection between circularity indicators and network design models</a:t>
              </a:r>
              <a:r>
                <a:rPr lang="en-GB" altLang="ko-KR" sz="1400" dirty="0">
                  <a:solidFill>
                    <a:schemeClr val="tx1">
                      <a:lumMod val="75000"/>
                      <a:lumOff val="25000"/>
                    </a:schemeClr>
                  </a:solidFill>
                  <a:latin typeface="Arial" pitchFamily="34" charset="0"/>
                  <a:cs typeface="Arial" pitchFamily="34" charset="0"/>
                </a:rPr>
                <a:t> which needs to be addressed.  </a:t>
              </a:r>
              <a:endParaRPr lang="ko-KR" altLang="en-US" sz="1400" dirty="0">
                <a:solidFill>
                  <a:schemeClr val="tx1">
                    <a:lumMod val="75000"/>
                    <a:lumOff val="25000"/>
                  </a:schemeClr>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CD142B24-26A0-400D-9EC1-1260B776A660}"/>
                </a:ext>
              </a:extLst>
            </p:cNvPr>
            <p:cNvSpPr txBox="1"/>
            <p:nvPr/>
          </p:nvSpPr>
          <p:spPr>
            <a:xfrm>
              <a:off x="1930657" y="4221758"/>
              <a:ext cx="1606528" cy="338554"/>
            </a:xfrm>
            <a:prstGeom prst="rect">
              <a:avLst/>
            </a:prstGeom>
            <a:noFill/>
          </p:spPr>
          <p:txBody>
            <a:bodyPr wrap="square" rtlCol="0">
              <a:spAutoFit/>
            </a:bodyPr>
            <a:lstStyle/>
            <a:p>
              <a:pPr algn="r"/>
              <a:r>
                <a:rPr lang="en-US" altLang="ko-KR" sz="1600" b="1" dirty="0">
                  <a:solidFill>
                    <a:schemeClr val="accent2"/>
                  </a:solidFill>
                  <a:latin typeface="Arial" pitchFamily="34" charset="0"/>
                  <a:cs typeface="Arial" pitchFamily="34" charset="0"/>
                </a:rPr>
                <a:t>Circularity Indicators</a:t>
              </a:r>
              <a:endParaRPr lang="ko-KR" altLang="en-US" sz="1600" b="1" dirty="0">
                <a:solidFill>
                  <a:schemeClr val="accent2"/>
                </a:solidFill>
                <a:latin typeface="Arial" pitchFamily="34" charset="0"/>
                <a:cs typeface="Arial" pitchFamily="34" charset="0"/>
              </a:endParaRPr>
            </a:p>
          </p:txBody>
        </p:sp>
      </p:grpSp>
      <p:grpSp>
        <p:nvGrpSpPr>
          <p:cNvPr id="36" name="Graphic 70">
            <a:extLst>
              <a:ext uri="{FF2B5EF4-FFF2-40B4-BE49-F238E27FC236}">
                <a16:creationId xmlns:a16="http://schemas.microsoft.com/office/drawing/2014/main" id="{34EB2280-E4C1-461B-8E2C-98CDCD3B9534}"/>
              </a:ext>
            </a:extLst>
          </p:cNvPr>
          <p:cNvGrpSpPr/>
          <p:nvPr/>
        </p:nvGrpSpPr>
        <p:grpSpPr>
          <a:xfrm>
            <a:off x="6000724" y="4109206"/>
            <a:ext cx="306348" cy="18683"/>
            <a:chOff x="7001696" y="3720806"/>
            <a:chExt cx="2537177" cy="154734"/>
          </a:xfrm>
          <a:solidFill>
            <a:schemeClr val="accent6"/>
          </a:solidFill>
        </p:grpSpPr>
        <p:sp>
          <p:nvSpPr>
            <p:cNvPr id="38" name="Freeform: Shape 37">
              <a:extLst>
                <a:ext uri="{FF2B5EF4-FFF2-40B4-BE49-F238E27FC236}">
                  <a16:creationId xmlns:a16="http://schemas.microsoft.com/office/drawing/2014/main" id="{7E15158E-8FD7-46E1-8E77-374EA9494AD7}"/>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8D5266-BFC0-473F-88AB-5790C2254753}"/>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34" name="TextBox 33">
            <a:extLst>
              <a:ext uri="{FF2B5EF4-FFF2-40B4-BE49-F238E27FC236}">
                <a16:creationId xmlns:a16="http://schemas.microsoft.com/office/drawing/2014/main" id="{59E95D55-4B70-F846-9FFA-E21F2E54647B}"/>
              </a:ext>
            </a:extLst>
          </p:cNvPr>
          <p:cNvSpPr txBox="1"/>
          <p:nvPr/>
        </p:nvSpPr>
        <p:spPr>
          <a:xfrm>
            <a:off x="5724795" y="3644951"/>
            <a:ext cx="1162165" cy="523220"/>
          </a:xfrm>
          <a:prstGeom prst="rect">
            <a:avLst/>
          </a:prstGeom>
          <a:noFill/>
        </p:spPr>
        <p:txBody>
          <a:bodyPr wrap="square" rtlCol="0">
            <a:spAutoFit/>
          </a:bodyPr>
          <a:lstStyle/>
          <a:p>
            <a:pPr algn="ctr"/>
            <a:r>
              <a:rPr lang="en-US" sz="1400" b="1" dirty="0"/>
              <a:t>Theoretical Gaps</a:t>
            </a:r>
          </a:p>
        </p:txBody>
      </p:sp>
      <p:sp>
        <p:nvSpPr>
          <p:cNvPr id="40" name="Text Placeholder 1">
            <a:extLst>
              <a:ext uri="{FF2B5EF4-FFF2-40B4-BE49-F238E27FC236}">
                <a16:creationId xmlns:a16="http://schemas.microsoft.com/office/drawing/2014/main" id="{E2893B71-2D53-7C43-9A9A-0CF55A9ABF3E}"/>
              </a:ext>
            </a:extLst>
          </p:cNvPr>
          <p:cNvSpPr txBox="1">
            <a:spLocks/>
          </p:cNvSpPr>
          <p:nvPr/>
        </p:nvSpPr>
        <p:spPr>
          <a:xfrm>
            <a:off x="312199" y="360112"/>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Discussion – a research agenda for CLSC research </a:t>
            </a:r>
          </a:p>
        </p:txBody>
      </p:sp>
      <p:sp>
        <p:nvSpPr>
          <p:cNvPr id="43" name="Round Same Side Corner Rectangle 19">
            <a:extLst>
              <a:ext uri="{FF2B5EF4-FFF2-40B4-BE49-F238E27FC236}">
                <a16:creationId xmlns:a16="http://schemas.microsoft.com/office/drawing/2014/main" id="{836159D9-4153-7A4B-BBD4-BD219CB29BEB}"/>
              </a:ext>
            </a:extLst>
          </p:cNvPr>
          <p:cNvSpPr/>
          <p:nvPr/>
        </p:nvSpPr>
        <p:spPr>
          <a:xfrm>
            <a:off x="1084841" y="4458396"/>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B9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Donut 24">
            <a:extLst>
              <a:ext uri="{FF2B5EF4-FFF2-40B4-BE49-F238E27FC236}">
                <a16:creationId xmlns:a16="http://schemas.microsoft.com/office/drawing/2014/main" id="{49E3FA90-EEA4-F044-822F-C3FC3527D218}"/>
              </a:ext>
            </a:extLst>
          </p:cNvPr>
          <p:cNvSpPr/>
          <p:nvPr/>
        </p:nvSpPr>
        <p:spPr>
          <a:xfrm>
            <a:off x="981940" y="2046809"/>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44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Left Arrow 1">
            <a:extLst>
              <a:ext uri="{FF2B5EF4-FFF2-40B4-BE49-F238E27FC236}">
                <a16:creationId xmlns:a16="http://schemas.microsoft.com/office/drawing/2014/main" id="{12C6F422-05FF-734B-81CC-7D4C227BC5DD}"/>
              </a:ext>
            </a:extLst>
          </p:cNvPr>
          <p:cNvSpPr>
            <a:spLocks noChangeAspect="1"/>
          </p:cNvSpPr>
          <p:nvPr/>
        </p:nvSpPr>
        <p:spPr>
          <a:xfrm>
            <a:off x="10686875" y="2121189"/>
            <a:ext cx="468022" cy="455531"/>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4AA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Block Arc 14">
            <a:extLst>
              <a:ext uri="{FF2B5EF4-FFF2-40B4-BE49-F238E27FC236}">
                <a16:creationId xmlns:a16="http://schemas.microsoft.com/office/drawing/2014/main" id="{FEBCCE8C-19D0-0542-A975-34D3B794CB3D}"/>
              </a:ext>
            </a:extLst>
          </p:cNvPr>
          <p:cNvSpPr/>
          <p:nvPr/>
        </p:nvSpPr>
        <p:spPr>
          <a:xfrm rot="16200000">
            <a:off x="10710296" y="4437932"/>
            <a:ext cx="455069" cy="49599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47" name="Picture 46">
            <a:extLst>
              <a:ext uri="{FF2B5EF4-FFF2-40B4-BE49-F238E27FC236}">
                <a16:creationId xmlns:a16="http://schemas.microsoft.com/office/drawing/2014/main" id="{347C6F41-17C2-BB40-943F-644E06854A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41" name="TextBox 40">
            <a:extLst>
              <a:ext uri="{FF2B5EF4-FFF2-40B4-BE49-F238E27FC236}">
                <a16:creationId xmlns:a16="http://schemas.microsoft.com/office/drawing/2014/main" id="{6B560489-C7F5-FA4E-8AFC-20BCBEF75493}"/>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22</a:t>
            </a:r>
            <a:r>
              <a:rPr lang="en-US" dirty="0"/>
              <a:t> of 25</a:t>
            </a:r>
          </a:p>
        </p:txBody>
      </p:sp>
    </p:spTree>
    <p:extLst>
      <p:ext uri="{BB962C8B-B14F-4D97-AF65-F5344CB8AC3E}">
        <p14:creationId xmlns:p14="http://schemas.microsoft.com/office/powerpoint/2010/main" val="331087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b="1" dirty="0"/>
              <a:t>Practical Gaps</a:t>
            </a:r>
          </a:p>
        </p:txBody>
      </p:sp>
      <p:grpSp>
        <p:nvGrpSpPr>
          <p:cNvPr id="82" name="Group 81">
            <a:extLst>
              <a:ext uri="{FF2B5EF4-FFF2-40B4-BE49-F238E27FC236}">
                <a16:creationId xmlns:a16="http://schemas.microsoft.com/office/drawing/2014/main" id="{181A875E-B985-4A95-B67F-AB878E3664C7}"/>
              </a:ext>
            </a:extLst>
          </p:cNvPr>
          <p:cNvGrpSpPr/>
          <p:nvPr/>
        </p:nvGrpSpPr>
        <p:grpSpPr>
          <a:xfrm>
            <a:off x="1145335" y="1764930"/>
            <a:ext cx="4264394" cy="4313485"/>
            <a:chOff x="369152" y="1617134"/>
            <a:chExt cx="3546035" cy="3586857"/>
          </a:xfrm>
        </p:grpSpPr>
        <p:grpSp>
          <p:nvGrpSpPr>
            <p:cNvPr id="83" name="Group 82">
              <a:extLst>
                <a:ext uri="{FF2B5EF4-FFF2-40B4-BE49-F238E27FC236}">
                  <a16:creationId xmlns:a16="http://schemas.microsoft.com/office/drawing/2014/main" id="{8CF025F1-484C-4478-B489-7EF458BCD599}"/>
                </a:ext>
              </a:extLst>
            </p:cNvPr>
            <p:cNvGrpSpPr/>
            <p:nvPr/>
          </p:nvGrpSpPr>
          <p:grpSpPr>
            <a:xfrm>
              <a:off x="926950" y="1617134"/>
              <a:ext cx="2049224" cy="852218"/>
              <a:chOff x="926950" y="1617134"/>
              <a:chExt cx="2049224" cy="852218"/>
            </a:xfrm>
          </p:grpSpPr>
          <p:sp>
            <p:nvSpPr>
              <p:cNvPr id="103" name="Rectangle 14">
                <a:extLst>
                  <a:ext uri="{FF2B5EF4-FFF2-40B4-BE49-F238E27FC236}">
                    <a16:creationId xmlns:a16="http://schemas.microsoft.com/office/drawing/2014/main" id="{5A53FFA6-7AAA-4084-9757-FBAC6F74C270}"/>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Right Triangle 13">
                <a:extLst>
                  <a:ext uri="{FF2B5EF4-FFF2-40B4-BE49-F238E27FC236}">
                    <a16:creationId xmlns:a16="http://schemas.microsoft.com/office/drawing/2014/main" id="{669FCF72-485B-49AA-A6CE-5FD9A10DA331}"/>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Rectangle 24">
                <a:extLst>
                  <a:ext uri="{FF2B5EF4-FFF2-40B4-BE49-F238E27FC236}">
                    <a16:creationId xmlns:a16="http://schemas.microsoft.com/office/drawing/2014/main" id="{E076EE39-CEF0-451B-848A-823AB9CA0C24}"/>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Rectangle 41">
                <a:extLst>
                  <a:ext uri="{FF2B5EF4-FFF2-40B4-BE49-F238E27FC236}">
                    <a16:creationId xmlns:a16="http://schemas.microsoft.com/office/drawing/2014/main" id="{58868140-7EA8-4D07-A8CC-9C3DE68F3622}"/>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7" name="Isosceles Triangle 3">
                <a:extLst>
                  <a:ext uri="{FF2B5EF4-FFF2-40B4-BE49-F238E27FC236}">
                    <a16:creationId xmlns:a16="http://schemas.microsoft.com/office/drawing/2014/main" id="{DB6CAE9B-E902-4929-85E7-EB537E7FB639}"/>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4" name="Group 83">
              <a:extLst>
                <a:ext uri="{FF2B5EF4-FFF2-40B4-BE49-F238E27FC236}">
                  <a16:creationId xmlns:a16="http://schemas.microsoft.com/office/drawing/2014/main" id="{E7EF5E46-D4B3-4180-961C-C4B93B35C7F4}"/>
                </a:ext>
              </a:extLst>
            </p:cNvPr>
            <p:cNvGrpSpPr/>
            <p:nvPr/>
          </p:nvGrpSpPr>
          <p:grpSpPr>
            <a:xfrm rot="4990866">
              <a:off x="2464466" y="2788531"/>
              <a:ext cx="2049224" cy="852218"/>
              <a:chOff x="926950" y="1617134"/>
              <a:chExt cx="2049224" cy="852218"/>
            </a:xfrm>
          </p:grpSpPr>
          <p:sp>
            <p:nvSpPr>
              <p:cNvPr id="98" name="Rectangle 14">
                <a:extLst>
                  <a:ext uri="{FF2B5EF4-FFF2-40B4-BE49-F238E27FC236}">
                    <a16:creationId xmlns:a16="http://schemas.microsoft.com/office/drawing/2014/main" id="{C9E11633-3929-4408-AF1F-460C1265DD58}"/>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9" name="Right Triangle 13">
                <a:extLst>
                  <a:ext uri="{FF2B5EF4-FFF2-40B4-BE49-F238E27FC236}">
                    <a16:creationId xmlns:a16="http://schemas.microsoft.com/office/drawing/2014/main" id="{97047153-FAE3-437D-BEA6-AAB8858202ED}"/>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0" name="Rectangle 24">
                <a:extLst>
                  <a:ext uri="{FF2B5EF4-FFF2-40B4-BE49-F238E27FC236}">
                    <a16:creationId xmlns:a16="http://schemas.microsoft.com/office/drawing/2014/main" id="{C800B9AA-DF30-42B6-AEB6-074D5B4B0E2D}"/>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Rectangle 41">
                <a:extLst>
                  <a:ext uri="{FF2B5EF4-FFF2-40B4-BE49-F238E27FC236}">
                    <a16:creationId xmlns:a16="http://schemas.microsoft.com/office/drawing/2014/main" id="{195C837E-FBCB-41E0-8B27-60C7550DEDE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2" name="Isosceles Triangle 3">
                <a:extLst>
                  <a:ext uri="{FF2B5EF4-FFF2-40B4-BE49-F238E27FC236}">
                    <a16:creationId xmlns:a16="http://schemas.microsoft.com/office/drawing/2014/main" id="{59958A79-B804-466B-83D7-9CF4E0D21244}"/>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5" name="Group 84">
              <a:extLst>
                <a:ext uri="{FF2B5EF4-FFF2-40B4-BE49-F238E27FC236}">
                  <a16:creationId xmlns:a16="http://schemas.microsoft.com/office/drawing/2014/main" id="{2478CBBE-2899-4805-8C65-7250D98B1033}"/>
                </a:ext>
              </a:extLst>
            </p:cNvPr>
            <p:cNvGrpSpPr/>
            <p:nvPr/>
          </p:nvGrpSpPr>
          <p:grpSpPr>
            <a:xfrm rot="10066674">
              <a:off x="1444650" y="4351773"/>
              <a:ext cx="2063339" cy="852218"/>
              <a:chOff x="926950" y="1617134"/>
              <a:chExt cx="2063339" cy="852218"/>
            </a:xfrm>
          </p:grpSpPr>
          <p:sp>
            <p:nvSpPr>
              <p:cNvPr id="93" name="Rectangle 14">
                <a:extLst>
                  <a:ext uri="{FF2B5EF4-FFF2-40B4-BE49-F238E27FC236}">
                    <a16:creationId xmlns:a16="http://schemas.microsoft.com/office/drawing/2014/main" id="{F9D3CFFD-5F92-4DC2-8344-1B836752E836}"/>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Right Triangle 13">
                <a:extLst>
                  <a:ext uri="{FF2B5EF4-FFF2-40B4-BE49-F238E27FC236}">
                    <a16:creationId xmlns:a16="http://schemas.microsoft.com/office/drawing/2014/main" id="{C2A6BB69-D8AC-4D8B-9051-F4D3DC176853}"/>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5" name="Rectangle 24">
                <a:extLst>
                  <a:ext uri="{FF2B5EF4-FFF2-40B4-BE49-F238E27FC236}">
                    <a16:creationId xmlns:a16="http://schemas.microsoft.com/office/drawing/2014/main" id="{7CB45026-8B58-4E3A-B6BB-0529463E4DD9}"/>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6" name="Rectangle 41">
                <a:extLst>
                  <a:ext uri="{FF2B5EF4-FFF2-40B4-BE49-F238E27FC236}">
                    <a16:creationId xmlns:a16="http://schemas.microsoft.com/office/drawing/2014/main" id="{0A992622-4E3D-4FFF-9944-4CE420DFD899}"/>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7" name="Isosceles Triangle 3">
                <a:extLst>
                  <a:ext uri="{FF2B5EF4-FFF2-40B4-BE49-F238E27FC236}">
                    <a16:creationId xmlns:a16="http://schemas.microsoft.com/office/drawing/2014/main" id="{7D83095C-FD86-4DE3-8A01-266BA2CA2186}"/>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6" name="Group 85">
              <a:extLst>
                <a:ext uri="{FF2B5EF4-FFF2-40B4-BE49-F238E27FC236}">
                  <a16:creationId xmlns:a16="http://schemas.microsoft.com/office/drawing/2014/main" id="{21F011C1-2D5C-469F-8351-7CC3EE599D7D}"/>
                </a:ext>
              </a:extLst>
            </p:cNvPr>
            <p:cNvGrpSpPr/>
            <p:nvPr/>
          </p:nvGrpSpPr>
          <p:grpSpPr>
            <a:xfrm rot="15054074">
              <a:off x="-267551" y="3562253"/>
              <a:ext cx="2125623" cy="852218"/>
              <a:chOff x="926950" y="1617134"/>
              <a:chExt cx="2125623" cy="852218"/>
            </a:xfrm>
          </p:grpSpPr>
          <p:sp>
            <p:nvSpPr>
              <p:cNvPr id="88" name="Rectangle 14">
                <a:extLst>
                  <a:ext uri="{FF2B5EF4-FFF2-40B4-BE49-F238E27FC236}">
                    <a16:creationId xmlns:a16="http://schemas.microsoft.com/office/drawing/2014/main" id="{8761C0E5-30B7-44F9-887D-659F09304A7E}"/>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9" name="Right Triangle 13">
                <a:extLst>
                  <a:ext uri="{FF2B5EF4-FFF2-40B4-BE49-F238E27FC236}">
                    <a16:creationId xmlns:a16="http://schemas.microsoft.com/office/drawing/2014/main" id="{63608171-FA5D-49A1-BA77-6B5170DB532C}"/>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0" name="Rectangle 24">
                <a:extLst>
                  <a:ext uri="{FF2B5EF4-FFF2-40B4-BE49-F238E27FC236}">
                    <a16:creationId xmlns:a16="http://schemas.microsoft.com/office/drawing/2014/main" id="{49E325F4-D23D-4F8C-B149-73684CA87282}"/>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1" name="Rectangle 41">
                <a:extLst>
                  <a:ext uri="{FF2B5EF4-FFF2-40B4-BE49-F238E27FC236}">
                    <a16:creationId xmlns:a16="http://schemas.microsoft.com/office/drawing/2014/main" id="{B6DBBCF0-7831-46D1-B565-2CCF11BA64BF}"/>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2" name="Isosceles Triangle 3">
                <a:extLst>
                  <a:ext uri="{FF2B5EF4-FFF2-40B4-BE49-F238E27FC236}">
                    <a16:creationId xmlns:a16="http://schemas.microsoft.com/office/drawing/2014/main" id="{C72844CD-D15F-46CA-A5DE-9682443830F2}"/>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87" name="Rectangle 14">
              <a:extLst>
                <a:ext uri="{FF2B5EF4-FFF2-40B4-BE49-F238E27FC236}">
                  <a16:creationId xmlns:a16="http://schemas.microsoft.com/office/drawing/2014/main" id="{B4FBD92F-522A-43B8-AB5D-6E74F190FCC3}"/>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09" name="Group 108">
            <a:extLst>
              <a:ext uri="{FF2B5EF4-FFF2-40B4-BE49-F238E27FC236}">
                <a16:creationId xmlns:a16="http://schemas.microsoft.com/office/drawing/2014/main" id="{418685AE-8DD6-458F-94F3-7F8735612256}"/>
              </a:ext>
            </a:extLst>
          </p:cNvPr>
          <p:cNvGrpSpPr/>
          <p:nvPr/>
        </p:nvGrpSpPr>
        <p:grpSpPr>
          <a:xfrm>
            <a:off x="4379" y="1428884"/>
            <a:ext cx="9690503" cy="4999224"/>
            <a:chOff x="-579606" y="1337697"/>
            <a:chExt cx="8058090" cy="4157080"/>
          </a:xfrm>
        </p:grpSpPr>
        <p:sp>
          <p:nvSpPr>
            <p:cNvPr id="110" name="Oval 109">
              <a:extLst>
                <a:ext uri="{FF2B5EF4-FFF2-40B4-BE49-F238E27FC236}">
                  <a16:creationId xmlns:a16="http://schemas.microsoft.com/office/drawing/2014/main" id="{79F1BA01-19D2-404D-8694-2D09EEB4F265}"/>
                </a:ext>
              </a:extLst>
            </p:cNvPr>
            <p:cNvSpPr/>
            <p:nvPr/>
          </p:nvSpPr>
          <p:spPr>
            <a:xfrm>
              <a:off x="561202" y="1968076"/>
              <a:ext cx="3002685" cy="3002685"/>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1" name="Freeform 5">
              <a:extLst>
                <a:ext uri="{FF2B5EF4-FFF2-40B4-BE49-F238E27FC236}">
                  <a16:creationId xmlns:a16="http://schemas.microsoft.com/office/drawing/2014/main" id="{10D2C508-B7CC-4BB9-B32B-FA768B4C618A}"/>
                </a:ext>
              </a:extLst>
            </p:cNvPr>
            <p:cNvSpPr/>
            <p:nvPr/>
          </p:nvSpPr>
          <p:spPr>
            <a:xfrm>
              <a:off x="-579606" y="1337697"/>
              <a:ext cx="8058090" cy="4157080"/>
            </a:xfrm>
            <a:custGeom>
              <a:avLst/>
              <a:gdLst>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4762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481601 h 3481601"/>
                <a:gd name="connsiteX1" fmla="*/ 2895600 w 6334125"/>
                <a:gd name="connsiteY1" fmla="*/ 2310026 h 3481601"/>
                <a:gd name="connsiteX2" fmla="*/ 4705350 w 6334125"/>
                <a:gd name="connsiteY2" fmla="*/ 1109876 h 3481601"/>
                <a:gd name="connsiteX3" fmla="*/ 6334125 w 6334125"/>
                <a:gd name="connsiteY3" fmla="*/ 214526 h 3481601"/>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267075 h 3267075"/>
                <a:gd name="connsiteX1" fmla="*/ 2895600 w 6334125"/>
                <a:gd name="connsiteY1" fmla="*/ 2095500 h 3267075"/>
                <a:gd name="connsiteX2" fmla="*/ 4705350 w 6334125"/>
                <a:gd name="connsiteY2" fmla="*/ 895350 h 3267075"/>
                <a:gd name="connsiteX3" fmla="*/ 5221610 w 6334125"/>
                <a:gd name="connsiteY3" fmla="*/ 181769 h 3267075"/>
                <a:gd name="connsiteX4" fmla="*/ 6334125 w 6334125"/>
                <a:gd name="connsiteY4" fmla="*/ 0 h 3267075"/>
                <a:gd name="connsiteX0" fmla="*/ 0 w 6334125"/>
                <a:gd name="connsiteY0" fmla="*/ 3848138 h 3848138"/>
                <a:gd name="connsiteX1" fmla="*/ 2895600 w 6334125"/>
                <a:gd name="connsiteY1" fmla="*/ 2676563 h 3848138"/>
                <a:gd name="connsiteX2" fmla="*/ 4705350 w 6334125"/>
                <a:gd name="connsiteY2" fmla="*/ 1476413 h 3848138"/>
                <a:gd name="connsiteX3" fmla="*/ 4526285 w 6334125"/>
                <a:gd name="connsiteY3" fmla="*/ 19882 h 3848138"/>
                <a:gd name="connsiteX4" fmla="*/ 6334125 w 6334125"/>
                <a:gd name="connsiteY4" fmla="*/ 581063 h 3848138"/>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973960 w 6334125"/>
                <a:gd name="connsiteY4" fmla="*/ 545381 h 3868812"/>
                <a:gd name="connsiteX5" fmla="*/ 6334125 w 6334125"/>
                <a:gd name="connsiteY5"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183385 w 6334125"/>
                <a:gd name="connsiteY4" fmla="*/ 1012106 h 3868812"/>
                <a:gd name="connsiteX5" fmla="*/ 6334125 w 6334125"/>
                <a:gd name="connsiteY5" fmla="*/ 601737 h 3868812"/>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52187 h 3852187"/>
                <a:gd name="connsiteX1" fmla="*/ 2895600 w 6334125"/>
                <a:gd name="connsiteY1" fmla="*/ 2680612 h 3852187"/>
                <a:gd name="connsiteX2" fmla="*/ 4705350 w 6334125"/>
                <a:gd name="connsiteY2" fmla="*/ 1480462 h 3852187"/>
                <a:gd name="connsiteX3" fmla="*/ 4526285 w 6334125"/>
                <a:gd name="connsiteY3" fmla="*/ 23931 h 3852187"/>
                <a:gd name="connsiteX4" fmla="*/ 4183385 w 6334125"/>
                <a:gd name="connsiteY4" fmla="*/ 995481 h 3852187"/>
                <a:gd name="connsiteX5" fmla="*/ 6334125 w 6334125"/>
                <a:gd name="connsiteY5" fmla="*/ 585112 h 3852187"/>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942513 h 3942513"/>
                <a:gd name="connsiteX1" fmla="*/ 2895600 w 6334125"/>
                <a:gd name="connsiteY1" fmla="*/ 2770938 h 3942513"/>
                <a:gd name="connsiteX2" fmla="*/ 4705350 w 6334125"/>
                <a:gd name="connsiteY2" fmla="*/ 1570788 h 3942513"/>
                <a:gd name="connsiteX3" fmla="*/ 4383410 w 6334125"/>
                <a:gd name="connsiteY3" fmla="*/ 19007 h 3942513"/>
                <a:gd name="connsiteX4" fmla="*/ 4554860 w 6334125"/>
                <a:gd name="connsiteY4" fmla="*/ 1114382 h 3942513"/>
                <a:gd name="connsiteX5" fmla="*/ 6334125 w 6334125"/>
                <a:gd name="connsiteY5" fmla="*/ 675438 h 3942513"/>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250185 w 6334125"/>
                <a:gd name="connsiteY4" fmla="*/ 112100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82329 h 3982329"/>
                <a:gd name="connsiteX1" fmla="*/ 2895600 w 6334125"/>
                <a:gd name="connsiteY1" fmla="*/ 2810754 h 3982329"/>
                <a:gd name="connsiteX2" fmla="*/ 4705350 w 6334125"/>
                <a:gd name="connsiteY2" fmla="*/ 1610604 h 3982329"/>
                <a:gd name="connsiteX3" fmla="*/ 4383410 w 6334125"/>
                <a:gd name="connsiteY3" fmla="*/ 58823 h 3982329"/>
                <a:gd name="connsiteX4" fmla="*/ 5421635 w 6334125"/>
                <a:gd name="connsiteY4" fmla="*/ 1154198 h 3982329"/>
                <a:gd name="connsiteX5" fmla="*/ 6334125 w 6334125"/>
                <a:gd name="connsiteY5" fmla="*/ 715254 h 3982329"/>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6055 h 4026055"/>
                <a:gd name="connsiteX1" fmla="*/ 2895600 w 6334125"/>
                <a:gd name="connsiteY1" fmla="*/ 2854480 h 4026055"/>
                <a:gd name="connsiteX2" fmla="*/ 4705350 w 6334125"/>
                <a:gd name="connsiteY2" fmla="*/ 1654330 h 4026055"/>
                <a:gd name="connsiteX3" fmla="*/ 4326260 w 6334125"/>
                <a:gd name="connsiteY3" fmla="*/ 54924 h 4026055"/>
                <a:gd name="connsiteX4" fmla="*/ 5421635 w 6334125"/>
                <a:gd name="connsiteY4" fmla="*/ 1197924 h 4026055"/>
                <a:gd name="connsiteX5" fmla="*/ 6334125 w 6334125"/>
                <a:gd name="connsiteY5" fmla="*/ 758980 h 4026055"/>
                <a:gd name="connsiteX0" fmla="*/ 0 w 6334125"/>
                <a:gd name="connsiteY0" fmla="*/ 4020433 h 4020433"/>
                <a:gd name="connsiteX1" fmla="*/ 2895600 w 6334125"/>
                <a:gd name="connsiteY1" fmla="*/ 2848858 h 4020433"/>
                <a:gd name="connsiteX2" fmla="*/ 4362450 w 6334125"/>
                <a:gd name="connsiteY2" fmla="*/ 1858258 h 4020433"/>
                <a:gd name="connsiteX3" fmla="*/ 4326260 w 6334125"/>
                <a:gd name="connsiteY3" fmla="*/ 49302 h 4020433"/>
                <a:gd name="connsiteX4" fmla="*/ 5421635 w 6334125"/>
                <a:gd name="connsiteY4" fmla="*/ 1192302 h 4020433"/>
                <a:gd name="connsiteX5" fmla="*/ 6334125 w 6334125"/>
                <a:gd name="connsiteY5" fmla="*/ 753358 h 4020433"/>
                <a:gd name="connsiteX0" fmla="*/ 0 w 6334125"/>
                <a:gd name="connsiteY0" fmla="*/ 4018875 h 4018875"/>
                <a:gd name="connsiteX1" fmla="*/ 2895600 w 6334125"/>
                <a:gd name="connsiteY1" fmla="*/ 2847300 h 4018875"/>
                <a:gd name="connsiteX2" fmla="*/ 4248150 w 6334125"/>
                <a:gd name="connsiteY2" fmla="*/ 1923375 h 4018875"/>
                <a:gd name="connsiteX3" fmla="*/ 4326260 w 6334125"/>
                <a:gd name="connsiteY3" fmla="*/ 47744 h 4018875"/>
                <a:gd name="connsiteX4" fmla="*/ 5421635 w 6334125"/>
                <a:gd name="connsiteY4" fmla="*/ 1190744 h 4018875"/>
                <a:gd name="connsiteX5" fmla="*/ 6334125 w 6334125"/>
                <a:gd name="connsiteY5" fmla="*/ 751800 h 4018875"/>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27609 h 4027609"/>
                <a:gd name="connsiteX1" fmla="*/ 2895600 w 6334125"/>
                <a:gd name="connsiteY1" fmla="*/ 2856034 h 4027609"/>
                <a:gd name="connsiteX2" fmla="*/ 4248150 w 6334125"/>
                <a:gd name="connsiteY2" fmla="*/ 1932109 h 4027609"/>
                <a:gd name="connsiteX3" fmla="*/ 4326260 w 6334125"/>
                <a:gd name="connsiteY3" fmla="*/ 56478 h 4027609"/>
                <a:gd name="connsiteX4" fmla="*/ 5421635 w 6334125"/>
                <a:gd name="connsiteY4" fmla="*/ 1199478 h 4027609"/>
                <a:gd name="connsiteX5" fmla="*/ 6334125 w 6334125"/>
                <a:gd name="connsiteY5" fmla="*/ 760534 h 4027609"/>
                <a:gd name="connsiteX0" fmla="*/ 0 w 6334125"/>
                <a:gd name="connsiteY0" fmla="*/ 3994320 h 3994320"/>
                <a:gd name="connsiteX1" fmla="*/ 2895600 w 6334125"/>
                <a:gd name="connsiteY1" fmla="*/ 2822745 h 3994320"/>
                <a:gd name="connsiteX2" fmla="*/ 4248150 w 6334125"/>
                <a:gd name="connsiteY2" fmla="*/ 1898820 h 3994320"/>
                <a:gd name="connsiteX3" fmla="*/ 4326260 w 6334125"/>
                <a:gd name="connsiteY3" fmla="*/ 23189 h 3994320"/>
                <a:gd name="connsiteX4" fmla="*/ 5421635 w 6334125"/>
                <a:gd name="connsiteY4" fmla="*/ 1166189 h 3994320"/>
                <a:gd name="connsiteX5" fmla="*/ 6334125 w 6334125"/>
                <a:gd name="connsiteY5" fmla="*/ 727245 h 3994320"/>
                <a:gd name="connsiteX0" fmla="*/ 0 w 6334125"/>
                <a:gd name="connsiteY0" fmla="*/ 3995390 h 3995390"/>
                <a:gd name="connsiteX1" fmla="*/ 2895600 w 6334125"/>
                <a:gd name="connsiteY1" fmla="*/ 2823815 h 3995390"/>
                <a:gd name="connsiteX2" fmla="*/ 4248150 w 6334125"/>
                <a:gd name="connsiteY2" fmla="*/ 1899890 h 3995390"/>
                <a:gd name="connsiteX3" fmla="*/ 4326260 w 6334125"/>
                <a:gd name="connsiteY3" fmla="*/ 24259 h 3995390"/>
                <a:gd name="connsiteX4" fmla="*/ 5421635 w 6334125"/>
                <a:gd name="connsiteY4" fmla="*/ 1167259 h 3995390"/>
                <a:gd name="connsiteX5" fmla="*/ 6334125 w 6334125"/>
                <a:gd name="connsiteY5" fmla="*/ 728315 h 3995390"/>
                <a:gd name="connsiteX0" fmla="*/ 0 w 6334125"/>
                <a:gd name="connsiteY0" fmla="*/ 3996562 h 3996562"/>
                <a:gd name="connsiteX1" fmla="*/ 2895600 w 6334125"/>
                <a:gd name="connsiteY1" fmla="*/ 2824987 h 3996562"/>
                <a:gd name="connsiteX2" fmla="*/ 4248150 w 6334125"/>
                <a:gd name="connsiteY2" fmla="*/ 1901062 h 3996562"/>
                <a:gd name="connsiteX3" fmla="*/ 4326260 w 6334125"/>
                <a:gd name="connsiteY3" fmla="*/ 25431 h 3996562"/>
                <a:gd name="connsiteX4" fmla="*/ 5421635 w 6334125"/>
                <a:gd name="connsiteY4" fmla="*/ 1168431 h 3996562"/>
                <a:gd name="connsiteX5" fmla="*/ 6334125 w 6334125"/>
                <a:gd name="connsiteY5" fmla="*/ 729487 h 3996562"/>
                <a:gd name="connsiteX0" fmla="*/ 0 w 6334125"/>
                <a:gd name="connsiteY0" fmla="*/ 3998304 h 3998304"/>
                <a:gd name="connsiteX1" fmla="*/ 2895600 w 6334125"/>
                <a:gd name="connsiteY1" fmla="*/ 2826729 h 3998304"/>
                <a:gd name="connsiteX2" fmla="*/ 4248150 w 6334125"/>
                <a:gd name="connsiteY2" fmla="*/ 1902804 h 3998304"/>
                <a:gd name="connsiteX3" fmla="*/ 4326260 w 6334125"/>
                <a:gd name="connsiteY3" fmla="*/ 27173 h 3998304"/>
                <a:gd name="connsiteX4" fmla="*/ 5421635 w 6334125"/>
                <a:gd name="connsiteY4" fmla="*/ 1170173 h 3998304"/>
                <a:gd name="connsiteX5" fmla="*/ 6334125 w 6334125"/>
                <a:gd name="connsiteY5" fmla="*/ 731229 h 3998304"/>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2590 h 3562590"/>
                <a:gd name="connsiteX1" fmla="*/ 2871839 w 6310364"/>
                <a:gd name="connsiteY1" fmla="*/ 2826641 h 3562590"/>
                <a:gd name="connsiteX2" fmla="*/ 4232309 w 6310364"/>
                <a:gd name="connsiteY2" fmla="*/ 1815591 h 3562590"/>
                <a:gd name="connsiteX3" fmla="*/ 4302499 w 6310364"/>
                <a:gd name="connsiteY3" fmla="*/ 27085 h 3562590"/>
                <a:gd name="connsiteX4" fmla="*/ 5397874 w 6310364"/>
                <a:gd name="connsiteY4" fmla="*/ 1170085 h 3562590"/>
                <a:gd name="connsiteX5" fmla="*/ 6310364 w 6310364"/>
                <a:gd name="connsiteY5" fmla="*/ 731141 h 3562590"/>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50352 w 6310364"/>
                <a:gd name="connsiteY4" fmla="*/ 810173 h 3337326"/>
                <a:gd name="connsiteX5" fmla="*/ 6310364 w 6310364"/>
                <a:gd name="connsiteY5" fmla="*/ 505877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99864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04819 w 6009386"/>
                <a:gd name="connsiteY4" fmla="*/ 810173 h 3337326"/>
                <a:gd name="connsiteX5" fmla="*/ 6009386 w 6009386"/>
                <a:gd name="connsiteY5" fmla="*/ 474195 h 3337326"/>
                <a:gd name="connsiteX0" fmla="*/ 0 w 6009386"/>
                <a:gd name="connsiteY0" fmla="*/ 3399330 h 3399330"/>
                <a:gd name="connsiteX1" fmla="*/ 2871839 w 6009386"/>
                <a:gd name="connsiteY1" fmla="*/ 2663381 h 3399330"/>
                <a:gd name="connsiteX2" fmla="*/ 4232309 w 6009386"/>
                <a:gd name="connsiteY2" fmla="*/ 1652331 h 3399330"/>
                <a:gd name="connsiteX3" fmla="*/ 4302500 w 6009386"/>
                <a:gd name="connsiteY3" fmla="*/ 30155 h 3399330"/>
                <a:gd name="connsiteX4" fmla="*/ 5104819 w 6009386"/>
                <a:gd name="connsiteY4" fmla="*/ 872177 h 3399330"/>
                <a:gd name="connsiteX5" fmla="*/ 6009386 w 6009386"/>
                <a:gd name="connsiteY5" fmla="*/ 536199 h 3399330"/>
                <a:gd name="connsiteX0" fmla="*/ 0 w 6009386"/>
                <a:gd name="connsiteY0" fmla="*/ 3394402 h 3394402"/>
                <a:gd name="connsiteX1" fmla="*/ 2871839 w 6009386"/>
                <a:gd name="connsiteY1" fmla="*/ 2658453 h 3394402"/>
                <a:gd name="connsiteX2" fmla="*/ 4232309 w 6009386"/>
                <a:gd name="connsiteY2" fmla="*/ 1647403 h 3394402"/>
                <a:gd name="connsiteX3" fmla="*/ 4302500 w 6009386"/>
                <a:gd name="connsiteY3" fmla="*/ 25227 h 3394402"/>
                <a:gd name="connsiteX4" fmla="*/ 5104819 w 6009386"/>
                <a:gd name="connsiteY4" fmla="*/ 867249 h 3394402"/>
                <a:gd name="connsiteX5" fmla="*/ 6009386 w 6009386"/>
                <a:gd name="connsiteY5" fmla="*/ 531271 h 3394402"/>
                <a:gd name="connsiteX0" fmla="*/ 0 w 5914340"/>
                <a:gd name="connsiteY0" fmla="*/ 3394402 h 3394402"/>
                <a:gd name="connsiteX1" fmla="*/ 2871839 w 5914340"/>
                <a:gd name="connsiteY1" fmla="*/ 2658453 h 3394402"/>
                <a:gd name="connsiteX2" fmla="*/ 4232309 w 5914340"/>
                <a:gd name="connsiteY2" fmla="*/ 1647403 h 3394402"/>
                <a:gd name="connsiteX3" fmla="*/ 4302500 w 5914340"/>
                <a:gd name="connsiteY3" fmla="*/ 25227 h 3394402"/>
                <a:gd name="connsiteX4" fmla="*/ 5104819 w 5914340"/>
                <a:gd name="connsiteY4" fmla="*/ 867249 h 3394402"/>
                <a:gd name="connsiteX5" fmla="*/ 5914340 w 5914340"/>
                <a:gd name="connsiteY5" fmla="*/ 562953 h 3394402"/>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3048 h 3403048"/>
                <a:gd name="connsiteX1" fmla="*/ 2871839 w 5914340"/>
                <a:gd name="connsiteY1" fmla="*/ 2667099 h 3403048"/>
                <a:gd name="connsiteX2" fmla="*/ 4232309 w 5914340"/>
                <a:gd name="connsiteY2" fmla="*/ 1656049 h 3403048"/>
                <a:gd name="connsiteX3" fmla="*/ 4302500 w 5914340"/>
                <a:gd name="connsiteY3" fmla="*/ 33873 h 3403048"/>
                <a:gd name="connsiteX4" fmla="*/ 5104819 w 5914340"/>
                <a:gd name="connsiteY4" fmla="*/ 875895 h 3403048"/>
                <a:gd name="connsiteX5" fmla="*/ 5914340 w 5914340"/>
                <a:gd name="connsiteY5" fmla="*/ 571599 h 3403048"/>
                <a:gd name="connsiteX0" fmla="*/ 0 w 5914340"/>
                <a:gd name="connsiteY0" fmla="*/ 3402580 h 3402580"/>
                <a:gd name="connsiteX1" fmla="*/ 2871839 w 5914340"/>
                <a:gd name="connsiteY1" fmla="*/ 2666631 h 3402580"/>
                <a:gd name="connsiteX2" fmla="*/ 4232309 w 5914340"/>
                <a:gd name="connsiteY2" fmla="*/ 1655581 h 3402580"/>
                <a:gd name="connsiteX3" fmla="*/ 4302500 w 5914340"/>
                <a:gd name="connsiteY3" fmla="*/ 33405 h 3402580"/>
                <a:gd name="connsiteX4" fmla="*/ 5104819 w 5914340"/>
                <a:gd name="connsiteY4" fmla="*/ 875427 h 3402580"/>
                <a:gd name="connsiteX5" fmla="*/ 5914340 w 5914340"/>
                <a:gd name="connsiteY5" fmla="*/ 571131 h 3402580"/>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6496747"/>
                <a:gd name="connsiteY0" fmla="*/ 3469284 h 3469284"/>
                <a:gd name="connsiteX1" fmla="*/ 3454246 w 6496747"/>
                <a:gd name="connsiteY1" fmla="*/ 2717157 h 3469284"/>
                <a:gd name="connsiteX2" fmla="*/ 4814716 w 6496747"/>
                <a:gd name="connsiteY2" fmla="*/ 1706107 h 3469284"/>
                <a:gd name="connsiteX3" fmla="*/ 4884907 w 6496747"/>
                <a:gd name="connsiteY3" fmla="*/ 83931 h 3469284"/>
                <a:gd name="connsiteX4" fmla="*/ 5687226 w 6496747"/>
                <a:gd name="connsiteY4" fmla="*/ 925953 h 3469284"/>
                <a:gd name="connsiteX5" fmla="*/ 6496747 w 6496747"/>
                <a:gd name="connsiteY5" fmla="*/ 621657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76437 h 3476437"/>
                <a:gd name="connsiteX1" fmla="*/ 3454246 w 7734362"/>
                <a:gd name="connsiteY1" fmla="*/ 2724310 h 3476437"/>
                <a:gd name="connsiteX2" fmla="*/ 5025030 w 7734362"/>
                <a:gd name="connsiteY2" fmla="*/ 1600014 h 3476437"/>
                <a:gd name="connsiteX3" fmla="*/ 4884907 w 7734362"/>
                <a:gd name="connsiteY3" fmla="*/ 91084 h 3476437"/>
                <a:gd name="connsiteX4" fmla="*/ 6164476 w 7734362"/>
                <a:gd name="connsiteY4" fmla="*/ 1030174 h 3476437"/>
                <a:gd name="connsiteX5" fmla="*/ 7734362 w 7734362"/>
                <a:gd name="connsiteY5" fmla="*/ 620721 h 3476437"/>
                <a:gd name="connsiteX0" fmla="*/ 0 w 7734362"/>
                <a:gd name="connsiteY0" fmla="*/ 3491750 h 3491750"/>
                <a:gd name="connsiteX1" fmla="*/ 3454246 w 7734362"/>
                <a:gd name="connsiteY1" fmla="*/ 2739623 h 3491750"/>
                <a:gd name="connsiteX2" fmla="*/ 5162543 w 7734362"/>
                <a:gd name="connsiteY2" fmla="*/ 1421191 h 3491750"/>
                <a:gd name="connsiteX3" fmla="*/ 4884907 w 7734362"/>
                <a:gd name="connsiteY3" fmla="*/ 106397 h 3491750"/>
                <a:gd name="connsiteX4" fmla="*/ 6164476 w 7734362"/>
                <a:gd name="connsiteY4" fmla="*/ 1045487 h 3491750"/>
                <a:gd name="connsiteX5" fmla="*/ 7734362 w 7734362"/>
                <a:gd name="connsiteY5" fmla="*/ 636034 h 3491750"/>
                <a:gd name="connsiteX0" fmla="*/ 0 w 7734362"/>
                <a:gd name="connsiteY0" fmla="*/ 3481682 h 3481682"/>
                <a:gd name="connsiteX1" fmla="*/ 3454246 w 7734362"/>
                <a:gd name="connsiteY1" fmla="*/ 2729555 h 3481682"/>
                <a:gd name="connsiteX2" fmla="*/ 5162543 w 7734362"/>
                <a:gd name="connsiteY2" fmla="*/ 1411123 h 3481682"/>
                <a:gd name="connsiteX3" fmla="*/ 4884907 w 7734362"/>
                <a:gd name="connsiteY3" fmla="*/ 96329 h 3481682"/>
                <a:gd name="connsiteX4" fmla="*/ 6164476 w 7734362"/>
                <a:gd name="connsiteY4" fmla="*/ 1035419 h 3481682"/>
                <a:gd name="connsiteX5" fmla="*/ 7734362 w 7734362"/>
                <a:gd name="connsiteY5" fmla="*/ 625966 h 3481682"/>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01719 h 3601719"/>
                <a:gd name="connsiteX1" fmla="*/ 3454246 w 7734362"/>
                <a:gd name="connsiteY1" fmla="*/ 2849592 h 3601719"/>
                <a:gd name="connsiteX2" fmla="*/ 5162543 w 7734362"/>
                <a:gd name="connsiteY2" fmla="*/ 1531160 h 3601719"/>
                <a:gd name="connsiteX3" fmla="*/ 5022420 w 7734362"/>
                <a:gd name="connsiteY3" fmla="*/ 70764 h 3601719"/>
                <a:gd name="connsiteX4" fmla="*/ 6164476 w 7734362"/>
                <a:gd name="connsiteY4" fmla="*/ 1155456 h 3601719"/>
                <a:gd name="connsiteX5" fmla="*/ 7734362 w 7734362"/>
                <a:gd name="connsiteY5" fmla="*/ 746003 h 3601719"/>
                <a:gd name="connsiteX0" fmla="*/ 0 w 7734362"/>
                <a:gd name="connsiteY0" fmla="*/ 3663073 h 3663073"/>
                <a:gd name="connsiteX1" fmla="*/ 3454246 w 7734362"/>
                <a:gd name="connsiteY1" fmla="*/ 2910946 h 3663073"/>
                <a:gd name="connsiteX2" fmla="*/ 5162543 w 7734362"/>
                <a:gd name="connsiteY2" fmla="*/ 1592514 h 3663073"/>
                <a:gd name="connsiteX3" fmla="*/ 4941530 w 7734362"/>
                <a:gd name="connsiteY3" fmla="*/ 67405 h 3663073"/>
                <a:gd name="connsiteX4" fmla="*/ 6164476 w 7734362"/>
                <a:gd name="connsiteY4" fmla="*/ 1216810 h 3663073"/>
                <a:gd name="connsiteX5" fmla="*/ 7734362 w 7734362"/>
                <a:gd name="connsiteY5" fmla="*/ 807357 h 3663073"/>
                <a:gd name="connsiteX0" fmla="*/ 0 w 7734362"/>
                <a:gd name="connsiteY0" fmla="*/ 3660638 h 3660638"/>
                <a:gd name="connsiteX1" fmla="*/ 3454246 w 7734362"/>
                <a:gd name="connsiteY1" fmla="*/ 2908511 h 3660638"/>
                <a:gd name="connsiteX2" fmla="*/ 5162543 w 7734362"/>
                <a:gd name="connsiteY2" fmla="*/ 1590079 h 3660638"/>
                <a:gd name="connsiteX3" fmla="*/ 4941530 w 7734362"/>
                <a:gd name="connsiteY3" fmla="*/ 64970 h 3660638"/>
                <a:gd name="connsiteX4" fmla="*/ 6164476 w 7734362"/>
                <a:gd name="connsiteY4" fmla="*/ 1214375 h 3660638"/>
                <a:gd name="connsiteX5" fmla="*/ 7734362 w 7734362"/>
                <a:gd name="connsiteY5" fmla="*/ 804922 h 3660638"/>
                <a:gd name="connsiteX0" fmla="*/ 0 w 7734362"/>
                <a:gd name="connsiteY0" fmla="*/ 3688791 h 3688791"/>
                <a:gd name="connsiteX1" fmla="*/ 3454246 w 7734362"/>
                <a:gd name="connsiteY1" fmla="*/ 2936664 h 3688791"/>
                <a:gd name="connsiteX2" fmla="*/ 5162543 w 7734362"/>
                <a:gd name="connsiteY2" fmla="*/ 1618232 h 3688791"/>
                <a:gd name="connsiteX3" fmla="*/ 4941530 w 7734362"/>
                <a:gd name="connsiteY3" fmla="*/ 93123 h 3688791"/>
                <a:gd name="connsiteX4" fmla="*/ 6164476 w 7734362"/>
                <a:gd name="connsiteY4" fmla="*/ 1242528 h 3688791"/>
                <a:gd name="connsiteX5" fmla="*/ 7734362 w 7734362"/>
                <a:gd name="connsiteY5" fmla="*/ 833075 h 3688791"/>
                <a:gd name="connsiteX0" fmla="*/ 0 w 7734362"/>
                <a:gd name="connsiteY0" fmla="*/ 3673620 h 3673620"/>
                <a:gd name="connsiteX1" fmla="*/ 3454246 w 7734362"/>
                <a:gd name="connsiteY1" fmla="*/ 2921493 h 3673620"/>
                <a:gd name="connsiteX2" fmla="*/ 5162543 w 7734362"/>
                <a:gd name="connsiteY2" fmla="*/ 1603061 h 3673620"/>
                <a:gd name="connsiteX3" fmla="*/ 4957709 w 7734362"/>
                <a:gd name="connsiteY3" fmla="*/ 94131 h 3673620"/>
                <a:gd name="connsiteX4" fmla="*/ 6164476 w 7734362"/>
                <a:gd name="connsiteY4" fmla="*/ 1227357 h 3673620"/>
                <a:gd name="connsiteX5" fmla="*/ 7734362 w 7734362"/>
                <a:gd name="connsiteY5" fmla="*/ 817904 h 3673620"/>
                <a:gd name="connsiteX0" fmla="*/ 0 w 7734362"/>
                <a:gd name="connsiteY0" fmla="*/ 3640616 h 3640616"/>
                <a:gd name="connsiteX1" fmla="*/ 3454246 w 7734362"/>
                <a:gd name="connsiteY1" fmla="*/ 2888489 h 3640616"/>
                <a:gd name="connsiteX2" fmla="*/ 5162543 w 7734362"/>
                <a:gd name="connsiteY2" fmla="*/ 1570057 h 3640616"/>
                <a:gd name="connsiteX3" fmla="*/ 4957709 w 7734362"/>
                <a:gd name="connsiteY3" fmla="*/ 61127 h 3640616"/>
                <a:gd name="connsiteX4" fmla="*/ 6164476 w 7734362"/>
                <a:gd name="connsiteY4" fmla="*/ 1194353 h 3640616"/>
                <a:gd name="connsiteX5" fmla="*/ 7734362 w 7734362"/>
                <a:gd name="connsiteY5" fmla="*/ 784900 h 3640616"/>
                <a:gd name="connsiteX0" fmla="*/ 0 w 7734362"/>
                <a:gd name="connsiteY0" fmla="*/ 3647921 h 3647921"/>
                <a:gd name="connsiteX1" fmla="*/ 3454246 w 7734362"/>
                <a:gd name="connsiteY1" fmla="*/ 2895794 h 3647921"/>
                <a:gd name="connsiteX2" fmla="*/ 5162543 w 7734362"/>
                <a:gd name="connsiteY2" fmla="*/ 1577362 h 3647921"/>
                <a:gd name="connsiteX3" fmla="*/ 4957709 w 7734362"/>
                <a:gd name="connsiteY3" fmla="*/ 68432 h 3647921"/>
                <a:gd name="connsiteX4" fmla="*/ 6164476 w 7734362"/>
                <a:gd name="connsiteY4" fmla="*/ 1201658 h 3647921"/>
                <a:gd name="connsiteX5" fmla="*/ 7734362 w 7734362"/>
                <a:gd name="connsiteY5" fmla="*/ 792205 h 3647921"/>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582010 h 3582010"/>
                <a:gd name="connsiteX1" fmla="*/ 3454246 w 7734362"/>
                <a:gd name="connsiteY1" fmla="*/ 2829883 h 3582010"/>
                <a:gd name="connsiteX2" fmla="*/ 5162543 w 7734362"/>
                <a:gd name="connsiteY2" fmla="*/ 1511451 h 3582010"/>
                <a:gd name="connsiteX3" fmla="*/ 4957709 w 7734362"/>
                <a:gd name="connsiteY3" fmla="*/ 2521 h 3582010"/>
                <a:gd name="connsiteX4" fmla="*/ 6407145 w 7734362"/>
                <a:gd name="connsiteY4" fmla="*/ 1103391 h 3582010"/>
                <a:gd name="connsiteX5" fmla="*/ 7734362 w 7734362"/>
                <a:gd name="connsiteY5" fmla="*/ 726294 h 3582010"/>
                <a:gd name="connsiteX0" fmla="*/ 0 w 7734362"/>
                <a:gd name="connsiteY0" fmla="*/ 3586304 h 3586304"/>
                <a:gd name="connsiteX1" fmla="*/ 3454246 w 7734362"/>
                <a:gd name="connsiteY1" fmla="*/ 2834177 h 3586304"/>
                <a:gd name="connsiteX2" fmla="*/ 5162543 w 7734362"/>
                <a:gd name="connsiteY2" fmla="*/ 1515745 h 3586304"/>
                <a:gd name="connsiteX3" fmla="*/ 4957709 w 7734362"/>
                <a:gd name="connsiteY3" fmla="*/ 6815 h 3586304"/>
                <a:gd name="connsiteX4" fmla="*/ 6407145 w 7734362"/>
                <a:gd name="connsiteY4" fmla="*/ 1107685 h 3586304"/>
                <a:gd name="connsiteX5" fmla="*/ 7734362 w 7734362"/>
                <a:gd name="connsiteY5" fmla="*/ 730588 h 3586304"/>
                <a:gd name="connsiteX0" fmla="*/ 0 w 7734362"/>
                <a:gd name="connsiteY0" fmla="*/ 3687876 h 3687876"/>
                <a:gd name="connsiteX1" fmla="*/ 3454246 w 7734362"/>
                <a:gd name="connsiteY1" fmla="*/ 2935749 h 3687876"/>
                <a:gd name="connsiteX2" fmla="*/ 5162543 w 7734362"/>
                <a:gd name="connsiteY2" fmla="*/ 1617317 h 3687876"/>
                <a:gd name="connsiteX3" fmla="*/ 4957709 w 7734362"/>
                <a:gd name="connsiteY3" fmla="*/ 108387 h 3687876"/>
                <a:gd name="connsiteX4" fmla="*/ 6407145 w 7734362"/>
                <a:gd name="connsiteY4" fmla="*/ 1209257 h 3687876"/>
                <a:gd name="connsiteX5" fmla="*/ 7734362 w 7734362"/>
                <a:gd name="connsiteY5" fmla="*/ 832160 h 3687876"/>
                <a:gd name="connsiteX0" fmla="*/ 0 w 7734362"/>
                <a:gd name="connsiteY0" fmla="*/ 3707261 h 3707261"/>
                <a:gd name="connsiteX1" fmla="*/ 3454246 w 7734362"/>
                <a:gd name="connsiteY1" fmla="*/ 2955134 h 3707261"/>
                <a:gd name="connsiteX2" fmla="*/ 5162543 w 7734362"/>
                <a:gd name="connsiteY2" fmla="*/ 1636702 h 3707261"/>
                <a:gd name="connsiteX3" fmla="*/ 4957709 w 7734362"/>
                <a:gd name="connsiteY3" fmla="*/ 127772 h 3707261"/>
                <a:gd name="connsiteX4" fmla="*/ 6407145 w 7734362"/>
                <a:gd name="connsiteY4" fmla="*/ 1228642 h 3707261"/>
                <a:gd name="connsiteX5" fmla="*/ 7734362 w 7734362"/>
                <a:gd name="connsiteY5" fmla="*/ 851545 h 3707261"/>
                <a:gd name="connsiteX0" fmla="*/ 0 w 7734362"/>
                <a:gd name="connsiteY0" fmla="*/ 3661117 h 3661117"/>
                <a:gd name="connsiteX1" fmla="*/ 3454246 w 7734362"/>
                <a:gd name="connsiteY1" fmla="*/ 2908990 h 3661117"/>
                <a:gd name="connsiteX2" fmla="*/ 5162543 w 7734362"/>
                <a:gd name="connsiteY2" fmla="*/ 1590558 h 3661117"/>
                <a:gd name="connsiteX3" fmla="*/ 4957709 w 7734362"/>
                <a:gd name="connsiteY3" fmla="*/ 81628 h 3661117"/>
                <a:gd name="connsiteX4" fmla="*/ 6407145 w 7734362"/>
                <a:gd name="connsiteY4" fmla="*/ 1182498 h 3661117"/>
                <a:gd name="connsiteX5" fmla="*/ 7734362 w 7734362"/>
                <a:gd name="connsiteY5" fmla="*/ 805401 h 3661117"/>
                <a:gd name="connsiteX0" fmla="*/ 0 w 7734362"/>
                <a:gd name="connsiteY0" fmla="*/ 3653475 h 3653475"/>
                <a:gd name="connsiteX1" fmla="*/ 3454246 w 7734362"/>
                <a:gd name="connsiteY1" fmla="*/ 2901348 h 3653475"/>
                <a:gd name="connsiteX2" fmla="*/ 5162543 w 7734362"/>
                <a:gd name="connsiteY2" fmla="*/ 1582916 h 3653475"/>
                <a:gd name="connsiteX3" fmla="*/ 4957709 w 7734362"/>
                <a:gd name="connsiteY3" fmla="*/ 73986 h 3653475"/>
                <a:gd name="connsiteX4" fmla="*/ 6407145 w 7734362"/>
                <a:gd name="connsiteY4" fmla="*/ 1174856 h 3653475"/>
                <a:gd name="connsiteX5" fmla="*/ 7734362 w 7734362"/>
                <a:gd name="connsiteY5" fmla="*/ 797759 h 3653475"/>
                <a:gd name="connsiteX0" fmla="*/ 0 w 7734362"/>
                <a:gd name="connsiteY0" fmla="*/ 3682289 h 3682289"/>
                <a:gd name="connsiteX1" fmla="*/ 3454246 w 7734362"/>
                <a:gd name="connsiteY1" fmla="*/ 2930162 h 3682289"/>
                <a:gd name="connsiteX2" fmla="*/ 5162543 w 7734362"/>
                <a:gd name="connsiteY2" fmla="*/ 1611730 h 3682289"/>
                <a:gd name="connsiteX3" fmla="*/ 4957709 w 7734362"/>
                <a:gd name="connsiteY3" fmla="*/ 102800 h 3682289"/>
                <a:gd name="connsiteX4" fmla="*/ 6407145 w 7734362"/>
                <a:gd name="connsiteY4" fmla="*/ 1203670 h 3682289"/>
                <a:gd name="connsiteX5" fmla="*/ 7734362 w 7734362"/>
                <a:gd name="connsiteY5" fmla="*/ 826573 h 3682289"/>
                <a:gd name="connsiteX0" fmla="*/ 0 w 7734362"/>
                <a:gd name="connsiteY0" fmla="*/ 3583278 h 3583278"/>
                <a:gd name="connsiteX1" fmla="*/ 3454246 w 7734362"/>
                <a:gd name="connsiteY1" fmla="*/ 2831151 h 3583278"/>
                <a:gd name="connsiteX2" fmla="*/ 5162544 w 7734362"/>
                <a:gd name="connsiteY2" fmla="*/ 1609787 h 3583278"/>
                <a:gd name="connsiteX3" fmla="*/ 4957709 w 7734362"/>
                <a:gd name="connsiteY3" fmla="*/ 3789 h 3583278"/>
                <a:gd name="connsiteX4" fmla="*/ 6407145 w 7734362"/>
                <a:gd name="connsiteY4" fmla="*/ 1104659 h 3583278"/>
                <a:gd name="connsiteX5" fmla="*/ 7734362 w 7734362"/>
                <a:gd name="connsiteY5" fmla="*/ 727562 h 3583278"/>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91513 h 3591513"/>
                <a:gd name="connsiteX1" fmla="*/ 3454246 w 7734362"/>
                <a:gd name="connsiteY1" fmla="*/ 2839386 h 3591513"/>
                <a:gd name="connsiteX2" fmla="*/ 5211078 w 7734362"/>
                <a:gd name="connsiteY2" fmla="*/ 1496687 h 3591513"/>
                <a:gd name="connsiteX3" fmla="*/ 4957709 w 7734362"/>
                <a:gd name="connsiteY3" fmla="*/ 12024 h 3591513"/>
                <a:gd name="connsiteX4" fmla="*/ 6407145 w 7734362"/>
                <a:gd name="connsiteY4" fmla="*/ 1112894 h 3591513"/>
                <a:gd name="connsiteX5" fmla="*/ 7734362 w 7734362"/>
                <a:gd name="connsiteY5" fmla="*/ 735797 h 3591513"/>
                <a:gd name="connsiteX0" fmla="*/ 0 w 7734362"/>
                <a:gd name="connsiteY0" fmla="*/ 3613435 h 3613435"/>
                <a:gd name="connsiteX1" fmla="*/ 3454246 w 7734362"/>
                <a:gd name="connsiteY1" fmla="*/ 2861308 h 3613435"/>
                <a:gd name="connsiteX2" fmla="*/ 5211078 w 7734362"/>
                <a:gd name="connsiteY2" fmla="*/ 1518609 h 3613435"/>
                <a:gd name="connsiteX3" fmla="*/ 4957709 w 7734362"/>
                <a:gd name="connsiteY3" fmla="*/ 33946 h 3613435"/>
                <a:gd name="connsiteX4" fmla="*/ 6407145 w 7734362"/>
                <a:gd name="connsiteY4" fmla="*/ 1134816 h 3613435"/>
                <a:gd name="connsiteX5" fmla="*/ 7734362 w 7734362"/>
                <a:gd name="connsiteY5" fmla="*/ 757719 h 3613435"/>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6818 h 3586818"/>
                <a:gd name="connsiteX1" fmla="*/ 3454246 w 7734362"/>
                <a:gd name="connsiteY1" fmla="*/ 2834691 h 3586818"/>
                <a:gd name="connsiteX2" fmla="*/ 5211078 w 7734362"/>
                <a:gd name="connsiteY2" fmla="*/ 1491992 h 3586818"/>
                <a:gd name="connsiteX3" fmla="*/ 4957709 w 7734362"/>
                <a:gd name="connsiteY3" fmla="*/ 7329 h 3586818"/>
                <a:gd name="connsiteX4" fmla="*/ 6326255 w 7734362"/>
                <a:gd name="connsiteY4" fmla="*/ 1003042 h 3586818"/>
                <a:gd name="connsiteX5" fmla="*/ 7734362 w 7734362"/>
                <a:gd name="connsiteY5" fmla="*/ 731102 h 3586818"/>
                <a:gd name="connsiteX0" fmla="*/ 0 w 7734362"/>
                <a:gd name="connsiteY0" fmla="*/ 3582159 h 3582159"/>
                <a:gd name="connsiteX1" fmla="*/ 3454246 w 7734362"/>
                <a:gd name="connsiteY1" fmla="*/ 2830032 h 3582159"/>
                <a:gd name="connsiteX2" fmla="*/ 5211078 w 7734362"/>
                <a:gd name="connsiteY2" fmla="*/ 1487333 h 3582159"/>
                <a:gd name="connsiteX3" fmla="*/ 4957709 w 7734362"/>
                <a:gd name="connsiteY3" fmla="*/ 2670 h 3582159"/>
                <a:gd name="connsiteX4" fmla="*/ 6326255 w 7734362"/>
                <a:gd name="connsiteY4" fmla="*/ 998383 h 3582159"/>
                <a:gd name="connsiteX5" fmla="*/ 7734362 w 7734362"/>
                <a:gd name="connsiteY5" fmla="*/ 726443 h 3582159"/>
                <a:gd name="connsiteX0" fmla="*/ 0 w 7734362"/>
                <a:gd name="connsiteY0" fmla="*/ 3626225 h 3626225"/>
                <a:gd name="connsiteX1" fmla="*/ 3454246 w 7734362"/>
                <a:gd name="connsiteY1" fmla="*/ 2874098 h 3626225"/>
                <a:gd name="connsiteX2" fmla="*/ 5211078 w 7734362"/>
                <a:gd name="connsiteY2" fmla="*/ 1531399 h 3626225"/>
                <a:gd name="connsiteX3" fmla="*/ 4957709 w 7734362"/>
                <a:gd name="connsiteY3" fmla="*/ 46736 h 3626225"/>
                <a:gd name="connsiteX4" fmla="*/ 6326255 w 7734362"/>
                <a:gd name="connsiteY4" fmla="*/ 1042449 h 3626225"/>
                <a:gd name="connsiteX5" fmla="*/ 7734362 w 7734362"/>
                <a:gd name="connsiteY5" fmla="*/ 770509 h 3626225"/>
                <a:gd name="connsiteX0" fmla="*/ 0 w 7734362"/>
                <a:gd name="connsiteY0" fmla="*/ 3597711 h 3597711"/>
                <a:gd name="connsiteX1" fmla="*/ 3454246 w 7734362"/>
                <a:gd name="connsiteY1" fmla="*/ 2845584 h 3597711"/>
                <a:gd name="connsiteX2" fmla="*/ 5211078 w 7734362"/>
                <a:gd name="connsiteY2" fmla="*/ 1502885 h 3597711"/>
                <a:gd name="connsiteX3" fmla="*/ 4957709 w 7734362"/>
                <a:gd name="connsiteY3" fmla="*/ 18222 h 3597711"/>
                <a:gd name="connsiteX4" fmla="*/ 6326255 w 7734362"/>
                <a:gd name="connsiteY4" fmla="*/ 1013935 h 3597711"/>
                <a:gd name="connsiteX5" fmla="*/ 7734362 w 7734362"/>
                <a:gd name="connsiteY5" fmla="*/ 741995 h 3597711"/>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186811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440 h 3613440"/>
                <a:gd name="connsiteX1" fmla="*/ 3454246 w 7734362"/>
                <a:gd name="connsiteY1" fmla="*/ 2861313 h 3613440"/>
                <a:gd name="connsiteX2" fmla="*/ 5186811 w 7734362"/>
                <a:gd name="connsiteY2" fmla="*/ 1518614 h 3613440"/>
                <a:gd name="connsiteX3" fmla="*/ 4957709 w 7734362"/>
                <a:gd name="connsiteY3" fmla="*/ 33951 h 3613440"/>
                <a:gd name="connsiteX4" fmla="*/ 6245366 w 7734362"/>
                <a:gd name="connsiteY4" fmla="*/ 1062020 h 3613440"/>
                <a:gd name="connsiteX5" fmla="*/ 7734362 w 7734362"/>
                <a:gd name="connsiteY5" fmla="*/ 757724 h 3613440"/>
                <a:gd name="connsiteX0" fmla="*/ 0 w 7734362"/>
                <a:gd name="connsiteY0" fmla="*/ 3616227 h 3616227"/>
                <a:gd name="connsiteX1" fmla="*/ 3454246 w 7734362"/>
                <a:gd name="connsiteY1" fmla="*/ 2864100 h 3616227"/>
                <a:gd name="connsiteX2" fmla="*/ 5186811 w 7734362"/>
                <a:gd name="connsiteY2" fmla="*/ 1521401 h 3616227"/>
                <a:gd name="connsiteX3" fmla="*/ 4957709 w 7734362"/>
                <a:gd name="connsiteY3" fmla="*/ 36738 h 3616227"/>
                <a:gd name="connsiteX4" fmla="*/ 6245366 w 7734362"/>
                <a:gd name="connsiteY4" fmla="*/ 1064807 h 3616227"/>
                <a:gd name="connsiteX5" fmla="*/ 7734362 w 7734362"/>
                <a:gd name="connsiteY5" fmla="*/ 760511 h 3616227"/>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2880 h 3632880"/>
                <a:gd name="connsiteX1" fmla="*/ 3454246 w 7734362"/>
                <a:gd name="connsiteY1" fmla="*/ 2880753 h 3632880"/>
                <a:gd name="connsiteX2" fmla="*/ 5186811 w 7734362"/>
                <a:gd name="connsiteY2" fmla="*/ 1538054 h 3632880"/>
                <a:gd name="connsiteX3" fmla="*/ 4957709 w 7734362"/>
                <a:gd name="connsiteY3" fmla="*/ 53391 h 3632880"/>
                <a:gd name="connsiteX4" fmla="*/ 6245366 w 7734362"/>
                <a:gd name="connsiteY4" fmla="*/ 1081460 h 3632880"/>
                <a:gd name="connsiteX5" fmla="*/ 7734362 w 7734362"/>
                <a:gd name="connsiteY5" fmla="*/ 777164 h 3632880"/>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6289 h 3636289"/>
                <a:gd name="connsiteX1" fmla="*/ 3454246 w 7734362"/>
                <a:gd name="connsiteY1" fmla="*/ 2884162 h 3636289"/>
                <a:gd name="connsiteX2" fmla="*/ 5186811 w 7734362"/>
                <a:gd name="connsiteY2" fmla="*/ 1541463 h 3636289"/>
                <a:gd name="connsiteX3" fmla="*/ 4957709 w 7734362"/>
                <a:gd name="connsiteY3" fmla="*/ 56800 h 3636289"/>
                <a:gd name="connsiteX4" fmla="*/ 6245366 w 7734362"/>
                <a:gd name="connsiteY4" fmla="*/ 1084869 h 3636289"/>
                <a:gd name="connsiteX5" fmla="*/ 7734362 w 7734362"/>
                <a:gd name="connsiteY5" fmla="*/ 780573 h 3636289"/>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50958 h 3650958"/>
                <a:gd name="connsiteX1" fmla="*/ 3454246 w 8066010"/>
                <a:gd name="connsiteY1" fmla="*/ 2898831 h 3650958"/>
                <a:gd name="connsiteX2" fmla="*/ 5147209 w 8066010"/>
                <a:gd name="connsiteY2" fmla="*/ 1413563 h 3650958"/>
                <a:gd name="connsiteX3" fmla="*/ 4957709 w 8066010"/>
                <a:gd name="connsiteY3" fmla="*/ 71469 h 3650958"/>
                <a:gd name="connsiteX4" fmla="*/ 6229187 w 8066010"/>
                <a:gd name="connsiteY4" fmla="*/ 1148072 h 3650958"/>
                <a:gd name="connsiteX5" fmla="*/ 8066010 w 8066010"/>
                <a:gd name="connsiteY5" fmla="*/ 617284 h 3650958"/>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229187 w 8066010"/>
                <a:gd name="connsiteY4" fmla="*/ 1304919 h 3807805"/>
                <a:gd name="connsiteX5" fmla="*/ 8066010 w 8066010"/>
                <a:gd name="connsiteY5" fmla="*/ 774131 h 3807805"/>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023255 w 8066010"/>
                <a:gd name="connsiteY4" fmla="*/ 1170271 h 3807805"/>
                <a:gd name="connsiteX5" fmla="*/ 8066010 w 8066010"/>
                <a:gd name="connsiteY5" fmla="*/ 774131 h 3807805"/>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5856926 w 8794693"/>
                <a:gd name="connsiteY4" fmla="*/ 1592132 h 4261348"/>
                <a:gd name="connsiteX5" fmla="*/ 8794693 w 8794693"/>
                <a:gd name="connsiteY5" fmla="*/ 0 h 4261348"/>
                <a:gd name="connsiteX0" fmla="*/ 0 w 8002646"/>
                <a:gd name="connsiteY0" fmla="*/ 3807806 h 3807806"/>
                <a:gd name="connsiteX1" fmla="*/ 3454246 w 8002646"/>
                <a:gd name="connsiteY1" fmla="*/ 3055679 h 3807806"/>
                <a:gd name="connsiteX2" fmla="*/ 5147209 w 8002646"/>
                <a:gd name="connsiteY2" fmla="*/ 1570411 h 3807806"/>
                <a:gd name="connsiteX3" fmla="*/ 4854743 w 8002646"/>
                <a:gd name="connsiteY3" fmla="*/ 61987 h 3807806"/>
                <a:gd name="connsiteX4" fmla="*/ 5856926 w 8002646"/>
                <a:gd name="connsiteY4" fmla="*/ 1138590 h 3807806"/>
                <a:gd name="connsiteX5" fmla="*/ 8002646 w 8002646"/>
                <a:gd name="connsiteY5" fmla="*/ 29607 h 3807806"/>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5856926 w 8002646"/>
                <a:gd name="connsiteY4" fmla="*/ 1134177 h 3803393"/>
                <a:gd name="connsiteX5" fmla="*/ 8002646 w 8002646"/>
                <a:gd name="connsiteY5" fmla="*/ 25194 h 3803393"/>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6031177 w 8002646"/>
                <a:gd name="connsiteY4" fmla="*/ 1173780 h 3803393"/>
                <a:gd name="connsiteX5" fmla="*/ 8002646 w 8002646"/>
                <a:gd name="connsiteY5" fmla="*/ 25194 h 3803393"/>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031177 w 8034328"/>
                <a:gd name="connsiteY4" fmla="*/ 1227791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585610 w 8034328"/>
                <a:gd name="connsiteY4" fmla="*/ 1021859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5171562 w 8034328"/>
                <a:gd name="connsiteY3" fmla="*/ 71983 h 3857404"/>
                <a:gd name="connsiteX4" fmla="*/ 6585610 w 8034328"/>
                <a:gd name="connsiteY4" fmla="*/ 1021859 h 3857404"/>
                <a:gd name="connsiteX5" fmla="*/ 8034328 w 8034328"/>
                <a:gd name="connsiteY5" fmla="*/ 0 h 3857404"/>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50962 w 8501636"/>
                <a:gd name="connsiteY4" fmla="*/ 1489168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036915 w 8501636"/>
                <a:gd name="connsiteY3" fmla="*/ 277916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058090"/>
                <a:gd name="connsiteY0" fmla="*/ 4160442 h 4160442"/>
                <a:gd name="connsiteX1" fmla="*/ 3454246 w 8058090"/>
                <a:gd name="connsiteY1" fmla="*/ 3408315 h 4160442"/>
                <a:gd name="connsiteX2" fmla="*/ 5163051 w 8058090"/>
                <a:gd name="connsiteY2" fmla="*/ 1899286 h 4160442"/>
                <a:gd name="connsiteX3" fmla="*/ 4870586 w 8058090"/>
                <a:gd name="connsiteY3" fmla="*/ 74043 h 4160442"/>
                <a:gd name="connsiteX4" fmla="*/ 6260871 w 8058090"/>
                <a:gd name="connsiteY4" fmla="*/ 1150647 h 4160442"/>
                <a:gd name="connsiteX5" fmla="*/ 8058090 w 8058090"/>
                <a:gd name="connsiteY5" fmla="*/ 144628 h 4160442"/>
                <a:gd name="connsiteX0" fmla="*/ 0 w 8058090"/>
                <a:gd name="connsiteY0" fmla="*/ 4157085 h 4157085"/>
                <a:gd name="connsiteX1" fmla="*/ 3454246 w 8058090"/>
                <a:gd name="connsiteY1" fmla="*/ 3404958 h 4157085"/>
                <a:gd name="connsiteX2" fmla="*/ 5163051 w 8058090"/>
                <a:gd name="connsiteY2" fmla="*/ 1967213 h 4157085"/>
                <a:gd name="connsiteX3" fmla="*/ 4870586 w 8058090"/>
                <a:gd name="connsiteY3" fmla="*/ 70686 h 4157085"/>
                <a:gd name="connsiteX4" fmla="*/ 6260871 w 8058090"/>
                <a:gd name="connsiteY4" fmla="*/ 1147290 h 4157085"/>
                <a:gd name="connsiteX5" fmla="*/ 8058090 w 8058090"/>
                <a:gd name="connsiteY5" fmla="*/ 141271 h 415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090" h="4157085">
                  <a:moveTo>
                    <a:pt x="0" y="4157085"/>
                  </a:moveTo>
                  <a:cubicBezTo>
                    <a:pt x="1046691" y="4110792"/>
                    <a:pt x="2362046" y="4122508"/>
                    <a:pt x="3454246" y="3404958"/>
                  </a:cubicBezTo>
                  <a:cubicBezTo>
                    <a:pt x="4140046" y="2925533"/>
                    <a:pt x="4782125" y="2312604"/>
                    <a:pt x="5163051" y="1967213"/>
                  </a:cubicBezTo>
                  <a:cubicBezTo>
                    <a:pt x="6324301" y="898120"/>
                    <a:pt x="5501545" y="-306476"/>
                    <a:pt x="4870586" y="70686"/>
                  </a:cubicBezTo>
                  <a:cubicBezTo>
                    <a:pt x="4234674" y="368721"/>
                    <a:pt x="4499041" y="1618319"/>
                    <a:pt x="6260871" y="1147290"/>
                  </a:cubicBezTo>
                  <a:cubicBezTo>
                    <a:pt x="7177614" y="845306"/>
                    <a:pt x="7626064" y="492913"/>
                    <a:pt x="8058090" y="141271"/>
                  </a:cubicBezTo>
                </a:path>
              </a:pathLst>
            </a:cu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grpSp>
      <p:grpSp>
        <p:nvGrpSpPr>
          <p:cNvPr id="113" name="Group 112">
            <a:extLst>
              <a:ext uri="{FF2B5EF4-FFF2-40B4-BE49-F238E27FC236}">
                <a16:creationId xmlns:a16="http://schemas.microsoft.com/office/drawing/2014/main" id="{58FED333-CC7B-409E-8337-6636EA046137}"/>
              </a:ext>
            </a:extLst>
          </p:cNvPr>
          <p:cNvGrpSpPr/>
          <p:nvPr/>
        </p:nvGrpSpPr>
        <p:grpSpPr>
          <a:xfrm>
            <a:off x="1681099" y="2441168"/>
            <a:ext cx="3043201" cy="3041640"/>
            <a:chOff x="4574848" y="1897856"/>
            <a:chExt cx="3028217" cy="3026664"/>
          </a:xfrm>
        </p:grpSpPr>
        <p:sp>
          <p:nvSpPr>
            <p:cNvPr id="114" name="Freeform: Shape 113">
              <a:extLst>
                <a:ext uri="{FF2B5EF4-FFF2-40B4-BE49-F238E27FC236}">
                  <a16:creationId xmlns:a16="http://schemas.microsoft.com/office/drawing/2014/main" id="{93749174-DEC8-4A53-91DA-CBC7C31DC0A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15" name="Freeform: Shape 114">
              <a:extLst>
                <a:ext uri="{FF2B5EF4-FFF2-40B4-BE49-F238E27FC236}">
                  <a16:creationId xmlns:a16="http://schemas.microsoft.com/office/drawing/2014/main" id="{AA96C2E7-5336-44F4-8E1E-D3861FED3CD9}"/>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dirty="0"/>
            </a:p>
          </p:txBody>
        </p:sp>
      </p:grpSp>
      <p:sp>
        <p:nvSpPr>
          <p:cNvPr id="116" name="Freeform: Shape 115">
            <a:extLst>
              <a:ext uri="{FF2B5EF4-FFF2-40B4-BE49-F238E27FC236}">
                <a16:creationId xmlns:a16="http://schemas.microsoft.com/office/drawing/2014/main" id="{9C4CFDC1-FB58-4CFE-9712-0248FAE98B47}"/>
              </a:ext>
            </a:extLst>
          </p:cNvPr>
          <p:cNvSpPr/>
          <p:nvPr/>
        </p:nvSpPr>
        <p:spPr>
          <a:xfrm rot="21201711">
            <a:off x="9332311" y="1012982"/>
            <a:ext cx="1417917" cy="682036"/>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0FB2F7B5-D02D-F441-8130-C7036A0C2A97}"/>
              </a:ext>
            </a:extLst>
          </p:cNvPr>
          <p:cNvSpPr txBox="1"/>
          <p:nvPr/>
        </p:nvSpPr>
        <p:spPr>
          <a:xfrm>
            <a:off x="6359178" y="3811592"/>
            <a:ext cx="2434270" cy="369332"/>
          </a:xfrm>
          <a:prstGeom prst="rect">
            <a:avLst/>
          </a:prstGeom>
          <a:noFill/>
        </p:spPr>
        <p:txBody>
          <a:bodyPr wrap="square" rtlCol="0">
            <a:spAutoFit/>
          </a:bodyPr>
          <a:lstStyle/>
          <a:p>
            <a:r>
              <a:rPr lang="en-US" b="1" dirty="0"/>
              <a:t>Market Availability</a:t>
            </a:r>
          </a:p>
        </p:txBody>
      </p:sp>
      <p:sp>
        <p:nvSpPr>
          <p:cNvPr id="4" name="TextBox 3">
            <a:extLst>
              <a:ext uri="{FF2B5EF4-FFF2-40B4-BE49-F238E27FC236}">
                <a16:creationId xmlns:a16="http://schemas.microsoft.com/office/drawing/2014/main" id="{E77265C3-6E60-8A45-BE03-9EA4EFAC70B1}"/>
              </a:ext>
            </a:extLst>
          </p:cNvPr>
          <p:cNvSpPr txBox="1"/>
          <p:nvPr/>
        </p:nvSpPr>
        <p:spPr>
          <a:xfrm>
            <a:off x="6460237" y="4180074"/>
            <a:ext cx="2139199" cy="1077218"/>
          </a:xfrm>
          <a:prstGeom prst="rect">
            <a:avLst/>
          </a:prstGeom>
          <a:noFill/>
        </p:spPr>
        <p:txBody>
          <a:bodyPr wrap="square" rtlCol="0">
            <a:spAutoFit/>
          </a:bodyPr>
          <a:lstStyle/>
          <a:p>
            <a:r>
              <a:rPr lang="en-US" sz="1600" dirty="0"/>
              <a:t>lack of </a:t>
            </a:r>
            <a:r>
              <a:rPr lang="en-US" sz="1600" b="1" dirty="0">
                <a:solidFill>
                  <a:srgbClr val="FF0000"/>
                </a:solidFill>
              </a:rPr>
              <a:t>secondary and tertiary markets </a:t>
            </a:r>
            <a:r>
              <a:rPr lang="en-US" sz="1600" dirty="0"/>
              <a:t>considerations in CLSC frameworks</a:t>
            </a:r>
          </a:p>
        </p:txBody>
      </p:sp>
      <p:sp>
        <p:nvSpPr>
          <p:cNvPr id="5" name="TextBox 4">
            <a:extLst>
              <a:ext uri="{FF2B5EF4-FFF2-40B4-BE49-F238E27FC236}">
                <a16:creationId xmlns:a16="http://schemas.microsoft.com/office/drawing/2014/main" id="{54236216-C463-B84F-B24E-2DEB51ADCFB3}"/>
              </a:ext>
            </a:extLst>
          </p:cNvPr>
          <p:cNvSpPr txBox="1"/>
          <p:nvPr/>
        </p:nvSpPr>
        <p:spPr>
          <a:xfrm>
            <a:off x="9297642" y="3018622"/>
            <a:ext cx="1992399" cy="646331"/>
          </a:xfrm>
          <a:prstGeom prst="rect">
            <a:avLst/>
          </a:prstGeom>
          <a:noFill/>
        </p:spPr>
        <p:txBody>
          <a:bodyPr wrap="square" rtlCol="0">
            <a:spAutoFit/>
          </a:bodyPr>
          <a:lstStyle/>
          <a:p>
            <a:r>
              <a:rPr lang="en-US" b="1" dirty="0"/>
              <a:t>Real-World Implementation</a:t>
            </a:r>
          </a:p>
        </p:txBody>
      </p:sp>
      <p:sp>
        <p:nvSpPr>
          <p:cNvPr id="6" name="TextBox 5">
            <a:extLst>
              <a:ext uri="{FF2B5EF4-FFF2-40B4-BE49-F238E27FC236}">
                <a16:creationId xmlns:a16="http://schemas.microsoft.com/office/drawing/2014/main" id="{10CB7F04-42C1-E543-84F2-0EE74C45043A}"/>
              </a:ext>
            </a:extLst>
          </p:cNvPr>
          <p:cNvSpPr txBox="1"/>
          <p:nvPr/>
        </p:nvSpPr>
        <p:spPr>
          <a:xfrm>
            <a:off x="9237170" y="3638311"/>
            <a:ext cx="1931061" cy="1600438"/>
          </a:xfrm>
          <a:prstGeom prst="rect">
            <a:avLst/>
          </a:prstGeom>
          <a:noFill/>
        </p:spPr>
        <p:txBody>
          <a:bodyPr wrap="square" rtlCol="0">
            <a:spAutoFit/>
          </a:bodyPr>
          <a:lstStyle/>
          <a:p>
            <a:r>
              <a:rPr lang="en-GB" sz="1400" dirty="0"/>
              <a:t>implementation of the models to </a:t>
            </a:r>
            <a:r>
              <a:rPr lang="en-GB" sz="1400" b="1" dirty="0">
                <a:solidFill>
                  <a:srgbClr val="FF0000"/>
                </a:solidFill>
              </a:rPr>
              <a:t>real industrial cases </a:t>
            </a:r>
            <a:r>
              <a:rPr lang="en-GB" sz="1400" dirty="0"/>
              <a:t>or even empirical studies with more </a:t>
            </a:r>
            <a:r>
              <a:rPr lang="en-GB" sz="1400" b="1" dirty="0">
                <a:solidFill>
                  <a:srgbClr val="FF0000"/>
                </a:solidFill>
              </a:rPr>
              <a:t>real-life constraints</a:t>
            </a:r>
            <a:r>
              <a:rPr lang="en-GB" sz="1400" dirty="0"/>
              <a:t> is a substantial gap.  </a:t>
            </a:r>
            <a:endParaRPr lang="en-US" sz="1400" dirty="0"/>
          </a:p>
        </p:txBody>
      </p:sp>
      <p:sp>
        <p:nvSpPr>
          <p:cNvPr id="67" name="Rectangle 21">
            <a:extLst>
              <a:ext uri="{FF2B5EF4-FFF2-40B4-BE49-F238E27FC236}">
                <a16:creationId xmlns:a16="http://schemas.microsoft.com/office/drawing/2014/main" id="{9D95BC1A-AE86-194D-853A-9794FF2B1FD0}"/>
              </a:ext>
            </a:extLst>
          </p:cNvPr>
          <p:cNvSpPr/>
          <p:nvPr/>
        </p:nvSpPr>
        <p:spPr>
          <a:xfrm>
            <a:off x="7046263" y="3399087"/>
            <a:ext cx="778030" cy="41250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Trapezoid 28">
            <a:extLst>
              <a:ext uri="{FF2B5EF4-FFF2-40B4-BE49-F238E27FC236}">
                <a16:creationId xmlns:a16="http://schemas.microsoft.com/office/drawing/2014/main" id="{6F9153C9-6495-1243-9F6E-CC3FA1C9ABA5}"/>
              </a:ext>
            </a:extLst>
          </p:cNvPr>
          <p:cNvSpPr>
            <a:spLocks noChangeAspect="1"/>
          </p:cNvSpPr>
          <p:nvPr/>
        </p:nvSpPr>
        <p:spPr>
          <a:xfrm>
            <a:off x="9694882" y="2270164"/>
            <a:ext cx="501841" cy="608181"/>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69" name="Picture 68">
            <a:extLst>
              <a:ext uri="{FF2B5EF4-FFF2-40B4-BE49-F238E27FC236}">
                <a16:creationId xmlns:a16="http://schemas.microsoft.com/office/drawing/2014/main" id="{FD2F9507-2590-E046-A6DA-1C2E5CD88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56" y="108431"/>
            <a:ext cx="2732887" cy="916655"/>
          </a:xfrm>
          <a:prstGeom prst="rect">
            <a:avLst/>
          </a:prstGeom>
          <a:ln w="3175">
            <a:solidFill>
              <a:schemeClr val="tx1"/>
            </a:solidFill>
          </a:ln>
        </p:spPr>
      </p:pic>
      <p:pic>
        <p:nvPicPr>
          <p:cNvPr id="70" name="Picture 69">
            <a:extLst>
              <a:ext uri="{FF2B5EF4-FFF2-40B4-BE49-F238E27FC236}">
                <a16:creationId xmlns:a16="http://schemas.microsoft.com/office/drawing/2014/main" id="{375C30C9-C506-4940-8340-0098F58EC6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pic>
        <p:nvPicPr>
          <p:cNvPr id="71" name="Picture 70">
            <a:extLst>
              <a:ext uri="{FF2B5EF4-FFF2-40B4-BE49-F238E27FC236}">
                <a16:creationId xmlns:a16="http://schemas.microsoft.com/office/drawing/2014/main" id="{48A63162-90C5-184A-B29D-CDD1C2B21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142" y="5175660"/>
            <a:ext cx="2335188" cy="1682340"/>
          </a:xfrm>
          <a:prstGeom prst="rect">
            <a:avLst/>
          </a:prstGeom>
          <a:ln>
            <a:noFill/>
          </a:ln>
          <a:effectLst>
            <a:softEdge rad="112500"/>
          </a:effectLst>
        </p:spPr>
      </p:pic>
      <p:sp>
        <p:nvSpPr>
          <p:cNvPr id="45" name="TextBox 44">
            <a:extLst>
              <a:ext uri="{FF2B5EF4-FFF2-40B4-BE49-F238E27FC236}">
                <a16:creationId xmlns:a16="http://schemas.microsoft.com/office/drawing/2014/main" id="{86319B60-9B5E-6545-8C8D-97207D3F1166}"/>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23</a:t>
            </a:r>
            <a:r>
              <a:rPr lang="en-US" dirty="0"/>
              <a:t> of 25</a:t>
            </a:r>
          </a:p>
        </p:txBody>
      </p:sp>
    </p:spTree>
    <p:extLst>
      <p:ext uri="{BB962C8B-B14F-4D97-AF65-F5344CB8AC3E}">
        <p14:creationId xmlns:p14="http://schemas.microsoft.com/office/powerpoint/2010/main" val="388821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17DA1B-6154-4A7E-A63B-96A0F9D21F4C}"/>
              </a:ext>
            </a:extLst>
          </p:cNvPr>
          <p:cNvSpPr/>
          <p:nvPr/>
        </p:nvSpPr>
        <p:spPr>
          <a:xfrm>
            <a:off x="773723" y="624254"/>
            <a:ext cx="2171700" cy="2716823"/>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696752-8A61-4BA1-83CF-201BB7E4CF15}"/>
              </a:ext>
            </a:extLst>
          </p:cNvPr>
          <p:cNvSpPr/>
          <p:nvPr/>
        </p:nvSpPr>
        <p:spPr>
          <a:xfrm>
            <a:off x="3573585" y="624253"/>
            <a:ext cx="2171700" cy="2716823"/>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528EB-6518-43A0-B739-D96DFB5E179E}"/>
              </a:ext>
            </a:extLst>
          </p:cNvPr>
          <p:cNvSpPr/>
          <p:nvPr/>
        </p:nvSpPr>
        <p:spPr>
          <a:xfrm>
            <a:off x="6373447" y="3613637"/>
            <a:ext cx="2171700" cy="2716823"/>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ADC2D-BD5F-4E86-A3B5-5175154A48C4}"/>
              </a:ext>
            </a:extLst>
          </p:cNvPr>
          <p:cNvSpPr/>
          <p:nvPr/>
        </p:nvSpPr>
        <p:spPr>
          <a:xfrm>
            <a:off x="9173308" y="3613636"/>
            <a:ext cx="2171700" cy="2716823"/>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
            <a:extLst>
              <a:ext uri="{FF2B5EF4-FFF2-40B4-BE49-F238E27FC236}">
                <a16:creationId xmlns:a16="http://schemas.microsoft.com/office/drawing/2014/main" id="{EB5EFD66-76BB-413F-AA96-3DBB9D53404F}"/>
              </a:ext>
            </a:extLst>
          </p:cNvPr>
          <p:cNvSpPr/>
          <p:nvPr/>
        </p:nvSpPr>
        <p:spPr>
          <a:xfrm flipH="1">
            <a:off x="4463594" y="112653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 Same Side Corner Rectangle 11">
            <a:extLst>
              <a:ext uri="{FF2B5EF4-FFF2-40B4-BE49-F238E27FC236}">
                <a16:creationId xmlns:a16="http://schemas.microsoft.com/office/drawing/2014/main" id="{44E7C0E1-2BCF-4512-BFE7-30F7A19F4F87}"/>
              </a:ext>
            </a:extLst>
          </p:cNvPr>
          <p:cNvSpPr>
            <a:spLocks noChangeAspect="1"/>
          </p:cNvSpPr>
          <p:nvPr/>
        </p:nvSpPr>
        <p:spPr>
          <a:xfrm rot="9900000">
            <a:off x="7261297" y="407877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ed Rectangle 27">
            <a:extLst>
              <a:ext uri="{FF2B5EF4-FFF2-40B4-BE49-F238E27FC236}">
                <a16:creationId xmlns:a16="http://schemas.microsoft.com/office/drawing/2014/main" id="{4C79B395-1675-4D78-9C57-9E7A3543771E}"/>
              </a:ext>
            </a:extLst>
          </p:cNvPr>
          <p:cNvSpPr/>
          <p:nvPr/>
        </p:nvSpPr>
        <p:spPr>
          <a:xfrm>
            <a:off x="10085960" y="4033256"/>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Oval 7">
            <a:extLst>
              <a:ext uri="{FF2B5EF4-FFF2-40B4-BE49-F238E27FC236}">
                <a16:creationId xmlns:a16="http://schemas.microsoft.com/office/drawing/2014/main" id="{8DE3F9A5-9D1D-4FF8-A9E5-2DB635B1ABEF}"/>
              </a:ext>
            </a:extLst>
          </p:cNvPr>
          <p:cNvSpPr/>
          <p:nvPr/>
        </p:nvSpPr>
        <p:spPr>
          <a:xfrm>
            <a:off x="1665987" y="958081"/>
            <a:ext cx="387172" cy="3871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15" name="Group 14">
            <a:extLst>
              <a:ext uri="{FF2B5EF4-FFF2-40B4-BE49-F238E27FC236}">
                <a16:creationId xmlns:a16="http://schemas.microsoft.com/office/drawing/2014/main" id="{ECFE35F9-2451-4279-8AC9-5D5915E68B6F}"/>
              </a:ext>
            </a:extLst>
          </p:cNvPr>
          <p:cNvGrpSpPr/>
          <p:nvPr/>
        </p:nvGrpSpPr>
        <p:grpSpPr>
          <a:xfrm>
            <a:off x="9422409" y="4441497"/>
            <a:ext cx="1673497" cy="1542516"/>
            <a:chOff x="3238725" y="1572395"/>
            <a:chExt cx="1400521" cy="1542516"/>
          </a:xfrm>
        </p:grpSpPr>
        <p:sp>
          <p:nvSpPr>
            <p:cNvPr id="16" name="TextBox 15">
              <a:extLst>
                <a:ext uri="{FF2B5EF4-FFF2-40B4-BE49-F238E27FC236}">
                  <a16:creationId xmlns:a16="http://schemas.microsoft.com/office/drawing/2014/main" id="{E25925E4-068E-4C16-B9C5-BA5EB0450ED4}"/>
                </a:ext>
              </a:extLst>
            </p:cNvPr>
            <p:cNvSpPr txBox="1"/>
            <p:nvPr/>
          </p:nvSpPr>
          <p:spPr>
            <a:xfrm>
              <a:off x="3238727" y="1572395"/>
              <a:ext cx="1400519"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04</a:t>
              </a:r>
              <a:endParaRPr lang="ko-KR" altLang="en-US" sz="14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228699A-C48B-489F-8EEA-0E649131F922}"/>
                </a:ext>
              </a:extLst>
            </p:cNvPr>
            <p:cNvSpPr txBox="1"/>
            <p:nvPr/>
          </p:nvSpPr>
          <p:spPr>
            <a:xfrm>
              <a:off x="3238725" y="1914582"/>
              <a:ext cx="1400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The applicability of the developed approaches to real-world cases and different types of supply chains. </a:t>
              </a:r>
            </a:p>
          </p:txBody>
        </p:sp>
      </p:grpSp>
      <p:grpSp>
        <p:nvGrpSpPr>
          <p:cNvPr id="18" name="Group 17">
            <a:extLst>
              <a:ext uri="{FF2B5EF4-FFF2-40B4-BE49-F238E27FC236}">
                <a16:creationId xmlns:a16="http://schemas.microsoft.com/office/drawing/2014/main" id="{B6ED13B5-83F2-4582-903A-60D5D1C2DEF9}"/>
              </a:ext>
            </a:extLst>
          </p:cNvPr>
          <p:cNvGrpSpPr/>
          <p:nvPr/>
        </p:nvGrpSpPr>
        <p:grpSpPr>
          <a:xfrm>
            <a:off x="6622546" y="4493072"/>
            <a:ext cx="1673496" cy="1994497"/>
            <a:chOff x="3238723" y="1575944"/>
            <a:chExt cx="1400520" cy="1994497"/>
          </a:xfrm>
        </p:grpSpPr>
        <p:sp>
          <p:nvSpPr>
            <p:cNvPr id="19" name="TextBox 18">
              <a:extLst>
                <a:ext uri="{FF2B5EF4-FFF2-40B4-BE49-F238E27FC236}">
                  <a16:creationId xmlns:a16="http://schemas.microsoft.com/office/drawing/2014/main" id="{B313D44D-5425-4431-A39B-B00BAD8175FD}"/>
                </a:ext>
              </a:extLst>
            </p:cNvPr>
            <p:cNvSpPr txBox="1"/>
            <p:nvPr/>
          </p:nvSpPr>
          <p:spPr>
            <a:xfrm>
              <a:off x="3238724" y="1575944"/>
              <a:ext cx="1400519"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03</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2F38DF8F-9A81-455A-887C-23AEC3AFA186}"/>
                </a:ext>
              </a:extLst>
            </p:cNvPr>
            <p:cNvSpPr txBox="1"/>
            <p:nvPr/>
          </p:nvSpPr>
          <p:spPr>
            <a:xfrm>
              <a:off x="3238723" y="1816115"/>
              <a:ext cx="1400519" cy="1754326"/>
            </a:xfrm>
            <a:prstGeom prst="rect">
              <a:avLst/>
            </a:prstGeom>
            <a:noFill/>
          </p:spPr>
          <p:txBody>
            <a:bodyPr wrap="square" rtlCol="0">
              <a:spAutoFit/>
            </a:bodyPr>
            <a:lstStyle/>
            <a:p>
              <a:pPr algn="ctr"/>
              <a:r>
                <a:rPr lang="en-GB" altLang="ko-KR" sz="1200" dirty="0">
                  <a:solidFill>
                    <a:schemeClr val="bg1"/>
                  </a:solidFill>
                  <a:cs typeface="Arial" pitchFamily="34" charset="0"/>
                </a:rPr>
                <a:t>The adoption of different modelling (e.g., deterministic vs stochastic) and solution (e.g., exact methods vs heuristic/meta-heuristic ones); </a:t>
              </a:r>
            </a:p>
            <a:p>
              <a:pPr algn="ctr"/>
              <a:endParaRPr lang="ko-KR" altLang="en-US" sz="1200" dirty="0">
                <a:solidFill>
                  <a:schemeClr val="bg1"/>
                </a:solidFill>
                <a:cs typeface="Arial" pitchFamily="34" charset="0"/>
              </a:endParaRPr>
            </a:p>
          </p:txBody>
        </p:sp>
      </p:grpSp>
      <p:grpSp>
        <p:nvGrpSpPr>
          <p:cNvPr id="21" name="Group 20">
            <a:extLst>
              <a:ext uri="{FF2B5EF4-FFF2-40B4-BE49-F238E27FC236}">
                <a16:creationId xmlns:a16="http://schemas.microsoft.com/office/drawing/2014/main" id="{62C1A717-C994-4D29-8344-D6E342545199}"/>
              </a:ext>
            </a:extLst>
          </p:cNvPr>
          <p:cNvGrpSpPr/>
          <p:nvPr/>
        </p:nvGrpSpPr>
        <p:grpSpPr>
          <a:xfrm>
            <a:off x="3808574" y="1553149"/>
            <a:ext cx="1684877" cy="812204"/>
            <a:chOff x="3243489" y="1636198"/>
            <a:chExt cx="1410045" cy="812204"/>
          </a:xfrm>
        </p:grpSpPr>
        <p:sp>
          <p:nvSpPr>
            <p:cNvPr id="22" name="TextBox 21">
              <a:extLst>
                <a:ext uri="{FF2B5EF4-FFF2-40B4-BE49-F238E27FC236}">
                  <a16:creationId xmlns:a16="http://schemas.microsoft.com/office/drawing/2014/main" id="{EA368BA0-6B6A-4D9E-97A7-236FBCFBE916}"/>
                </a:ext>
              </a:extLst>
            </p:cNvPr>
            <p:cNvSpPr txBox="1"/>
            <p:nvPr/>
          </p:nvSpPr>
          <p:spPr>
            <a:xfrm>
              <a:off x="3253015" y="1636198"/>
              <a:ext cx="1400519"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02</a:t>
              </a:r>
              <a:endParaRPr lang="ko-KR" altLang="en-US" sz="1400" b="1" dirty="0">
                <a:solidFill>
                  <a:schemeClr val="bg1"/>
                </a:solidFill>
                <a:cs typeface="Arial" pitchFamily="34" charset="0"/>
              </a:endParaRPr>
            </a:p>
          </p:txBody>
        </p:sp>
        <p:sp>
          <p:nvSpPr>
            <p:cNvPr id="23" name="TextBox 22">
              <a:extLst>
                <a:ext uri="{FF2B5EF4-FFF2-40B4-BE49-F238E27FC236}">
                  <a16:creationId xmlns:a16="http://schemas.microsoft.com/office/drawing/2014/main" id="{0C20B0A2-2E22-4A65-A59C-20436994D473}"/>
                </a:ext>
              </a:extLst>
            </p:cNvPr>
            <p:cNvSpPr txBox="1"/>
            <p:nvPr/>
          </p:nvSpPr>
          <p:spPr>
            <a:xfrm>
              <a:off x="3243489" y="2171403"/>
              <a:ext cx="1400519"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grpSp>
      <p:grpSp>
        <p:nvGrpSpPr>
          <p:cNvPr id="24" name="Group 23">
            <a:extLst>
              <a:ext uri="{FF2B5EF4-FFF2-40B4-BE49-F238E27FC236}">
                <a16:creationId xmlns:a16="http://schemas.microsoft.com/office/drawing/2014/main" id="{EFBD5938-53D1-4D4B-8671-A860D15C7471}"/>
              </a:ext>
            </a:extLst>
          </p:cNvPr>
          <p:cNvGrpSpPr/>
          <p:nvPr/>
        </p:nvGrpSpPr>
        <p:grpSpPr>
          <a:xfrm>
            <a:off x="1022826" y="1678877"/>
            <a:ext cx="1678746" cy="1240474"/>
            <a:chOff x="3239094" y="1761926"/>
            <a:chExt cx="1404914" cy="1240474"/>
          </a:xfrm>
        </p:grpSpPr>
        <p:sp>
          <p:nvSpPr>
            <p:cNvPr id="25" name="TextBox 24">
              <a:extLst>
                <a:ext uri="{FF2B5EF4-FFF2-40B4-BE49-F238E27FC236}">
                  <a16:creationId xmlns:a16="http://schemas.microsoft.com/office/drawing/2014/main" id="{27956257-3FC6-4F5F-A689-5F5FBB05A9F6}"/>
                </a:ext>
              </a:extLst>
            </p:cNvPr>
            <p:cNvSpPr txBox="1"/>
            <p:nvPr/>
          </p:nvSpPr>
          <p:spPr>
            <a:xfrm>
              <a:off x="3239094" y="1761926"/>
              <a:ext cx="1400519"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01</a:t>
              </a:r>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86F5C44-115C-45FD-9724-5FF74942DDE0}"/>
                </a:ext>
              </a:extLst>
            </p:cNvPr>
            <p:cNvSpPr txBox="1"/>
            <p:nvPr/>
          </p:nvSpPr>
          <p:spPr>
            <a:xfrm>
              <a:off x="3243489" y="2171403"/>
              <a:ext cx="140051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The type of decision supported (strategic, tactical or operational);</a:t>
              </a:r>
            </a:p>
          </p:txBody>
        </p:sp>
      </p:grpSp>
      <p:sp>
        <p:nvSpPr>
          <p:cNvPr id="27" name="Rectangle 26">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0">
            <a:extLst>
              <a:ext uri="{FF2B5EF4-FFF2-40B4-BE49-F238E27FC236}">
                <a16:creationId xmlns:a16="http://schemas.microsoft.com/office/drawing/2014/main" id="{0E7FF560-D097-C043-A7B0-07606AC03E3B}"/>
              </a:ext>
            </a:extLst>
          </p:cNvPr>
          <p:cNvSpPr txBox="1">
            <a:spLocks/>
          </p:cNvSpPr>
          <p:nvPr/>
        </p:nvSpPr>
        <p:spPr>
          <a:xfrm>
            <a:off x="6372079" y="1391366"/>
            <a:ext cx="5617160" cy="98304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6000" b="1" dirty="0">
                <a:solidFill>
                  <a:srgbClr val="44C1A4"/>
                </a:solidFill>
                <a:latin typeface="+mj-lt"/>
                <a:cs typeface="Arial" pitchFamily="34" charset="0"/>
              </a:rPr>
              <a:t>Conclusion</a:t>
            </a:r>
          </a:p>
        </p:txBody>
      </p:sp>
      <p:sp>
        <p:nvSpPr>
          <p:cNvPr id="8" name="TextBox 7">
            <a:extLst>
              <a:ext uri="{FF2B5EF4-FFF2-40B4-BE49-F238E27FC236}">
                <a16:creationId xmlns:a16="http://schemas.microsoft.com/office/drawing/2014/main" id="{EE89F178-FDC1-8A47-94F7-7EF1BF97FC9D}"/>
              </a:ext>
            </a:extLst>
          </p:cNvPr>
          <p:cNvSpPr txBox="1"/>
          <p:nvPr/>
        </p:nvSpPr>
        <p:spPr>
          <a:xfrm>
            <a:off x="4045526" y="1842132"/>
            <a:ext cx="1469906" cy="1615827"/>
          </a:xfrm>
          <a:prstGeom prst="rect">
            <a:avLst/>
          </a:prstGeom>
          <a:noFill/>
        </p:spPr>
        <p:txBody>
          <a:bodyPr wrap="square" rtlCol="0">
            <a:spAutoFit/>
          </a:bodyPr>
          <a:lstStyle/>
          <a:p>
            <a:pPr algn="ctr"/>
            <a:r>
              <a:rPr lang="en-US" sz="1100" dirty="0">
                <a:solidFill>
                  <a:schemeClr val="bg1"/>
                </a:solidFill>
              </a:rPr>
              <a:t>The coverage of the different sustainability dimensions (economic, environmental, social) within the field of study;</a:t>
            </a:r>
          </a:p>
          <a:p>
            <a:pPr algn="ctr"/>
            <a:endParaRPr lang="en-US" sz="1100" dirty="0">
              <a:solidFill>
                <a:schemeClr val="bg1"/>
              </a:solidFill>
            </a:endParaRPr>
          </a:p>
        </p:txBody>
      </p:sp>
      <p:pic>
        <p:nvPicPr>
          <p:cNvPr id="32" name="Picture 31">
            <a:extLst>
              <a:ext uri="{FF2B5EF4-FFF2-40B4-BE49-F238E27FC236}">
                <a16:creationId xmlns:a16="http://schemas.microsoft.com/office/drawing/2014/main" id="{9C43E2E2-F440-5F4C-9B7A-1D4D103C5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78"/>
            <a:ext cx="1665987" cy="558799"/>
          </a:xfrm>
          <a:prstGeom prst="rect">
            <a:avLst/>
          </a:prstGeom>
          <a:ln w="3175">
            <a:solidFill>
              <a:schemeClr val="tx1"/>
            </a:solidFill>
          </a:ln>
        </p:spPr>
      </p:pic>
      <p:pic>
        <p:nvPicPr>
          <p:cNvPr id="33" name="Picture 32">
            <a:extLst>
              <a:ext uri="{FF2B5EF4-FFF2-40B4-BE49-F238E27FC236}">
                <a16:creationId xmlns:a16="http://schemas.microsoft.com/office/drawing/2014/main" id="{7ECD0AED-5888-D844-9CFF-F5574E6118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29" name="TextBox 28">
            <a:extLst>
              <a:ext uri="{FF2B5EF4-FFF2-40B4-BE49-F238E27FC236}">
                <a16:creationId xmlns:a16="http://schemas.microsoft.com/office/drawing/2014/main" id="{79FA3A9E-F46B-1747-B459-0E4AEE97DC95}"/>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24</a:t>
            </a:r>
            <a:r>
              <a:rPr lang="en-US" dirty="0"/>
              <a:t> of 25</a:t>
            </a:r>
          </a:p>
        </p:txBody>
      </p:sp>
      <p:grpSp>
        <p:nvGrpSpPr>
          <p:cNvPr id="34" name="Group 33">
            <a:extLst>
              <a:ext uri="{FF2B5EF4-FFF2-40B4-BE49-F238E27FC236}">
                <a16:creationId xmlns:a16="http://schemas.microsoft.com/office/drawing/2014/main" id="{D5F4253B-314A-1A44-B236-EFB080C86C98}"/>
              </a:ext>
            </a:extLst>
          </p:cNvPr>
          <p:cNvGrpSpPr/>
          <p:nvPr/>
        </p:nvGrpSpPr>
        <p:grpSpPr>
          <a:xfrm>
            <a:off x="1344336" y="4359777"/>
            <a:ext cx="6761278" cy="930479"/>
            <a:chOff x="2028698" y="5092187"/>
            <a:chExt cx="6624736" cy="954107"/>
          </a:xfrm>
        </p:grpSpPr>
        <p:sp>
          <p:nvSpPr>
            <p:cNvPr id="35" name="TextBox 34">
              <a:extLst>
                <a:ext uri="{FF2B5EF4-FFF2-40B4-BE49-F238E27FC236}">
                  <a16:creationId xmlns:a16="http://schemas.microsoft.com/office/drawing/2014/main" id="{3E6A6EB5-04B7-9B41-8DE7-C4D5E2B4CBB9}"/>
                </a:ext>
              </a:extLst>
            </p:cNvPr>
            <p:cNvSpPr txBox="1"/>
            <p:nvPr/>
          </p:nvSpPr>
          <p:spPr>
            <a:xfrm>
              <a:off x="2028698" y="5092187"/>
              <a:ext cx="662473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Cl    </a:t>
              </a:r>
              <a:r>
                <a:rPr lang="en-US" sz="2800" b="1" dirty="0" err="1">
                  <a:latin typeface="Times New Roman" panose="02020603050405020304" pitchFamily="18" charset="0"/>
                  <a:cs typeface="Times New Roman" panose="02020603050405020304" pitchFamily="18" charset="0"/>
                </a:rPr>
                <a:t>sed</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L         p </a:t>
              </a:r>
              <a:r>
                <a:rPr lang="en-US" sz="2800" b="1" baseline="-25000" dirty="0">
                  <a:latin typeface="Times New Roman" panose="02020603050405020304" pitchFamily="18" charset="0"/>
                  <a:cs typeface="Times New Roman" panose="02020603050405020304" pitchFamily="18" charset="0"/>
                </a:rPr>
                <a:t>Supply Chain</a:t>
              </a:r>
            </a:p>
          </p:txBody>
        </p:sp>
        <p:grpSp>
          <p:nvGrpSpPr>
            <p:cNvPr id="36" name="Group 35">
              <a:extLst>
                <a:ext uri="{FF2B5EF4-FFF2-40B4-BE49-F238E27FC236}">
                  <a16:creationId xmlns:a16="http://schemas.microsoft.com/office/drawing/2014/main" id="{0A395ED6-9771-6348-B9A8-9F32BC2660A2}"/>
                </a:ext>
              </a:extLst>
            </p:cNvPr>
            <p:cNvGrpSpPr/>
            <p:nvPr/>
          </p:nvGrpSpPr>
          <p:grpSpPr>
            <a:xfrm>
              <a:off x="2448643" y="5306762"/>
              <a:ext cx="678178" cy="723812"/>
              <a:chOff x="1157519" y="1625068"/>
              <a:chExt cx="540728" cy="586929"/>
            </a:xfrm>
          </p:grpSpPr>
          <p:sp>
            <p:nvSpPr>
              <p:cNvPr id="37" name="Oval 36">
                <a:extLst>
                  <a:ext uri="{FF2B5EF4-FFF2-40B4-BE49-F238E27FC236}">
                    <a16:creationId xmlns:a16="http://schemas.microsoft.com/office/drawing/2014/main" id="{A3BD6ED7-E5D5-1541-B064-74F2FF4D4418}"/>
                  </a:ext>
                </a:extLst>
              </p:cNvPr>
              <p:cNvSpPr/>
              <p:nvPr/>
            </p:nvSpPr>
            <p:spPr>
              <a:xfrm>
                <a:off x="1508311" y="1625068"/>
                <a:ext cx="1899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a:extLst>
                  <a:ext uri="{FF2B5EF4-FFF2-40B4-BE49-F238E27FC236}">
                    <a16:creationId xmlns:a16="http://schemas.microsoft.com/office/drawing/2014/main" id="{C9F18DDC-B329-C443-9C84-CC5C41755ADA}"/>
                  </a:ext>
                </a:extLst>
              </p:cNvPr>
              <p:cNvSpPr/>
              <p:nvPr/>
            </p:nvSpPr>
            <p:spPr>
              <a:xfrm>
                <a:off x="1503012" y="1995973"/>
                <a:ext cx="1899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16F8ECD0-F9D0-9445-9146-5EF326CADD20}"/>
                  </a:ext>
                </a:extLst>
              </p:cNvPr>
              <p:cNvSpPr/>
              <p:nvPr/>
            </p:nvSpPr>
            <p:spPr>
              <a:xfrm>
                <a:off x="1157519" y="1995973"/>
                <a:ext cx="1899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860A077-AF87-804D-95A0-8A0D57B43D8B}"/>
                  </a:ext>
                </a:extLst>
              </p:cNvPr>
              <p:cNvCxnSpPr>
                <a:cxnSpLocks/>
                <a:stCxn id="37" idx="4"/>
              </p:cNvCxnSpPr>
              <p:nvPr/>
            </p:nvCxnSpPr>
            <p:spPr>
              <a:xfrm>
                <a:off x="1603279" y="1841092"/>
                <a:ext cx="0" cy="14774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636DB1A-01F6-104B-B371-2F2C85AE047F}"/>
                  </a:ext>
                </a:extLst>
              </p:cNvPr>
              <p:cNvCxnSpPr>
                <a:stCxn id="38" idx="2"/>
                <a:endCxn id="39" idx="6"/>
              </p:cNvCxnSpPr>
              <p:nvPr/>
            </p:nvCxnSpPr>
            <p:spPr>
              <a:xfrm flipH="1">
                <a:off x="1347455" y="2103985"/>
                <a:ext cx="155557" cy="0"/>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87577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7B87F56-938E-4408-9CF9-3228A15CE5CB}"/>
              </a:ext>
            </a:extLst>
          </p:cNvPr>
          <p:cNvSpPr/>
          <p:nvPr/>
        </p:nvSpPr>
        <p:spPr>
          <a:xfrm rot="10800000">
            <a:off x="4446474" y="999424"/>
            <a:ext cx="4726642" cy="4199746"/>
          </a:xfrm>
          <a:custGeom>
            <a:avLst/>
            <a:gdLst>
              <a:gd name="connsiteX0" fmla="*/ 2911660 w 6299884"/>
              <a:gd name="connsiteY0" fmla="*/ 5008195 h 5597613"/>
              <a:gd name="connsiteX1" fmla="*/ 2911631 w 6299884"/>
              <a:gd name="connsiteY1" fmla="*/ 5008211 h 5597613"/>
              <a:gd name="connsiteX2" fmla="*/ 2772738 w 6299884"/>
              <a:gd name="connsiteY2" fmla="*/ 5065167 h 5597613"/>
              <a:gd name="connsiteX3" fmla="*/ 2766573 w 6299884"/>
              <a:gd name="connsiteY3" fmla="*/ 5067451 h 5597613"/>
              <a:gd name="connsiteX4" fmla="*/ 2774805 w 6299884"/>
              <a:gd name="connsiteY4" fmla="*/ 5069072 h 5597613"/>
              <a:gd name="connsiteX5" fmla="*/ 2803007 w 6299884"/>
              <a:gd name="connsiteY5" fmla="*/ 5091776 h 5597613"/>
              <a:gd name="connsiteX6" fmla="*/ 2811114 w 6299884"/>
              <a:gd name="connsiteY6" fmla="*/ 5095583 h 5597613"/>
              <a:gd name="connsiteX7" fmla="*/ 2815976 w 6299884"/>
              <a:gd name="connsiteY7" fmla="*/ 5087687 h 5597613"/>
              <a:gd name="connsiteX8" fmla="*/ 2816367 w 6299884"/>
              <a:gd name="connsiteY8" fmla="*/ 5080019 h 5597613"/>
              <a:gd name="connsiteX9" fmla="*/ 2830326 w 6299884"/>
              <a:gd name="connsiteY9" fmla="*/ 5059527 h 5597613"/>
              <a:gd name="connsiteX10" fmla="*/ 2844176 w 6299884"/>
              <a:gd name="connsiteY10" fmla="*/ 5062253 h 5597613"/>
              <a:gd name="connsiteX11" fmla="*/ 2853470 w 6299884"/>
              <a:gd name="connsiteY11" fmla="*/ 5045823 h 5597613"/>
              <a:gd name="connsiteX12" fmla="*/ 2874910 w 6299884"/>
              <a:gd name="connsiteY12" fmla="*/ 5032337 h 5597613"/>
              <a:gd name="connsiteX13" fmla="*/ 2897744 w 6299884"/>
              <a:gd name="connsiteY13" fmla="*/ 5020578 h 5597613"/>
              <a:gd name="connsiteX14" fmla="*/ 2923310 w 6299884"/>
              <a:gd name="connsiteY14" fmla="*/ 5019845 h 5597613"/>
              <a:gd name="connsiteX15" fmla="*/ 1631204 w 6299884"/>
              <a:gd name="connsiteY15" fmla="*/ 4611320 h 5597613"/>
              <a:gd name="connsiteX16" fmla="*/ 1618641 w 6299884"/>
              <a:gd name="connsiteY16" fmla="*/ 4619460 h 5597613"/>
              <a:gd name="connsiteX17" fmla="*/ 1599124 w 6299884"/>
              <a:gd name="connsiteY17" fmla="*/ 4635750 h 5597613"/>
              <a:gd name="connsiteX18" fmla="*/ 1625120 w 6299884"/>
              <a:gd name="connsiteY18" fmla="*/ 4635189 h 5597613"/>
              <a:gd name="connsiteX19" fmla="*/ 1639336 w 6299884"/>
              <a:gd name="connsiteY19" fmla="*/ 4632890 h 5597613"/>
              <a:gd name="connsiteX20" fmla="*/ 1635641 w 6299884"/>
              <a:gd name="connsiteY20" fmla="*/ 4616367 h 5597613"/>
              <a:gd name="connsiteX21" fmla="*/ 3380095 w 6299884"/>
              <a:gd name="connsiteY21" fmla="*/ 4479398 h 5597613"/>
              <a:gd name="connsiteX22" fmla="*/ 3278519 w 6299884"/>
              <a:gd name="connsiteY22" fmla="*/ 4531434 h 5597613"/>
              <a:gd name="connsiteX23" fmla="*/ 2996632 w 6299884"/>
              <a:gd name="connsiteY23" fmla="*/ 4661872 h 5597613"/>
              <a:gd name="connsiteX24" fmla="*/ 2857161 w 6299884"/>
              <a:gd name="connsiteY24" fmla="*/ 4716858 h 5597613"/>
              <a:gd name="connsiteX25" fmla="*/ 2901647 w 6299884"/>
              <a:gd name="connsiteY25" fmla="*/ 4761344 h 5597613"/>
              <a:gd name="connsiteX26" fmla="*/ 2905967 w 6299884"/>
              <a:gd name="connsiteY26" fmla="*/ 4760124 h 5597613"/>
              <a:gd name="connsiteX27" fmla="*/ 2991433 w 6299884"/>
              <a:gd name="connsiteY27" fmla="*/ 4710299 h 5597613"/>
              <a:gd name="connsiteX28" fmla="*/ 3026726 w 6299884"/>
              <a:gd name="connsiteY28" fmla="*/ 4693764 h 5597613"/>
              <a:gd name="connsiteX29" fmla="*/ 3039425 w 6299884"/>
              <a:gd name="connsiteY29" fmla="*/ 4690851 h 5597613"/>
              <a:gd name="connsiteX30" fmla="*/ 3039074 w 6299884"/>
              <a:gd name="connsiteY30" fmla="*/ 4689378 h 5597613"/>
              <a:gd name="connsiteX31" fmla="*/ 3043544 w 6299884"/>
              <a:gd name="connsiteY31" fmla="*/ 4689906 h 5597613"/>
              <a:gd name="connsiteX32" fmla="*/ 3067678 w 6299884"/>
              <a:gd name="connsiteY32" fmla="*/ 4684372 h 5597613"/>
              <a:gd name="connsiteX33" fmla="*/ 3106033 w 6299884"/>
              <a:gd name="connsiteY33" fmla="*/ 4664824 h 5597613"/>
              <a:gd name="connsiteX34" fmla="*/ 3175240 w 6299884"/>
              <a:gd name="connsiteY34" fmla="*/ 4629461 h 5597613"/>
              <a:gd name="connsiteX35" fmla="*/ 3282264 w 6299884"/>
              <a:gd name="connsiteY35" fmla="*/ 4579169 h 5597613"/>
              <a:gd name="connsiteX36" fmla="*/ 3338848 w 6299884"/>
              <a:gd name="connsiteY36" fmla="*/ 4550523 h 5597613"/>
              <a:gd name="connsiteX37" fmla="*/ 3337945 w 6299884"/>
              <a:gd name="connsiteY37" fmla="*/ 4541263 h 5597613"/>
              <a:gd name="connsiteX38" fmla="*/ 3341313 w 6299884"/>
              <a:gd name="connsiteY38" fmla="*/ 4532519 h 5597613"/>
              <a:gd name="connsiteX39" fmla="*/ 3354685 w 6299884"/>
              <a:gd name="connsiteY39" fmla="*/ 4523531 h 5597613"/>
              <a:gd name="connsiteX40" fmla="*/ 3349075 w 6299884"/>
              <a:gd name="connsiteY40" fmla="*/ 4506934 h 5597613"/>
              <a:gd name="connsiteX41" fmla="*/ 3361468 w 6299884"/>
              <a:gd name="connsiteY41" fmla="*/ 4517121 h 5597613"/>
              <a:gd name="connsiteX42" fmla="*/ 3361234 w 6299884"/>
              <a:gd name="connsiteY42" fmla="*/ 4530355 h 5597613"/>
              <a:gd name="connsiteX43" fmla="*/ 3355560 w 6299884"/>
              <a:gd name="connsiteY43" fmla="*/ 4542168 h 5597613"/>
              <a:gd name="connsiteX44" fmla="*/ 3373976 w 6299884"/>
              <a:gd name="connsiteY44" fmla="*/ 4533105 h 5597613"/>
              <a:gd name="connsiteX45" fmla="*/ 3376824 w 6299884"/>
              <a:gd name="connsiteY45" fmla="*/ 4523463 h 5597613"/>
              <a:gd name="connsiteX46" fmla="*/ 3376995 w 6299884"/>
              <a:gd name="connsiteY46" fmla="*/ 4514091 h 5597613"/>
              <a:gd name="connsiteX47" fmla="*/ 3382443 w 6299884"/>
              <a:gd name="connsiteY47" fmla="*/ 4494690 h 5597613"/>
              <a:gd name="connsiteX48" fmla="*/ 3382198 w 6299884"/>
              <a:gd name="connsiteY48" fmla="*/ 4487449 h 5597613"/>
              <a:gd name="connsiteX49" fmla="*/ 3401642 w 6299884"/>
              <a:gd name="connsiteY49" fmla="*/ 4468361 h 5597613"/>
              <a:gd name="connsiteX50" fmla="*/ 3386620 w 6299884"/>
              <a:gd name="connsiteY50" fmla="*/ 4476056 h 5597613"/>
              <a:gd name="connsiteX51" fmla="*/ 3393329 w 6299884"/>
              <a:gd name="connsiteY51" fmla="*/ 4477190 h 5597613"/>
              <a:gd name="connsiteX52" fmla="*/ 3400003 w 6299884"/>
              <a:gd name="connsiteY52" fmla="*/ 4469926 h 5597613"/>
              <a:gd name="connsiteX53" fmla="*/ 642218 w 6299884"/>
              <a:gd name="connsiteY53" fmla="*/ 4435193 h 5597613"/>
              <a:gd name="connsiteX54" fmla="*/ 634683 w 6299884"/>
              <a:gd name="connsiteY54" fmla="*/ 4441918 h 5597613"/>
              <a:gd name="connsiteX55" fmla="*/ 599661 w 6299884"/>
              <a:gd name="connsiteY55" fmla="*/ 4458542 h 5597613"/>
              <a:gd name="connsiteX56" fmla="*/ 582938 w 6299884"/>
              <a:gd name="connsiteY56" fmla="*/ 4461109 h 5597613"/>
              <a:gd name="connsiteX57" fmla="*/ 581165 w 6299884"/>
              <a:gd name="connsiteY57" fmla="*/ 4464605 h 5597613"/>
              <a:gd name="connsiteX58" fmla="*/ 587933 w 6299884"/>
              <a:gd name="connsiteY58" fmla="*/ 4463110 h 5597613"/>
              <a:gd name="connsiteX59" fmla="*/ 604447 w 6299884"/>
              <a:gd name="connsiteY59" fmla="*/ 4462414 h 5597613"/>
              <a:gd name="connsiteX60" fmla="*/ 628435 w 6299884"/>
              <a:gd name="connsiteY60" fmla="*/ 4489532 h 5597613"/>
              <a:gd name="connsiteX61" fmla="*/ 635789 w 6299884"/>
              <a:gd name="connsiteY61" fmla="*/ 4494648 h 5597613"/>
              <a:gd name="connsiteX62" fmla="*/ 641906 w 6299884"/>
              <a:gd name="connsiteY62" fmla="*/ 4487680 h 5597613"/>
              <a:gd name="connsiteX63" fmla="*/ 643580 w 6299884"/>
              <a:gd name="connsiteY63" fmla="*/ 4480186 h 5597613"/>
              <a:gd name="connsiteX64" fmla="*/ 652508 w 6299884"/>
              <a:gd name="connsiteY64" fmla="*/ 4470918 h 5597613"/>
              <a:gd name="connsiteX65" fmla="*/ 652126 w 6299884"/>
              <a:gd name="connsiteY65" fmla="*/ 4470870 h 5597613"/>
              <a:gd name="connsiteX66" fmla="*/ 650995 w 6299884"/>
              <a:gd name="connsiteY66" fmla="*/ 4463812 h 5597613"/>
              <a:gd name="connsiteX67" fmla="*/ 653588 w 6299884"/>
              <a:gd name="connsiteY67" fmla="*/ 4453690 h 5597613"/>
              <a:gd name="connsiteX68" fmla="*/ 650956 w 6299884"/>
              <a:gd name="connsiteY68" fmla="*/ 4435676 h 5597613"/>
              <a:gd name="connsiteX69" fmla="*/ 642218 w 6299884"/>
              <a:gd name="connsiteY69" fmla="*/ 4435193 h 5597613"/>
              <a:gd name="connsiteX70" fmla="*/ 871204 w 6299884"/>
              <a:gd name="connsiteY70" fmla="*/ 4105209 h 5597613"/>
              <a:gd name="connsiteX71" fmla="*/ 870353 w 6299884"/>
              <a:gd name="connsiteY71" fmla="*/ 4105303 h 5597613"/>
              <a:gd name="connsiteX72" fmla="*/ 870440 w 6299884"/>
              <a:gd name="connsiteY72" fmla="*/ 4106412 h 5597613"/>
              <a:gd name="connsiteX73" fmla="*/ 2394397 w 6299884"/>
              <a:gd name="connsiteY73" fmla="*/ 4102588 h 5597613"/>
              <a:gd name="connsiteX74" fmla="*/ 2282036 w 6299884"/>
              <a:gd name="connsiteY74" fmla="*/ 4141733 h 5597613"/>
              <a:gd name="connsiteX75" fmla="*/ 2309239 w 6299884"/>
              <a:gd name="connsiteY75" fmla="*/ 4168936 h 5597613"/>
              <a:gd name="connsiteX76" fmla="*/ 2322233 w 6299884"/>
              <a:gd name="connsiteY76" fmla="*/ 4157657 h 5597613"/>
              <a:gd name="connsiteX77" fmla="*/ 2350442 w 6299884"/>
              <a:gd name="connsiteY77" fmla="*/ 4139719 h 5597613"/>
              <a:gd name="connsiteX78" fmla="*/ 2391646 w 6299884"/>
              <a:gd name="connsiteY78" fmla="*/ 4107721 h 5597613"/>
              <a:gd name="connsiteX79" fmla="*/ 2447480 w 6299884"/>
              <a:gd name="connsiteY79" fmla="*/ 4084095 h 5597613"/>
              <a:gd name="connsiteX80" fmla="*/ 2437026 w 6299884"/>
              <a:gd name="connsiteY80" fmla="*/ 4087735 h 5597613"/>
              <a:gd name="connsiteX81" fmla="*/ 2442327 w 6299884"/>
              <a:gd name="connsiteY81" fmla="*/ 4087597 h 5597613"/>
              <a:gd name="connsiteX82" fmla="*/ 785949 w 6299884"/>
              <a:gd name="connsiteY82" fmla="*/ 4019324 h 5597613"/>
              <a:gd name="connsiteX83" fmla="*/ 785637 w 6299884"/>
              <a:gd name="connsiteY83" fmla="*/ 4020997 h 5597613"/>
              <a:gd name="connsiteX84" fmla="*/ 787559 w 6299884"/>
              <a:gd name="connsiteY84" fmla="*/ 4021144 h 5597613"/>
              <a:gd name="connsiteX85" fmla="*/ 806374 w 6299884"/>
              <a:gd name="connsiteY85" fmla="*/ 4009785 h 5597613"/>
              <a:gd name="connsiteX86" fmla="*/ 800008 w 6299884"/>
              <a:gd name="connsiteY86" fmla="*/ 4021813 h 5597613"/>
              <a:gd name="connsiteX87" fmla="*/ 799943 w 6299884"/>
              <a:gd name="connsiteY87" fmla="*/ 4022095 h 5597613"/>
              <a:gd name="connsiteX88" fmla="*/ 800927 w 6299884"/>
              <a:gd name="connsiteY88" fmla="*/ 4022170 h 5597613"/>
              <a:gd name="connsiteX89" fmla="*/ 815299 w 6299884"/>
              <a:gd name="connsiteY89" fmla="*/ 4021275 h 5597613"/>
              <a:gd name="connsiteX90" fmla="*/ 814123 w 6299884"/>
              <a:gd name="connsiteY90" fmla="*/ 4011665 h 5597613"/>
              <a:gd name="connsiteX91" fmla="*/ 2680693 w 6299884"/>
              <a:gd name="connsiteY91" fmla="*/ 3992632 h 5597613"/>
              <a:gd name="connsiteX92" fmla="*/ 2484561 w 6299884"/>
              <a:gd name="connsiteY92" fmla="*/ 4069899 h 5597613"/>
              <a:gd name="connsiteX93" fmla="*/ 2484728 w 6299884"/>
              <a:gd name="connsiteY93" fmla="*/ 4069913 h 5597613"/>
              <a:gd name="connsiteX94" fmla="*/ 2541369 w 6299884"/>
              <a:gd name="connsiteY94" fmla="*/ 4065536 h 5597613"/>
              <a:gd name="connsiteX95" fmla="*/ 2578029 w 6299884"/>
              <a:gd name="connsiteY95" fmla="*/ 4043494 h 5597613"/>
              <a:gd name="connsiteX96" fmla="*/ 2589016 w 6299884"/>
              <a:gd name="connsiteY96" fmla="*/ 4030638 h 5597613"/>
              <a:gd name="connsiteX97" fmla="*/ 2618581 w 6299884"/>
              <a:gd name="connsiteY97" fmla="*/ 4017548 h 5597613"/>
              <a:gd name="connsiteX98" fmla="*/ 2640373 w 6299884"/>
              <a:gd name="connsiteY98" fmla="*/ 4020066 h 5597613"/>
              <a:gd name="connsiteX99" fmla="*/ 2657114 w 6299884"/>
              <a:gd name="connsiteY99" fmla="*/ 4019372 h 5597613"/>
              <a:gd name="connsiteX100" fmla="*/ 2673375 w 6299884"/>
              <a:gd name="connsiteY100" fmla="*/ 4004910 h 5597613"/>
              <a:gd name="connsiteX101" fmla="*/ 4883241 w 6299884"/>
              <a:gd name="connsiteY101" fmla="*/ 3978611 h 5597613"/>
              <a:gd name="connsiteX102" fmla="*/ 3182929 w 6299884"/>
              <a:gd name="connsiteY102" fmla="*/ 5042626 h 5597613"/>
              <a:gd name="connsiteX103" fmla="*/ 3501077 w 6299884"/>
              <a:gd name="connsiteY103" fmla="*/ 5360774 h 5597613"/>
              <a:gd name="connsiteX104" fmla="*/ 4609045 w 6299884"/>
              <a:gd name="connsiteY104" fmla="*/ 3749153 h 5597613"/>
              <a:gd name="connsiteX105" fmla="*/ 4604042 w 6299884"/>
              <a:gd name="connsiteY105" fmla="*/ 3750065 h 5597613"/>
              <a:gd name="connsiteX106" fmla="*/ 4580673 w 6299884"/>
              <a:gd name="connsiteY106" fmla="*/ 3765679 h 5597613"/>
              <a:gd name="connsiteX107" fmla="*/ 4072270 w 6299884"/>
              <a:gd name="connsiteY107" fmla="*/ 4090108 h 5597613"/>
              <a:gd name="connsiteX108" fmla="*/ 3594529 w 6299884"/>
              <a:gd name="connsiteY108" fmla="*/ 4369546 h 5597613"/>
              <a:gd name="connsiteX109" fmla="*/ 3450626 w 6299884"/>
              <a:gd name="connsiteY109" fmla="*/ 4443266 h 5597613"/>
              <a:gd name="connsiteX110" fmla="*/ 3482659 w 6299884"/>
              <a:gd name="connsiteY110" fmla="*/ 4434736 h 5597613"/>
              <a:gd name="connsiteX111" fmla="*/ 3492700 w 6299884"/>
              <a:gd name="connsiteY111" fmla="*/ 4442800 h 5597613"/>
              <a:gd name="connsiteX112" fmla="*/ 3489150 w 6299884"/>
              <a:gd name="connsiteY112" fmla="*/ 4458147 h 5597613"/>
              <a:gd name="connsiteX113" fmla="*/ 3482843 w 6299884"/>
              <a:gd name="connsiteY113" fmla="*/ 4476272 h 5597613"/>
              <a:gd name="connsiteX114" fmla="*/ 3529216 w 6299884"/>
              <a:gd name="connsiteY114" fmla="*/ 4420108 h 5597613"/>
              <a:gd name="connsiteX115" fmla="*/ 3535363 w 6299884"/>
              <a:gd name="connsiteY115" fmla="*/ 4414125 h 5597613"/>
              <a:gd name="connsiteX116" fmla="*/ 3544963 w 6299884"/>
              <a:gd name="connsiteY116" fmla="*/ 4418782 h 5597613"/>
              <a:gd name="connsiteX117" fmla="*/ 3546273 w 6299884"/>
              <a:gd name="connsiteY117" fmla="*/ 4426232 h 5597613"/>
              <a:gd name="connsiteX118" fmla="*/ 3545504 w 6299884"/>
              <a:gd name="connsiteY118" fmla="*/ 4443681 h 5597613"/>
              <a:gd name="connsiteX119" fmla="*/ 3560374 w 6299884"/>
              <a:gd name="connsiteY119" fmla="*/ 4434993 h 5597613"/>
              <a:gd name="connsiteX120" fmla="*/ 3566767 w 6299884"/>
              <a:gd name="connsiteY120" fmla="*/ 4431473 h 5597613"/>
              <a:gd name="connsiteX121" fmla="*/ 3564800 w 6299884"/>
              <a:gd name="connsiteY121" fmla="*/ 4421647 h 5597613"/>
              <a:gd name="connsiteX122" fmla="*/ 3577915 w 6299884"/>
              <a:gd name="connsiteY122" fmla="*/ 4408667 h 5597613"/>
              <a:gd name="connsiteX123" fmla="*/ 3594458 w 6299884"/>
              <a:gd name="connsiteY123" fmla="*/ 4394771 h 5597613"/>
              <a:gd name="connsiteX124" fmla="*/ 3644394 w 6299884"/>
              <a:gd name="connsiteY124" fmla="*/ 4374166 h 5597613"/>
              <a:gd name="connsiteX125" fmla="*/ 3654570 w 6299884"/>
              <a:gd name="connsiteY125" fmla="*/ 4364549 h 5597613"/>
              <a:gd name="connsiteX126" fmla="*/ 3669607 w 6299884"/>
              <a:gd name="connsiteY126" fmla="*/ 4347036 h 5597613"/>
              <a:gd name="connsiteX127" fmla="*/ 3695983 w 6299884"/>
              <a:gd name="connsiteY127" fmla="*/ 4342268 h 5597613"/>
              <a:gd name="connsiteX128" fmla="*/ 3710849 w 6299884"/>
              <a:gd name="connsiteY128" fmla="*/ 4334129 h 5597613"/>
              <a:gd name="connsiteX129" fmla="*/ 3718894 w 6299884"/>
              <a:gd name="connsiteY129" fmla="*/ 4324091 h 5597613"/>
              <a:gd name="connsiteX130" fmla="*/ 3722482 w 6299884"/>
              <a:gd name="connsiteY130" fmla="*/ 4317051 h 5597613"/>
              <a:gd name="connsiteX131" fmla="*/ 3730172 w 6299884"/>
              <a:gd name="connsiteY131" fmla="*/ 4322992 h 5597613"/>
              <a:gd name="connsiteX132" fmla="*/ 3731287 w 6299884"/>
              <a:gd name="connsiteY132" fmla="*/ 4334278 h 5597613"/>
              <a:gd name="connsiteX133" fmla="*/ 3735737 w 6299884"/>
              <a:gd name="connsiteY133" fmla="*/ 4340230 h 5597613"/>
              <a:gd name="connsiteX134" fmla="*/ 3770579 w 6299884"/>
              <a:gd name="connsiteY134" fmla="*/ 4316985 h 5597613"/>
              <a:gd name="connsiteX135" fmla="*/ 3769901 w 6299884"/>
              <a:gd name="connsiteY135" fmla="*/ 4316772 h 5597613"/>
              <a:gd name="connsiteX136" fmla="*/ 3763528 w 6299884"/>
              <a:gd name="connsiteY136" fmla="*/ 4307978 h 5597613"/>
              <a:gd name="connsiteX137" fmla="*/ 3767765 w 6299884"/>
              <a:gd name="connsiteY137" fmla="*/ 4303279 h 5597613"/>
              <a:gd name="connsiteX138" fmla="*/ 3777941 w 6299884"/>
              <a:gd name="connsiteY138" fmla="*/ 4293661 h 5597613"/>
              <a:gd name="connsiteX139" fmla="*/ 3799137 w 6299884"/>
              <a:gd name="connsiteY139" fmla="*/ 4272935 h 5597613"/>
              <a:gd name="connsiteX140" fmla="*/ 3811676 w 6299884"/>
              <a:gd name="connsiteY140" fmla="*/ 4268209 h 5597613"/>
              <a:gd name="connsiteX141" fmla="*/ 3828048 w 6299884"/>
              <a:gd name="connsiteY141" fmla="*/ 4263685 h 5597613"/>
              <a:gd name="connsiteX142" fmla="*/ 3837820 w 6299884"/>
              <a:gd name="connsiteY142" fmla="*/ 4258969 h 5597613"/>
              <a:gd name="connsiteX143" fmla="*/ 3846085 w 6299884"/>
              <a:gd name="connsiteY143" fmla="*/ 4250636 h 5597613"/>
              <a:gd name="connsiteX144" fmla="*/ 3858037 w 6299884"/>
              <a:gd name="connsiteY144" fmla="*/ 4257415 h 5597613"/>
              <a:gd name="connsiteX145" fmla="*/ 3871311 w 6299884"/>
              <a:gd name="connsiteY145" fmla="*/ 4226275 h 5597613"/>
              <a:gd name="connsiteX146" fmla="*/ 3872192 w 6299884"/>
              <a:gd name="connsiteY146" fmla="*/ 4233089 h 5597613"/>
              <a:gd name="connsiteX147" fmla="*/ 3890107 w 6299884"/>
              <a:gd name="connsiteY147" fmla="*/ 4240488 h 5597613"/>
              <a:gd name="connsiteX148" fmla="*/ 3910484 w 6299884"/>
              <a:gd name="connsiteY148" fmla="*/ 4226792 h 5597613"/>
              <a:gd name="connsiteX149" fmla="*/ 3948554 w 6299884"/>
              <a:gd name="connsiteY149" fmla="*/ 4218793 h 5597613"/>
              <a:gd name="connsiteX150" fmla="*/ 3949707 w 6299884"/>
              <a:gd name="connsiteY150" fmla="*/ 4218433 h 5597613"/>
              <a:gd name="connsiteX151" fmla="*/ 3958349 w 6299884"/>
              <a:gd name="connsiteY151" fmla="*/ 4213080 h 5597613"/>
              <a:gd name="connsiteX152" fmla="*/ 3958718 w 6299884"/>
              <a:gd name="connsiteY152" fmla="*/ 4206407 h 5597613"/>
              <a:gd name="connsiteX153" fmla="*/ 3967362 w 6299884"/>
              <a:gd name="connsiteY153" fmla="*/ 4187635 h 5597613"/>
              <a:gd name="connsiteX154" fmla="*/ 3984138 w 6299884"/>
              <a:gd name="connsiteY154" fmla="*/ 4178211 h 5597613"/>
              <a:gd name="connsiteX155" fmla="*/ 3995416 w 6299884"/>
              <a:gd name="connsiteY155" fmla="*/ 4177110 h 5597613"/>
              <a:gd name="connsiteX156" fmla="*/ 3998821 w 6299884"/>
              <a:gd name="connsiteY156" fmla="*/ 4176674 h 5597613"/>
              <a:gd name="connsiteX157" fmla="*/ 4021084 w 6299884"/>
              <a:gd name="connsiteY157" fmla="*/ 4156157 h 5597613"/>
              <a:gd name="connsiteX158" fmla="*/ 4039082 w 6299884"/>
              <a:gd name="connsiteY158" fmla="*/ 4134800 h 5597613"/>
              <a:gd name="connsiteX159" fmla="*/ 4046307 w 6299884"/>
              <a:gd name="connsiteY159" fmla="*/ 4131797 h 5597613"/>
              <a:gd name="connsiteX160" fmla="*/ 4057144 w 6299884"/>
              <a:gd name="connsiteY160" fmla="*/ 4127289 h 5597613"/>
              <a:gd name="connsiteX161" fmla="*/ 4081279 w 6299884"/>
              <a:gd name="connsiteY161" fmla="*/ 4097181 h 5597613"/>
              <a:gd name="connsiteX162" fmla="*/ 4095728 w 6299884"/>
              <a:gd name="connsiteY162" fmla="*/ 4091171 h 5597613"/>
              <a:gd name="connsiteX163" fmla="*/ 4106382 w 6299884"/>
              <a:gd name="connsiteY163" fmla="*/ 4093269 h 5597613"/>
              <a:gd name="connsiteX164" fmla="*/ 4115125 w 6299884"/>
              <a:gd name="connsiteY164" fmla="*/ 4096649 h 5597613"/>
              <a:gd name="connsiteX165" fmla="*/ 4143388 w 6299884"/>
              <a:gd name="connsiteY165" fmla="*/ 4085059 h 5597613"/>
              <a:gd name="connsiteX166" fmla="*/ 4143326 w 6299884"/>
              <a:gd name="connsiteY166" fmla="*/ 4071214 h 5597613"/>
              <a:gd name="connsiteX167" fmla="*/ 4139223 w 6299884"/>
              <a:gd name="connsiteY167" fmla="*/ 4058233 h 5597613"/>
              <a:gd name="connsiteX168" fmla="*/ 4154371 w 6299884"/>
              <a:gd name="connsiteY168" fmla="*/ 4065642 h 5597613"/>
              <a:gd name="connsiteX169" fmla="*/ 4167529 w 6299884"/>
              <a:gd name="connsiteY169" fmla="*/ 4062352 h 5597613"/>
              <a:gd name="connsiteX170" fmla="*/ 4178417 w 6299884"/>
              <a:gd name="connsiteY170" fmla="*/ 4071325 h 5597613"/>
              <a:gd name="connsiteX171" fmla="*/ 4178759 w 6299884"/>
              <a:gd name="connsiteY171" fmla="*/ 4071055 h 5597613"/>
              <a:gd name="connsiteX172" fmla="*/ 4181424 w 6299884"/>
              <a:gd name="connsiteY172" fmla="*/ 4057410 h 5597613"/>
              <a:gd name="connsiteX173" fmla="*/ 4192834 w 6299884"/>
              <a:gd name="connsiteY173" fmla="*/ 4049973 h 5597613"/>
              <a:gd name="connsiteX174" fmla="*/ 4201308 w 6299884"/>
              <a:gd name="connsiteY174" fmla="*/ 4040574 h 5597613"/>
              <a:gd name="connsiteX175" fmla="*/ 4221512 w 6299884"/>
              <a:gd name="connsiteY175" fmla="*/ 4036252 h 5597613"/>
              <a:gd name="connsiteX176" fmla="*/ 4223475 w 6299884"/>
              <a:gd name="connsiteY176" fmla="*/ 4037108 h 5597613"/>
              <a:gd name="connsiteX177" fmla="*/ 4227974 w 6299884"/>
              <a:gd name="connsiteY177" fmla="*/ 4034029 h 5597613"/>
              <a:gd name="connsiteX178" fmla="*/ 4228101 w 6299884"/>
              <a:gd name="connsiteY178" fmla="*/ 4033674 h 5597613"/>
              <a:gd name="connsiteX179" fmla="*/ 4240185 w 6299884"/>
              <a:gd name="connsiteY179" fmla="*/ 4022775 h 5597613"/>
              <a:gd name="connsiteX180" fmla="*/ 4239245 w 6299884"/>
              <a:gd name="connsiteY180" fmla="*/ 4026315 h 5597613"/>
              <a:gd name="connsiteX181" fmla="*/ 4257323 w 6299884"/>
              <a:gd name="connsiteY181" fmla="*/ 4013942 h 5597613"/>
              <a:gd name="connsiteX182" fmla="*/ 4260537 w 6299884"/>
              <a:gd name="connsiteY182" fmla="*/ 4003541 h 5597613"/>
              <a:gd name="connsiteX183" fmla="*/ 4275170 w 6299884"/>
              <a:gd name="connsiteY183" fmla="*/ 3990928 h 5597613"/>
              <a:gd name="connsiteX184" fmla="*/ 4293221 w 6299884"/>
              <a:gd name="connsiteY184" fmla="*/ 3980648 h 5597613"/>
              <a:gd name="connsiteX185" fmla="*/ 4313829 w 6299884"/>
              <a:gd name="connsiteY185" fmla="*/ 3971424 h 5597613"/>
              <a:gd name="connsiteX186" fmla="*/ 4320774 w 6299884"/>
              <a:gd name="connsiteY186" fmla="*/ 3970007 h 5597613"/>
              <a:gd name="connsiteX187" fmla="*/ 4323605 w 6299884"/>
              <a:gd name="connsiteY187" fmla="*/ 3967985 h 5597613"/>
              <a:gd name="connsiteX188" fmla="*/ 4326342 w 6299884"/>
              <a:gd name="connsiteY188" fmla="*/ 3961161 h 5597613"/>
              <a:gd name="connsiteX189" fmla="*/ 4342690 w 6299884"/>
              <a:gd name="connsiteY189" fmla="*/ 3951099 h 5597613"/>
              <a:gd name="connsiteX190" fmla="*/ 4346262 w 6299884"/>
              <a:gd name="connsiteY190" fmla="*/ 3951802 h 5597613"/>
              <a:gd name="connsiteX191" fmla="*/ 4374737 w 6299884"/>
              <a:gd name="connsiteY191" fmla="*/ 3931462 h 5597613"/>
              <a:gd name="connsiteX192" fmla="*/ 4374957 w 6299884"/>
              <a:gd name="connsiteY192" fmla="*/ 3930337 h 5597613"/>
              <a:gd name="connsiteX193" fmla="*/ 4384031 w 6299884"/>
              <a:gd name="connsiteY193" fmla="*/ 3912203 h 5597613"/>
              <a:gd name="connsiteX194" fmla="*/ 4405655 w 6299884"/>
              <a:gd name="connsiteY194" fmla="*/ 3892114 h 5597613"/>
              <a:gd name="connsiteX195" fmla="*/ 4411164 w 6299884"/>
              <a:gd name="connsiteY195" fmla="*/ 3886559 h 5597613"/>
              <a:gd name="connsiteX196" fmla="*/ 4448109 w 6299884"/>
              <a:gd name="connsiteY196" fmla="*/ 3864504 h 5597613"/>
              <a:gd name="connsiteX197" fmla="*/ 4448342 w 6299884"/>
              <a:gd name="connsiteY197" fmla="*/ 3879018 h 5597613"/>
              <a:gd name="connsiteX198" fmla="*/ 4501439 w 6299884"/>
              <a:gd name="connsiteY198" fmla="*/ 3841435 h 5597613"/>
              <a:gd name="connsiteX199" fmla="*/ 4525049 w 6299884"/>
              <a:gd name="connsiteY199" fmla="*/ 3823604 h 5597613"/>
              <a:gd name="connsiteX200" fmla="*/ 4522854 w 6299884"/>
              <a:gd name="connsiteY200" fmla="*/ 3821671 h 5597613"/>
              <a:gd name="connsiteX201" fmla="*/ 4527133 w 6299884"/>
              <a:gd name="connsiteY201" fmla="*/ 3822029 h 5597613"/>
              <a:gd name="connsiteX202" fmla="*/ 4553467 w 6299884"/>
              <a:gd name="connsiteY202" fmla="*/ 3802140 h 5597613"/>
              <a:gd name="connsiteX203" fmla="*/ 4555373 w 6299884"/>
              <a:gd name="connsiteY203" fmla="*/ 3797847 h 5597613"/>
              <a:gd name="connsiteX204" fmla="*/ 4564623 w 6299884"/>
              <a:gd name="connsiteY204" fmla="*/ 3795507 h 5597613"/>
              <a:gd name="connsiteX205" fmla="*/ 4590557 w 6299884"/>
              <a:gd name="connsiteY205" fmla="*/ 3782202 h 5597613"/>
              <a:gd name="connsiteX206" fmla="*/ 4595003 w 6299884"/>
              <a:gd name="connsiteY206" fmla="*/ 3769473 h 5597613"/>
              <a:gd name="connsiteX207" fmla="*/ 4599018 w 6299884"/>
              <a:gd name="connsiteY207" fmla="*/ 3763071 h 5597613"/>
              <a:gd name="connsiteX208" fmla="*/ 4607803 w 6299884"/>
              <a:gd name="connsiteY208" fmla="*/ 3757746 h 5597613"/>
              <a:gd name="connsiteX209" fmla="*/ 1817602 w 6299884"/>
              <a:gd name="connsiteY209" fmla="*/ 3431452 h 5597613"/>
              <a:gd name="connsiteX210" fmla="*/ 1826676 w 6299884"/>
              <a:gd name="connsiteY210" fmla="*/ 3442424 h 5597613"/>
              <a:gd name="connsiteX211" fmla="*/ 1840447 w 6299884"/>
              <a:gd name="connsiteY211" fmla="*/ 3449764 h 5597613"/>
              <a:gd name="connsiteX212" fmla="*/ 1849601 w 6299884"/>
              <a:gd name="connsiteY212" fmla="*/ 3436450 h 5597613"/>
              <a:gd name="connsiteX213" fmla="*/ 1850090 w 6299884"/>
              <a:gd name="connsiteY213" fmla="*/ 3431636 h 5597613"/>
              <a:gd name="connsiteX214" fmla="*/ 1837761 w 6299884"/>
              <a:gd name="connsiteY214" fmla="*/ 3435152 h 5597613"/>
              <a:gd name="connsiteX215" fmla="*/ 1245291 w 6299884"/>
              <a:gd name="connsiteY215" fmla="*/ 3011942 h 5597613"/>
              <a:gd name="connsiteX216" fmla="*/ 1233887 w 6299884"/>
              <a:gd name="connsiteY216" fmla="*/ 3032730 h 5597613"/>
              <a:gd name="connsiteX217" fmla="*/ 1229334 w 6299884"/>
              <a:gd name="connsiteY217" fmla="*/ 3051192 h 5597613"/>
              <a:gd name="connsiteX218" fmla="*/ 1209459 w 6299884"/>
              <a:gd name="connsiteY218" fmla="*/ 3028025 h 5597613"/>
              <a:gd name="connsiteX219" fmla="*/ 1208132 w 6299884"/>
              <a:gd name="connsiteY219" fmla="*/ 3034582 h 5597613"/>
              <a:gd name="connsiteX220" fmla="*/ 1205585 w 6299884"/>
              <a:gd name="connsiteY220" fmla="*/ 3050842 h 5597613"/>
              <a:gd name="connsiteX221" fmla="*/ 1199200 w 6299884"/>
              <a:gd name="connsiteY221" fmla="*/ 3058897 h 5597613"/>
              <a:gd name="connsiteX222" fmla="*/ 1263571 w 6299884"/>
              <a:gd name="connsiteY222" fmla="*/ 3123268 h 5597613"/>
              <a:gd name="connsiteX223" fmla="*/ 1280289 w 6299884"/>
              <a:gd name="connsiteY223" fmla="*/ 3105544 h 5597613"/>
              <a:gd name="connsiteX224" fmla="*/ 1369336 w 6299884"/>
              <a:gd name="connsiteY224" fmla="*/ 3109212 h 5597613"/>
              <a:gd name="connsiteX225" fmla="*/ 1381846 w 6299884"/>
              <a:gd name="connsiteY225" fmla="*/ 3141802 h 5597613"/>
              <a:gd name="connsiteX226" fmla="*/ 1414372 w 6299884"/>
              <a:gd name="connsiteY226" fmla="*/ 3160447 h 5597613"/>
              <a:gd name="connsiteX227" fmla="*/ 1438980 w 6299884"/>
              <a:gd name="connsiteY227" fmla="*/ 3156175 h 5597613"/>
              <a:gd name="connsiteX228" fmla="*/ 1462222 w 6299884"/>
              <a:gd name="connsiteY228" fmla="*/ 3130323 h 5597613"/>
              <a:gd name="connsiteX229" fmla="*/ 1476140 w 6299884"/>
              <a:gd name="connsiteY229" fmla="*/ 3122235 h 5597613"/>
              <a:gd name="connsiteX230" fmla="*/ 1502885 w 6299884"/>
              <a:gd name="connsiteY230" fmla="*/ 3100647 h 5597613"/>
              <a:gd name="connsiteX231" fmla="*/ 1493522 w 6299884"/>
              <a:gd name="connsiteY231" fmla="*/ 3090273 h 5597613"/>
              <a:gd name="connsiteX232" fmla="*/ 1488513 w 6299884"/>
              <a:gd name="connsiteY232" fmla="*/ 3101542 h 5597613"/>
              <a:gd name="connsiteX233" fmla="*/ 1484137 w 6299884"/>
              <a:gd name="connsiteY233" fmla="*/ 3111029 h 5597613"/>
              <a:gd name="connsiteX234" fmla="*/ 1472873 w 6299884"/>
              <a:gd name="connsiteY234" fmla="*/ 3106002 h 5597613"/>
              <a:gd name="connsiteX235" fmla="*/ 1459594 w 6299884"/>
              <a:gd name="connsiteY235" fmla="*/ 3075767 h 5597613"/>
              <a:gd name="connsiteX236" fmla="*/ 1456995 w 6299884"/>
              <a:gd name="connsiteY236" fmla="*/ 3075979 h 5597613"/>
              <a:gd name="connsiteX237" fmla="*/ 1427167 w 6299884"/>
              <a:gd name="connsiteY237" fmla="*/ 3080812 h 5597613"/>
              <a:gd name="connsiteX238" fmla="*/ 1415245 w 6299884"/>
              <a:gd name="connsiteY238" fmla="*/ 3070362 h 5597613"/>
              <a:gd name="connsiteX239" fmla="*/ 1397262 w 6299884"/>
              <a:gd name="connsiteY239" fmla="*/ 3064717 h 5597613"/>
              <a:gd name="connsiteX240" fmla="*/ 1378887 w 6299884"/>
              <a:gd name="connsiteY240" fmla="*/ 3069676 h 5597613"/>
              <a:gd name="connsiteX241" fmla="*/ 1367683 w 6299884"/>
              <a:gd name="connsiteY241" fmla="*/ 3073280 h 5597613"/>
              <a:gd name="connsiteX242" fmla="*/ 1353865 w 6299884"/>
              <a:gd name="connsiteY242" fmla="*/ 3080582 h 5597613"/>
              <a:gd name="connsiteX243" fmla="*/ 1341551 w 6299884"/>
              <a:gd name="connsiteY243" fmla="*/ 3080733 h 5597613"/>
              <a:gd name="connsiteX244" fmla="*/ 1331574 w 6299884"/>
              <a:gd name="connsiteY244" fmla="*/ 3076324 h 5597613"/>
              <a:gd name="connsiteX245" fmla="*/ 1317258 w 6299884"/>
              <a:gd name="connsiteY245" fmla="*/ 3076167 h 5597613"/>
              <a:gd name="connsiteX246" fmla="*/ 1303937 w 6299884"/>
              <a:gd name="connsiteY246" fmla="*/ 3090928 h 5597613"/>
              <a:gd name="connsiteX247" fmla="*/ 1302519 w 6299884"/>
              <a:gd name="connsiteY247" fmla="*/ 3089479 h 5597613"/>
              <a:gd name="connsiteX248" fmla="*/ 1295885 w 6299884"/>
              <a:gd name="connsiteY248" fmla="*/ 3065899 h 5597613"/>
              <a:gd name="connsiteX249" fmla="*/ 1291912 w 6299884"/>
              <a:gd name="connsiteY249" fmla="*/ 3062415 h 5597613"/>
              <a:gd name="connsiteX250" fmla="*/ 1256693 w 6299884"/>
              <a:gd name="connsiteY250" fmla="*/ 3062316 h 5597613"/>
              <a:gd name="connsiteX251" fmla="*/ 1240684 w 6299884"/>
              <a:gd name="connsiteY251" fmla="*/ 3059847 h 5597613"/>
              <a:gd name="connsiteX252" fmla="*/ 1236519 w 6299884"/>
              <a:gd name="connsiteY252" fmla="*/ 3046900 h 5597613"/>
              <a:gd name="connsiteX253" fmla="*/ 1256427 w 6299884"/>
              <a:gd name="connsiteY253" fmla="*/ 3031925 h 5597613"/>
              <a:gd name="connsiteX254" fmla="*/ 1281305 w 6299884"/>
              <a:gd name="connsiteY254" fmla="*/ 3035351 h 5597613"/>
              <a:gd name="connsiteX255" fmla="*/ 1304180 w 6299884"/>
              <a:gd name="connsiteY255" fmla="*/ 3038469 h 5597613"/>
              <a:gd name="connsiteX256" fmla="*/ 1326559 w 6299884"/>
              <a:gd name="connsiteY256" fmla="*/ 3034127 h 5597613"/>
              <a:gd name="connsiteX257" fmla="*/ 1346439 w 6299884"/>
              <a:gd name="connsiteY257" fmla="*/ 3022019 h 5597613"/>
              <a:gd name="connsiteX258" fmla="*/ 1349867 w 6299884"/>
              <a:gd name="connsiteY258" fmla="*/ 3021915 h 5597613"/>
              <a:gd name="connsiteX259" fmla="*/ 1341397 w 6299884"/>
              <a:gd name="connsiteY259" fmla="*/ 3021522 h 5597613"/>
              <a:gd name="connsiteX260" fmla="*/ 1330874 w 6299884"/>
              <a:gd name="connsiteY260" fmla="*/ 3028185 h 5597613"/>
              <a:gd name="connsiteX261" fmla="*/ 1294307 w 6299884"/>
              <a:gd name="connsiteY261" fmla="*/ 3032204 h 5597613"/>
              <a:gd name="connsiteX262" fmla="*/ 1268275 w 6299884"/>
              <a:gd name="connsiteY262" fmla="*/ 3017888 h 5597613"/>
              <a:gd name="connsiteX263" fmla="*/ 1245291 w 6299884"/>
              <a:gd name="connsiteY263" fmla="*/ 3011942 h 5597613"/>
              <a:gd name="connsiteX264" fmla="*/ 1536306 w 6299884"/>
              <a:gd name="connsiteY264" fmla="*/ 2984014 h 5597613"/>
              <a:gd name="connsiteX265" fmla="*/ 1505778 w 6299884"/>
              <a:gd name="connsiteY265" fmla="*/ 2985169 h 5597613"/>
              <a:gd name="connsiteX266" fmla="*/ 1485130 w 6299884"/>
              <a:gd name="connsiteY266" fmla="*/ 3000899 h 5597613"/>
              <a:gd name="connsiteX267" fmla="*/ 1471212 w 6299884"/>
              <a:gd name="connsiteY267" fmla="*/ 3008986 h 5597613"/>
              <a:gd name="connsiteX268" fmla="*/ 1429659 w 6299884"/>
              <a:gd name="connsiteY268" fmla="*/ 2993146 h 5597613"/>
              <a:gd name="connsiteX269" fmla="*/ 1410397 w 6299884"/>
              <a:gd name="connsiteY269" fmla="*/ 2999326 h 5597613"/>
              <a:gd name="connsiteX270" fmla="*/ 1395153 w 6299884"/>
              <a:gd name="connsiteY270" fmla="*/ 3013972 h 5597613"/>
              <a:gd name="connsiteX271" fmla="*/ 1376762 w 6299884"/>
              <a:gd name="connsiteY271" fmla="*/ 3006401 h 5597613"/>
              <a:gd name="connsiteX272" fmla="*/ 1371479 w 6299884"/>
              <a:gd name="connsiteY272" fmla="*/ 3021267 h 5597613"/>
              <a:gd name="connsiteX273" fmla="*/ 1395419 w 6299884"/>
              <a:gd name="connsiteY273" fmla="*/ 3020549 h 5597613"/>
              <a:gd name="connsiteX274" fmla="*/ 1431089 w 6299884"/>
              <a:gd name="connsiteY274" fmla="*/ 3004313 h 5597613"/>
              <a:gd name="connsiteX275" fmla="*/ 1446295 w 6299884"/>
              <a:gd name="connsiteY275" fmla="*/ 3001326 h 5597613"/>
              <a:gd name="connsiteX276" fmla="*/ 1538557 w 6299884"/>
              <a:gd name="connsiteY276" fmla="*/ 2995458 h 5597613"/>
              <a:gd name="connsiteX277" fmla="*/ 1546925 w 6299884"/>
              <a:gd name="connsiteY277" fmla="*/ 2993333 h 5597613"/>
              <a:gd name="connsiteX278" fmla="*/ 1544640 w 6299884"/>
              <a:gd name="connsiteY278" fmla="*/ 2985987 h 5597613"/>
              <a:gd name="connsiteX279" fmla="*/ 1536306 w 6299884"/>
              <a:gd name="connsiteY279" fmla="*/ 2984014 h 5597613"/>
              <a:gd name="connsiteX280" fmla="*/ 1141538 w 6299884"/>
              <a:gd name="connsiteY280" fmla="*/ 2852036 h 5597613"/>
              <a:gd name="connsiteX281" fmla="*/ 1141308 w 6299884"/>
              <a:gd name="connsiteY281" fmla="*/ 2852170 h 5597613"/>
              <a:gd name="connsiteX282" fmla="*/ 1128521 w 6299884"/>
              <a:gd name="connsiteY282" fmla="*/ 2853069 h 5597613"/>
              <a:gd name="connsiteX283" fmla="*/ 1117318 w 6299884"/>
              <a:gd name="connsiteY283" fmla="*/ 2853296 h 5597613"/>
              <a:gd name="connsiteX284" fmla="*/ 1118397 w 6299884"/>
              <a:gd name="connsiteY284" fmla="*/ 2854897 h 5597613"/>
              <a:gd name="connsiteX285" fmla="*/ 1131384 w 6299884"/>
              <a:gd name="connsiteY285" fmla="*/ 2863551 h 5597613"/>
              <a:gd name="connsiteX286" fmla="*/ 1139240 w 6299884"/>
              <a:gd name="connsiteY286" fmla="*/ 2859450 h 5597613"/>
              <a:gd name="connsiteX287" fmla="*/ 1181888 w 6299884"/>
              <a:gd name="connsiteY287" fmla="*/ 2616148 h 5597613"/>
              <a:gd name="connsiteX288" fmla="*/ 1163814 w 6299884"/>
              <a:gd name="connsiteY288" fmla="*/ 2619255 h 5597613"/>
              <a:gd name="connsiteX289" fmla="*/ 1160914 w 6299884"/>
              <a:gd name="connsiteY289" fmla="*/ 2622650 h 5597613"/>
              <a:gd name="connsiteX290" fmla="*/ 1158739 w 6299884"/>
              <a:gd name="connsiteY290" fmla="*/ 2639539 h 5597613"/>
              <a:gd name="connsiteX291" fmla="*/ 1144540 w 6299884"/>
              <a:gd name="connsiteY291" fmla="*/ 2627916 h 5597613"/>
              <a:gd name="connsiteX292" fmla="*/ 1134776 w 6299884"/>
              <a:gd name="connsiteY292" fmla="*/ 2627129 h 5597613"/>
              <a:gd name="connsiteX293" fmla="*/ 1132339 w 6299884"/>
              <a:gd name="connsiteY293" fmla="*/ 2624668 h 5597613"/>
              <a:gd name="connsiteX294" fmla="*/ 1109282 w 6299884"/>
              <a:gd name="connsiteY294" fmla="*/ 2628634 h 5597613"/>
              <a:gd name="connsiteX295" fmla="*/ 939227 w 6299884"/>
              <a:gd name="connsiteY295" fmla="*/ 2798688 h 5597613"/>
              <a:gd name="connsiteX296" fmla="*/ 947278 w 6299884"/>
              <a:gd name="connsiteY296" fmla="*/ 2795179 h 5597613"/>
              <a:gd name="connsiteX297" fmla="*/ 953866 w 6299884"/>
              <a:gd name="connsiteY297" fmla="*/ 2794964 h 5597613"/>
              <a:gd name="connsiteX298" fmla="*/ 960819 w 6299884"/>
              <a:gd name="connsiteY298" fmla="*/ 2787014 h 5597613"/>
              <a:gd name="connsiteX299" fmla="*/ 966632 w 6299884"/>
              <a:gd name="connsiteY299" fmla="*/ 2778478 h 5597613"/>
              <a:gd name="connsiteX300" fmla="*/ 985840 w 6299884"/>
              <a:gd name="connsiteY300" fmla="*/ 2776108 h 5597613"/>
              <a:gd name="connsiteX301" fmla="*/ 1003355 w 6299884"/>
              <a:gd name="connsiteY301" fmla="*/ 2771427 h 5597613"/>
              <a:gd name="connsiteX302" fmla="*/ 1006364 w 6299884"/>
              <a:gd name="connsiteY302" fmla="*/ 2757126 h 5597613"/>
              <a:gd name="connsiteX303" fmla="*/ 1008144 w 6299884"/>
              <a:gd name="connsiteY303" fmla="*/ 2750839 h 5597613"/>
              <a:gd name="connsiteX304" fmla="*/ 1031518 w 6299884"/>
              <a:gd name="connsiteY304" fmla="*/ 2761415 h 5597613"/>
              <a:gd name="connsiteX305" fmla="*/ 1038880 w 6299884"/>
              <a:gd name="connsiteY305" fmla="*/ 2769523 h 5597613"/>
              <a:gd name="connsiteX306" fmla="*/ 1058674 w 6299884"/>
              <a:gd name="connsiteY306" fmla="*/ 2766013 h 5597613"/>
              <a:gd name="connsiteX307" fmla="*/ 1058732 w 6299884"/>
              <a:gd name="connsiteY307" fmla="*/ 2760281 h 5597613"/>
              <a:gd name="connsiteX308" fmla="*/ 1057957 w 6299884"/>
              <a:gd name="connsiteY308" fmla="*/ 2751958 h 5597613"/>
              <a:gd name="connsiteX309" fmla="*/ 1065464 w 6299884"/>
              <a:gd name="connsiteY309" fmla="*/ 2745734 h 5597613"/>
              <a:gd name="connsiteX310" fmla="*/ 1093512 w 6299884"/>
              <a:gd name="connsiteY310" fmla="*/ 2747188 h 5597613"/>
              <a:gd name="connsiteX311" fmla="*/ 1110105 w 6299884"/>
              <a:gd name="connsiteY311" fmla="*/ 2748517 h 5597613"/>
              <a:gd name="connsiteX312" fmla="*/ 1150085 w 6299884"/>
              <a:gd name="connsiteY312" fmla="*/ 2730895 h 5597613"/>
              <a:gd name="connsiteX313" fmla="*/ 1161596 w 6299884"/>
              <a:gd name="connsiteY313" fmla="*/ 2725287 h 5597613"/>
              <a:gd name="connsiteX314" fmla="*/ 1203373 w 6299884"/>
              <a:gd name="connsiteY314" fmla="*/ 2728039 h 5597613"/>
              <a:gd name="connsiteX315" fmla="*/ 1225196 w 6299884"/>
              <a:gd name="connsiteY315" fmla="*/ 2721972 h 5597613"/>
              <a:gd name="connsiteX316" fmla="*/ 1250057 w 6299884"/>
              <a:gd name="connsiteY316" fmla="*/ 2698737 h 5597613"/>
              <a:gd name="connsiteX317" fmla="*/ 1256777 w 6299884"/>
              <a:gd name="connsiteY317" fmla="*/ 2713718 h 5597613"/>
              <a:gd name="connsiteX318" fmla="*/ 1274483 w 6299884"/>
              <a:gd name="connsiteY318" fmla="*/ 2718498 h 5597613"/>
              <a:gd name="connsiteX319" fmla="*/ 1274598 w 6299884"/>
              <a:gd name="connsiteY319" fmla="*/ 2707033 h 5597613"/>
              <a:gd name="connsiteX320" fmla="*/ 1282135 w 6299884"/>
              <a:gd name="connsiteY320" fmla="*/ 2697942 h 5597613"/>
              <a:gd name="connsiteX321" fmla="*/ 1303652 w 6299884"/>
              <a:gd name="connsiteY321" fmla="*/ 2693877 h 5597613"/>
              <a:gd name="connsiteX322" fmla="*/ 1332619 w 6299884"/>
              <a:gd name="connsiteY322" fmla="*/ 2689322 h 5597613"/>
              <a:gd name="connsiteX323" fmla="*/ 1346991 w 6299884"/>
              <a:gd name="connsiteY323" fmla="*/ 2683746 h 5597613"/>
              <a:gd name="connsiteX324" fmla="*/ 1351665 w 6299884"/>
              <a:gd name="connsiteY324" fmla="*/ 2674623 h 5597613"/>
              <a:gd name="connsiteX325" fmla="*/ 1361232 w 6299884"/>
              <a:gd name="connsiteY325" fmla="*/ 2662975 h 5597613"/>
              <a:gd name="connsiteX326" fmla="*/ 1369428 w 6299884"/>
              <a:gd name="connsiteY326" fmla="*/ 2673672 h 5597613"/>
              <a:gd name="connsiteX327" fmla="*/ 1376572 w 6299884"/>
              <a:gd name="connsiteY327" fmla="*/ 2675183 h 5597613"/>
              <a:gd name="connsiteX328" fmla="*/ 1379770 w 6299884"/>
              <a:gd name="connsiteY328" fmla="*/ 2670345 h 5597613"/>
              <a:gd name="connsiteX329" fmla="*/ 1386810 w 6299884"/>
              <a:gd name="connsiteY329" fmla="*/ 2653795 h 5597613"/>
              <a:gd name="connsiteX330" fmla="*/ 1386926 w 6299884"/>
              <a:gd name="connsiteY330" fmla="*/ 2642330 h 5597613"/>
              <a:gd name="connsiteX331" fmla="*/ 1379782 w 6299884"/>
              <a:gd name="connsiteY331" fmla="*/ 2640818 h 5597613"/>
              <a:gd name="connsiteX332" fmla="*/ 1302421 w 6299884"/>
              <a:gd name="connsiteY332" fmla="*/ 2645702 h 5597613"/>
              <a:gd name="connsiteX333" fmla="*/ 1241741 w 6299884"/>
              <a:gd name="connsiteY333" fmla="*/ 2643317 h 5597613"/>
              <a:gd name="connsiteX334" fmla="*/ 1209895 w 6299884"/>
              <a:gd name="connsiteY334" fmla="*/ 2621180 h 5597613"/>
              <a:gd name="connsiteX335" fmla="*/ 1191765 w 6299884"/>
              <a:gd name="connsiteY335" fmla="*/ 2629868 h 5597613"/>
              <a:gd name="connsiteX336" fmla="*/ 1184709 w 6299884"/>
              <a:gd name="connsiteY336" fmla="*/ 2619757 h 5597613"/>
              <a:gd name="connsiteX337" fmla="*/ 2149891 w 6299884"/>
              <a:gd name="connsiteY337" fmla="*/ 2258811 h 5597613"/>
              <a:gd name="connsiteX338" fmla="*/ 2094601 w 6299884"/>
              <a:gd name="connsiteY338" fmla="*/ 2261358 h 5597613"/>
              <a:gd name="connsiteX339" fmla="*/ 2061822 w 6299884"/>
              <a:gd name="connsiteY339" fmla="*/ 2274759 h 5597613"/>
              <a:gd name="connsiteX340" fmla="*/ 2050925 w 6299884"/>
              <a:gd name="connsiteY340" fmla="*/ 2276360 h 5597613"/>
              <a:gd name="connsiteX341" fmla="*/ 2024382 w 6299884"/>
              <a:gd name="connsiteY341" fmla="*/ 2267755 h 5597613"/>
              <a:gd name="connsiteX342" fmla="*/ 2011733 w 6299884"/>
              <a:gd name="connsiteY342" fmla="*/ 2272776 h 5597613"/>
              <a:gd name="connsiteX343" fmla="*/ 1985542 w 6299884"/>
              <a:gd name="connsiteY343" fmla="*/ 2285963 h 5597613"/>
              <a:gd name="connsiteX344" fmla="*/ 1958051 w 6299884"/>
              <a:gd name="connsiteY344" fmla="*/ 2286234 h 5597613"/>
              <a:gd name="connsiteX345" fmla="*/ 1949375 w 6299884"/>
              <a:gd name="connsiteY345" fmla="*/ 2294739 h 5597613"/>
              <a:gd name="connsiteX346" fmla="*/ 1944701 w 6299884"/>
              <a:gd name="connsiteY346" fmla="*/ 2303862 h 5597613"/>
              <a:gd name="connsiteX347" fmla="*/ 1931334 w 6299884"/>
              <a:gd name="connsiteY347" fmla="*/ 2294828 h 5597613"/>
              <a:gd name="connsiteX348" fmla="*/ 1915411 w 6299884"/>
              <a:gd name="connsiteY348" fmla="*/ 2283760 h 5597613"/>
              <a:gd name="connsiteX349" fmla="*/ 1893558 w 6299884"/>
              <a:gd name="connsiteY349" fmla="*/ 2292694 h 5597613"/>
              <a:gd name="connsiteX350" fmla="*/ 1860838 w 6299884"/>
              <a:gd name="connsiteY350" fmla="*/ 2300362 h 5597613"/>
              <a:gd name="connsiteX351" fmla="*/ 1848055 w 6299884"/>
              <a:gd name="connsiteY351" fmla="*/ 2290188 h 5597613"/>
              <a:gd name="connsiteX352" fmla="*/ 1835828 w 6299884"/>
              <a:gd name="connsiteY352" fmla="*/ 2281740 h 5597613"/>
              <a:gd name="connsiteX353" fmla="*/ 1770810 w 6299884"/>
              <a:gd name="connsiteY353" fmla="*/ 2283607 h 5597613"/>
              <a:gd name="connsiteX354" fmla="*/ 1740560 w 6299884"/>
              <a:gd name="connsiteY354" fmla="*/ 2301909 h 5597613"/>
              <a:gd name="connsiteX355" fmla="*/ 1738835 w 6299884"/>
              <a:gd name="connsiteY355" fmla="*/ 2302464 h 5597613"/>
              <a:gd name="connsiteX356" fmla="*/ 1731195 w 6299884"/>
              <a:gd name="connsiteY356" fmla="*/ 2293493 h 5597613"/>
              <a:gd name="connsiteX357" fmla="*/ 1723907 w 6299884"/>
              <a:gd name="connsiteY357" fmla="*/ 2306314 h 5597613"/>
              <a:gd name="connsiteX358" fmla="*/ 1722432 w 6299884"/>
              <a:gd name="connsiteY358" fmla="*/ 2310597 h 5597613"/>
              <a:gd name="connsiteX359" fmla="*/ 1720505 w 6299884"/>
              <a:gd name="connsiteY359" fmla="*/ 2331217 h 5597613"/>
              <a:gd name="connsiteX360" fmla="*/ 1712135 w 6299884"/>
              <a:gd name="connsiteY360" fmla="*/ 2337719 h 5597613"/>
              <a:gd name="connsiteX361" fmla="*/ 1705328 w 6299884"/>
              <a:gd name="connsiteY361" fmla="*/ 2331338 h 5597613"/>
              <a:gd name="connsiteX362" fmla="*/ 1695057 w 6299884"/>
              <a:gd name="connsiteY362" fmla="*/ 2299404 h 5597613"/>
              <a:gd name="connsiteX363" fmla="*/ 1685328 w 6299884"/>
              <a:gd name="connsiteY363" fmla="*/ 2298723 h 5597613"/>
              <a:gd name="connsiteX364" fmla="*/ 1659941 w 6299884"/>
              <a:gd name="connsiteY364" fmla="*/ 2317365 h 5597613"/>
              <a:gd name="connsiteX365" fmla="*/ 1652492 w 6299884"/>
              <a:gd name="connsiteY365" fmla="*/ 2317858 h 5597613"/>
              <a:gd name="connsiteX366" fmla="*/ 1623918 w 6299884"/>
              <a:gd name="connsiteY366" fmla="*/ 2311811 h 5597613"/>
              <a:gd name="connsiteX367" fmla="*/ 1598486 w 6299884"/>
              <a:gd name="connsiteY367" fmla="*/ 2306658 h 5597613"/>
              <a:gd name="connsiteX368" fmla="*/ 1589619 w 6299884"/>
              <a:gd name="connsiteY368" fmla="*/ 2305700 h 5597613"/>
              <a:gd name="connsiteX369" fmla="*/ 1544862 w 6299884"/>
              <a:gd name="connsiteY369" fmla="*/ 2314383 h 5597613"/>
              <a:gd name="connsiteX370" fmla="*/ 1530795 w 6299884"/>
              <a:gd name="connsiteY370" fmla="*/ 2317956 h 5597613"/>
              <a:gd name="connsiteX371" fmla="*/ 1496351 w 6299884"/>
              <a:gd name="connsiteY371" fmla="*/ 2326178 h 5597613"/>
              <a:gd name="connsiteX372" fmla="*/ 1487177 w 6299884"/>
              <a:gd name="connsiteY372" fmla="*/ 2327225 h 5597613"/>
              <a:gd name="connsiteX373" fmla="*/ 1434502 w 6299884"/>
              <a:gd name="connsiteY373" fmla="*/ 2326074 h 5597613"/>
              <a:gd name="connsiteX374" fmla="*/ 1412898 w 6299884"/>
              <a:gd name="connsiteY374" fmla="*/ 2338737 h 5597613"/>
              <a:gd name="connsiteX375" fmla="*/ 1396893 w 6299884"/>
              <a:gd name="connsiteY375" fmla="*/ 2341023 h 5597613"/>
              <a:gd name="connsiteX376" fmla="*/ 1271066 w 6299884"/>
              <a:gd name="connsiteY376" fmla="*/ 2466850 h 5597613"/>
              <a:gd name="connsiteX377" fmla="*/ 1279630 w 6299884"/>
              <a:gd name="connsiteY377" fmla="*/ 2471329 h 5597613"/>
              <a:gd name="connsiteX378" fmla="*/ 1291809 w 6299884"/>
              <a:gd name="connsiteY378" fmla="*/ 2469608 h 5597613"/>
              <a:gd name="connsiteX379" fmla="*/ 1293157 w 6299884"/>
              <a:gd name="connsiteY379" fmla="*/ 2468545 h 5597613"/>
              <a:gd name="connsiteX380" fmla="*/ 1301733 w 6299884"/>
              <a:gd name="connsiteY380" fmla="*/ 2468349 h 5597613"/>
              <a:gd name="connsiteX381" fmla="*/ 1305381 w 6299884"/>
              <a:gd name="connsiteY381" fmla="*/ 2474658 h 5597613"/>
              <a:gd name="connsiteX382" fmla="*/ 1323020 w 6299884"/>
              <a:gd name="connsiteY382" fmla="*/ 2480442 h 5597613"/>
              <a:gd name="connsiteX383" fmla="*/ 1358270 w 6299884"/>
              <a:gd name="connsiteY383" fmla="*/ 2461422 h 5597613"/>
              <a:gd name="connsiteX384" fmla="*/ 1367908 w 6299884"/>
              <a:gd name="connsiteY384" fmla="*/ 2462577 h 5597613"/>
              <a:gd name="connsiteX385" fmla="*/ 1376041 w 6299884"/>
              <a:gd name="connsiteY385" fmla="*/ 2464041 h 5597613"/>
              <a:gd name="connsiteX386" fmla="*/ 1394365 w 6299884"/>
              <a:gd name="connsiteY386" fmla="*/ 2457917 h 5597613"/>
              <a:gd name="connsiteX387" fmla="*/ 1407667 w 6299884"/>
              <a:gd name="connsiteY387" fmla="*/ 2442629 h 5597613"/>
              <a:gd name="connsiteX388" fmla="*/ 1414099 w 6299884"/>
              <a:gd name="connsiteY388" fmla="*/ 2435815 h 5597613"/>
              <a:gd name="connsiteX389" fmla="*/ 1429880 w 6299884"/>
              <a:gd name="connsiteY389" fmla="*/ 2432567 h 5597613"/>
              <a:gd name="connsiteX390" fmla="*/ 1430981 w 6299884"/>
              <a:gd name="connsiteY390" fmla="*/ 2415082 h 5597613"/>
              <a:gd name="connsiteX391" fmla="*/ 1438587 w 6299884"/>
              <a:gd name="connsiteY391" fmla="*/ 2429207 h 5597613"/>
              <a:gd name="connsiteX392" fmla="*/ 1423363 w 6299884"/>
              <a:gd name="connsiteY392" fmla="*/ 2450381 h 5597613"/>
              <a:gd name="connsiteX393" fmla="*/ 1450393 w 6299884"/>
              <a:gd name="connsiteY393" fmla="*/ 2440897 h 5597613"/>
              <a:gd name="connsiteX394" fmla="*/ 1454104 w 6299884"/>
              <a:gd name="connsiteY394" fmla="*/ 2432290 h 5597613"/>
              <a:gd name="connsiteX395" fmla="*/ 1466501 w 6299884"/>
              <a:gd name="connsiteY395" fmla="*/ 2416403 h 5597613"/>
              <a:gd name="connsiteX396" fmla="*/ 1469019 w 6299884"/>
              <a:gd name="connsiteY396" fmla="*/ 2409609 h 5597613"/>
              <a:gd name="connsiteX397" fmla="*/ 1471182 w 6299884"/>
              <a:gd name="connsiteY397" fmla="*/ 2393475 h 5597613"/>
              <a:gd name="connsiteX398" fmla="*/ 1474676 w 6299884"/>
              <a:gd name="connsiteY398" fmla="*/ 2399032 h 5597613"/>
              <a:gd name="connsiteX399" fmla="*/ 1492138 w 6299884"/>
              <a:gd name="connsiteY399" fmla="*/ 2400146 h 5597613"/>
              <a:gd name="connsiteX400" fmla="*/ 1513158 w 6299884"/>
              <a:gd name="connsiteY400" fmla="*/ 2391898 h 5597613"/>
              <a:gd name="connsiteX401" fmla="*/ 1530463 w 6299884"/>
              <a:gd name="connsiteY401" fmla="*/ 2392259 h 5597613"/>
              <a:gd name="connsiteX402" fmla="*/ 1581964 w 6299884"/>
              <a:gd name="connsiteY402" fmla="*/ 2398919 h 5597613"/>
              <a:gd name="connsiteX403" fmla="*/ 1588200 w 6299884"/>
              <a:gd name="connsiteY403" fmla="*/ 2410186 h 5597613"/>
              <a:gd name="connsiteX404" fmla="*/ 1579095 w 6299884"/>
              <a:gd name="connsiteY404" fmla="*/ 2423043 h 5597613"/>
              <a:gd name="connsiteX405" fmla="*/ 1566389 w 6299884"/>
              <a:gd name="connsiteY405" fmla="*/ 2437424 h 5597613"/>
              <a:gd name="connsiteX406" fmla="*/ 1594417 w 6299884"/>
              <a:gd name="connsiteY406" fmla="*/ 2429143 h 5597613"/>
              <a:gd name="connsiteX407" fmla="*/ 1603331 w 6299884"/>
              <a:gd name="connsiteY407" fmla="*/ 2422242 h 5597613"/>
              <a:gd name="connsiteX408" fmla="*/ 1620348 w 6299884"/>
              <a:gd name="connsiteY408" fmla="*/ 2410102 h 5597613"/>
              <a:gd name="connsiteX409" fmla="*/ 1622590 w 6299884"/>
              <a:gd name="connsiteY409" fmla="*/ 2409786 h 5597613"/>
              <a:gd name="connsiteX410" fmla="*/ 1630593 w 6299884"/>
              <a:gd name="connsiteY410" fmla="*/ 2403033 h 5597613"/>
              <a:gd name="connsiteX411" fmla="*/ 1638549 w 6299884"/>
              <a:gd name="connsiteY411" fmla="*/ 2399826 h 5597613"/>
              <a:gd name="connsiteX412" fmla="*/ 1644686 w 6299884"/>
              <a:gd name="connsiteY412" fmla="*/ 2406679 h 5597613"/>
              <a:gd name="connsiteX413" fmla="*/ 1656514 w 6299884"/>
              <a:gd name="connsiteY413" fmla="*/ 2405015 h 5597613"/>
              <a:gd name="connsiteX414" fmla="*/ 1692845 w 6299884"/>
              <a:gd name="connsiteY414" fmla="*/ 2404876 h 5597613"/>
              <a:gd name="connsiteX415" fmla="*/ 1704356 w 6299884"/>
              <a:gd name="connsiteY415" fmla="*/ 2399269 h 5597613"/>
              <a:gd name="connsiteX416" fmla="*/ 1708138 w 6299884"/>
              <a:gd name="connsiteY416" fmla="*/ 2393290 h 5597613"/>
              <a:gd name="connsiteX417" fmla="*/ 1709058 w 6299884"/>
              <a:gd name="connsiteY417" fmla="*/ 2387280 h 5597613"/>
              <a:gd name="connsiteX418" fmla="*/ 1696218 w 6299884"/>
              <a:gd name="connsiteY418" fmla="*/ 2382840 h 5597613"/>
              <a:gd name="connsiteX419" fmla="*/ 1685130 w 6299884"/>
              <a:gd name="connsiteY419" fmla="*/ 2374977 h 5597613"/>
              <a:gd name="connsiteX420" fmla="*/ 1694055 w 6299884"/>
              <a:gd name="connsiteY420" fmla="*/ 2370202 h 5597613"/>
              <a:gd name="connsiteX421" fmla="*/ 1713981 w 6299884"/>
              <a:gd name="connsiteY421" fmla="*/ 2381888 h 5597613"/>
              <a:gd name="connsiteX422" fmla="*/ 1777246 w 6299884"/>
              <a:gd name="connsiteY422" fmla="*/ 2383441 h 5597613"/>
              <a:gd name="connsiteX423" fmla="*/ 1794234 w 6299884"/>
              <a:gd name="connsiteY423" fmla="*/ 2374167 h 5597613"/>
              <a:gd name="connsiteX424" fmla="*/ 1801933 w 6299884"/>
              <a:gd name="connsiteY424" fmla="*/ 2377405 h 5597613"/>
              <a:gd name="connsiteX425" fmla="*/ 1815635 w 6299884"/>
              <a:gd name="connsiteY425" fmla="*/ 2381569 h 5597613"/>
              <a:gd name="connsiteX426" fmla="*/ 1857339 w 6299884"/>
              <a:gd name="connsiteY426" fmla="*/ 2363392 h 5597613"/>
              <a:gd name="connsiteX427" fmla="*/ 1913311 w 6299884"/>
              <a:gd name="connsiteY427" fmla="*/ 2321578 h 5597613"/>
              <a:gd name="connsiteX428" fmla="*/ 1914728 w 6299884"/>
              <a:gd name="connsiteY428" fmla="*/ 2323027 h 5597613"/>
              <a:gd name="connsiteX429" fmla="*/ 1914057 w 6299884"/>
              <a:gd name="connsiteY429" fmla="*/ 2332767 h 5597613"/>
              <a:gd name="connsiteX430" fmla="*/ 1925978 w 6299884"/>
              <a:gd name="connsiteY430" fmla="*/ 2343218 h 5597613"/>
              <a:gd name="connsiteX431" fmla="*/ 1935852 w 6299884"/>
              <a:gd name="connsiteY431" fmla="*/ 2329565 h 5597613"/>
              <a:gd name="connsiteX432" fmla="*/ 1936800 w 6299884"/>
              <a:gd name="connsiteY432" fmla="*/ 2320689 h 5597613"/>
              <a:gd name="connsiteX433" fmla="*/ 1950444 w 6299884"/>
              <a:gd name="connsiteY433" fmla="*/ 2330586 h 5597613"/>
              <a:gd name="connsiteX434" fmla="*/ 1956668 w 6299884"/>
              <a:gd name="connsiteY434" fmla="*/ 2338108 h 5597613"/>
              <a:gd name="connsiteX435" fmla="*/ 1994693 w 6299884"/>
              <a:gd name="connsiteY435" fmla="*/ 2343972 h 5597613"/>
              <a:gd name="connsiteX436" fmla="*/ 2022271 w 6299884"/>
              <a:gd name="connsiteY436" fmla="*/ 2335101 h 5597613"/>
              <a:gd name="connsiteX437" fmla="*/ 2031502 w 6299884"/>
              <a:gd name="connsiteY437" fmla="*/ 2328322 h 5597613"/>
              <a:gd name="connsiteX438" fmla="*/ 2053018 w 6299884"/>
              <a:gd name="connsiteY438" fmla="*/ 2324257 h 5597613"/>
              <a:gd name="connsiteX439" fmla="*/ 2066999 w 6299884"/>
              <a:gd name="connsiteY439" fmla="*/ 2329284 h 5597613"/>
              <a:gd name="connsiteX440" fmla="*/ 2078144 w 6299884"/>
              <a:gd name="connsiteY440" fmla="*/ 2331413 h 5597613"/>
              <a:gd name="connsiteX441" fmla="*/ 2091101 w 6299884"/>
              <a:gd name="connsiteY441" fmla="*/ 2324388 h 5597613"/>
              <a:gd name="connsiteX442" fmla="*/ 2103091 w 6299884"/>
              <a:gd name="connsiteY442" fmla="*/ 2299579 h 5597613"/>
              <a:gd name="connsiteX443" fmla="*/ 2101484 w 6299884"/>
              <a:gd name="connsiteY443" fmla="*/ 2288668 h 5597613"/>
              <a:gd name="connsiteX444" fmla="*/ 2153678 w 6299884"/>
              <a:gd name="connsiteY444" fmla="*/ 2309021 h 5597613"/>
              <a:gd name="connsiteX445" fmla="*/ 2166941 w 6299884"/>
              <a:gd name="connsiteY445" fmla="*/ 2299993 h 5597613"/>
              <a:gd name="connsiteX446" fmla="*/ 2167086 w 6299884"/>
              <a:gd name="connsiteY446" fmla="*/ 2285660 h 5597613"/>
              <a:gd name="connsiteX447" fmla="*/ 2157051 w 6299884"/>
              <a:gd name="connsiteY447" fmla="*/ 2286984 h 5597613"/>
              <a:gd name="connsiteX448" fmla="*/ 2148184 w 6299884"/>
              <a:gd name="connsiteY448" fmla="*/ 2286027 h 5597613"/>
              <a:gd name="connsiteX449" fmla="*/ 2149439 w 6299884"/>
              <a:gd name="connsiteY449" fmla="*/ 2275147 h 5597613"/>
              <a:gd name="connsiteX450" fmla="*/ 2159810 w 6299884"/>
              <a:gd name="connsiteY450" fmla="*/ 2268954 h 5597613"/>
              <a:gd name="connsiteX451" fmla="*/ 2169903 w 6299884"/>
              <a:gd name="connsiteY451" fmla="*/ 2261897 h 5597613"/>
              <a:gd name="connsiteX452" fmla="*/ 2149891 w 6299884"/>
              <a:gd name="connsiteY452" fmla="*/ 2258811 h 5597613"/>
              <a:gd name="connsiteX453" fmla="*/ 1125799 w 6299884"/>
              <a:gd name="connsiteY453" fmla="*/ 2202776 h 5597613"/>
              <a:gd name="connsiteX454" fmla="*/ 1130402 w 6299884"/>
              <a:gd name="connsiteY454" fmla="*/ 2210794 h 5597613"/>
              <a:gd name="connsiteX455" fmla="*/ 1136573 w 6299884"/>
              <a:gd name="connsiteY455" fmla="*/ 2217287 h 5597613"/>
              <a:gd name="connsiteX456" fmla="*/ 1139627 w 6299884"/>
              <a:gd name="connsiteY456" fmla="*/ 2216482 h 5597613"/>
              <a:gd name="connsiteX457" fmla="*/ 1140703 w 6299884"/>
              <a:gd name="connsiteY457" fmla="*/ 2213913 h 5597613"/>
              <a:gd name="connsiteX458" fmla="*/ 1130756 w 6299884"/>
              <a:gd name="connsiteY458" fmla="*/ 2202947 h 5597613"/>
              <a:gd name="connsiteX459" fmla="*/ 975765 w 6299884"/>
              <a:gd name="connsiteY459" fmla="*/ 2186017 h 5597613"/>
              <a:gd name="connsiteX460" fmla="*/ 975181 w 6299884"/>
              <a:gd name="connsiteY460" fmla="*/ 2189831 h 5597613"/>
              <a:gd name="connsiteX461" fmla="*/ 975492 w 6299884"/>
              <a:gd name="connsiteY461" fmla="*/ 2189530 h 5597613"/>
              <a:gd name="connsiteX462" fmla="*/ 977858 w 6299884"/>
              <a:gd name="connsiteY462" fmla="*/ 2187254 h 5597613"/>
              <a:gd name="connsiteX463" fmla="*/ 950581 w 6299884"/>
              <a:gd name="connsiteY463" fmla="*/ 2184593 h 5597613"/>
              <a:gd name="connsiteX464" fmla="*/ 947383 w 6299884"/>
              <a:gd name="connsiteY464" fmla="*/ 2189432 h 5597613"/>
              <a:gd name="connsiteX465" fmla="*/ 942672 w 6299884"/>
              <a:gd name="connsiteY465" fmla="*/ 2195115 h 5597613"/>
              <a:gd name="connsiteX466" fmla="*/ 939897 w 6299884"/>
              <a:gd name="connsiteY466" fmla="*/ 2193909 h 5597613"/>
              <a:gd name="connsiteX467" fmla="*/ 959092 w 6299884"/>
              <a:gd name="connsiteY467" fmla="*/ 2205401 h 5597613"/>
              <a:gd name="connsiteX468" fmla="*/ 962379 w 6299884"/>
              <a:gd name="connsiteY468" fmla="*/ 2202220 h 5597613"/>
              <a:gd name="connsiteX469" fmla="*/ 959286 w 6299884"/>
              <a:gd name="connsiteY469" fmla="*/ 2201675 h 5597613"/>
              <a:gd name="connsiteX470" fmla="*/ 952802 w 6299884"/>
              <a:gd name="connsiteY470" fmla="*/ 2191498 h 5597613"/>
              <a:gd name="connsiteX471" fmla="*/ 950581 w 6299884"/>
              <a:gd name="connsiteY471" fmla="*/ 2184593 h 5597613"/>
              <a:gd name="connsiteX472" fmla="*/ 1303221 w 6299884"/>
              <a:gd name="connsiteY472" fmla="*/ 1894431 h 5597613"/>
              <a:gd name="connsiteX473" fmla="*/ 1298284 w 6299884"/>
              <a:gd name="connsiteY473" fmla="*/ 1895578 h 5597613"/>
              <a:gd name="connsiteX474" fmla="*/ 1300246 w 6299884"/>
              <a:gd name="connsiteY474" fmla="*/ 1896879 h 5597613"/>
              <a:gd name="connsiteX475" fmla="*/ 1302913 w 6299884"/>
              <a:gd name="connsiteY475" fmla="*/ 1895189 h 5597613"/>
              <a:gd name="connsiteX476" fmla="*/ 3501077 w 6299884"/>
              <a:gd name="connsiteY476" fmla="*/ 236838 h 5597613"/>
              <a:gd name="connsiteX477" fmla="*/ 3091689 w 6299884"/>
              <a:gd name="connsiteY477" fmla="*/ 646226 h 5597613"/>
              <a:gd name="connsiteX478" fmla="*/ 3093011 w 6299884"/>
              <a:gd name="connsiteY478" fmla="*/ 658491 h 5597613"/>
              <a:gd name="connsiteX479" fmla="*/ 3107394 w 6299884"/>
              <a:gd name="connsiteY479" fmla="*/ 660301 h 5597613"/>
              <a:gd name="connsiteX480" fmla="*/ 3135871 w 6299884"/>
              <a:gd name="connsiteY480" fmla="*/ 654982 h 5597613"/>
              <a:gd name="connsiteX481" fmla="*/ 3180860 w 6299884"/>
              <a:gd name="connsiteY481" fmla="*/ 664102 h 5597613"/>
              <a:gd name="connsiteX482" fmla="*/ 3197660 w 6299884"/>
              <a:gd name="connsiteY482" fmla="*/ 655430 h 5597613"/>
              <a:gd name="connsiteX483" fmla="*/ 3215797 w 6299884"/>
              <a:gd name="connsiteY483" fmla="*/ 639130 h 5597613"/>
              <a:gd name="connsiteX484" fmla="*/ 3238380 w 6299884"/>
              <a:gd name="connsiteY484" fmla="*/ 636757 h 5597613"/>
              <a:gd name="connsiteX485" fmla="*/ 3251113 w 6299884"/>
              <a:gd name="connsiteY485" fmla="*/ 640835 h 5597613"/>
              <a:gd name="connsiteX486" fmla="*/ 3255006 w 6299884"/>
              <a:gd name="connsiteY486" fmla="*/ 641952 h 5597613"/>
              <a:gd name="connsiteX487" fmla="*/ 3288714 w 6299884"/>
              <a:gd name="connsiteY487" fmla="*/ 630122 h 5597613"/>
              <a:gd name="connsiteX488" fmla="*/ 3318197 w 6299884"/>
              <a:gd name="connsiteY488" fmla="*/ 615392 h 5597613"/>
              <a:gd name="connsiteX489" fmla="*/ 3327429 w 6299884"/>
              <a:gd name="connsiteY489" fmla="*/ 615512 h 5597613"/>
              <a:gd name="connsiteX490" fmla="*/ 3341277 w 6299884"/>
              <a:gd name="connsiteY490" fmla="*/ 615693 h 5597613"/>
              <a:gd name="connsiteX491" fmla="*/ 3381497 w 6299884"/>
              <a:gd name="connsiteY491" fmla="*/ 594345 h 5597613"/>
              <a:gd name="connsiteX492" fmla="*/ 3399961 w 6299884"/>
              <a:gd name="connsiteY492" fmla="*/ 594586 h 5597613"/>
              <a:gd name="connsiteX493" fmla="*/ 3410525 w 6299884"/>
              <a:gd name="connsiteY493" fmla="*/ 601835 h 5597613"/>
              <a:gd name="connsiteX494" fmla="*/ 3418419 w 6299884"/>
              <a:gd name="connsiteY494" fmla="*/ 609585 h 5597613"/>
              <a:gd name="connsiteX495" fmla="*/ 3454458 w 6299884"/>
              <a:gd name="connsiteY495" fmla="*/ 610231 h 5597613"/>
              <a:gd name="connsiteX496" fmla="*/ 3460860 w 6299884"/>
              <a:gd name="connsiteY496" fmla="*/ 595201 h 5597613"/>
              <a:gd name="connsiteX497" fmla="*/ 3462480 w 6299884"/>
              <a:gd name="connsiteY497" fmla="*/ 579219 h 5597613"/>
              <a:gd name="connsiteX498" fmla="*/ 3475432 w 6299884"/>
              <a:gd name="connsiteY498" fmla="*/ 594323 h 5597613"/>
              <a:gd name="connsiteX499" fmla="*/ 3499006 w 6299884"/>
              <a:gd name="connsiteY499" fmla="*/ 612056 h 5597613"/>
              <a:gd name="connsiteX500" fmla="*/ 3524429 w 6299884"/>
              <a:gd name="connsiteY500" fmla="*/ 595317 h 5597613"/>
              <a:gd name="connsiteX501" fmla="*/ 3538002 w 6299884"/>
              <a:gd name="connsiteY501" fmla="*/ 589093 h 5597613"/>
              <a:gd name="connsiteX502" fmla="*/ 3561915 w 6299884"/>
              <a:gd name="connsiteY502" fmla="*/ 593849 h 5597613"/>
              <a:gd name="connsiteX503" fmla="*/ 3570256 w 6299884"/>
              <a:gd name="connsiteY503" fmla="*/ 594135 h 5597613"/>
              <a:gd name="connsiteX504" fmla="*/ 3588446 w 6299884"/>
              <a:gd name="connsiteY504" fmla="*/ 587971 h 5597613"/>
              <a:gd name="connsiteX505" fmla="*/ 3582492 w 6299884"/>
              <a:gd name="connsiteY505" fmla="*/ 595540 h 5597613"/>
              <a:gd name="connsiteX506" fmla="*/ 3585712 w 6299884"/>
              <a:gd name="connsiteY506" fmla="*/ 607850 h 5597613"/>
              <a:gd name="connsiteX507" fmla="*/ 3596058 w 6299884"/>
              <a:gd name="connsiteY507" fmla="*/ 604073 h 5597613"/>
              <a:gd name="connsiteX508" fmla="*/ 3619484 w 6299884"/>
              <a:gd name="connsiteY508" fmla="*/ 576640 h 5597613"/>
              <a:gd name="connsiteX509" fmla="*/ 3641233 w 6299884"/>
              <a:gd name="connsiteY509" fmla="*/ 569811 h 5597613"/>
              <a:gd name="connsiteX510" fmla="*/ 3665594 w 6299884"/>
              <a:gd name="connsiteY510" fmla="*/ 567105 h 5597613"/>
              <a:gd name="connsiteX511" fmla="*/ 3692234 w 6299884"/>
              <a:gd name="connsiteY511" fmla="*/ 566741 h 5597613"/>
              <a:gd name="connsiteX512" fmla="*/ 3710589 w 6299884"/>
              <a:gd name="connsiteY512" fmla="*/ 561467 h 5597613"/>
              <a:gd name="connsiteX513" fmla="*/ 3733004 w 6299884"/>
              <a:gd name="connsiteY513" fmla="*/ 558203 h 5597613"/>
              <a:gd name="connsiteX514" fmla="*/ 3740399 w 6299884"/>
              <a:gd name="connsiteY514" fmla="*/ 563278 h 5597613"/>
              <a:gd name="connsiteX515" fmla="*/ 3766815 w 6299884"/>
              <a:gd name="connsiteY515" fmla="*/ 566644 h 5597613"/>
              <a:gd name="connsiteX516" fmla="*/ 3777666 w 6299884"/>
              <a:gd name="connsiteY516" fmla="*/ 550782 h 5597613"/>
              <a:gd name="connsiteX517" fmla="*/ 3795971 w 6299884"/>
              <a:gd name="connsiteY517" fmla="*/ 535374 h 5597613"/>
              <a:gd name="connsiteX518" fmla="*/ 3799416 w 6299884"/>
              <a:gd name="connsiteY518" fmla="*/ 535177 h 5597613"/>
              <a:gd name="connsiteX519" fmla="*/ 3501078 w 6299884"/>
              <a:gd name="connsiteY519" fmla="*/ 0 h 5597613"/>
              <a:gd name="connsiteX520" fmla="*/ 4010260 w 6299884"/>
              <a:gd name="connsiteY520" fmla="*/ 509182 h 5597613"/>
              <a:gd name="connsiteX521" fmla="*/ 4013404 w 6299884"/>
              <a:gd name="connsiteY521" fmla="*/ 508595 h 5597613"/>
              <a:gd name="connsiteX522" fmla="*/ 6289883 w 6299884"/>
              <a:gd name="connsiteY522" fmla="*/ 2785074 h 5597613"/>
              <a:gd name="connsiteX523" fmla="*/ 6288672 w 6299884"/>
              <a:gd name="connsiteY523" fmla="*/ 2787595 h 5597613"/>
              <a:gd name="connsiteX524" fmla="*/ 6299884 w 6299884"/>
              <a:gd name="connsiteY524" fmla="*/ 2798807 h 5597613"/>
              <a:gd name="connsiteX525" fmla="*/ 6267963 w 6299884"/>
              <a:gd name="connsiteY525" fmla="*/ 2830728 h 5597613"/>
              <a:gd name="connsiteX526" fmla="*/ 6266572 w 6299884"/>
              <a:gd name="connsiteY526" fmla="*/ 2833624 h 5597613"/>
              <a:gd name="connsiteX527" fmla="*/ 6229855 w 6299884"/>
              <a:gd name="connsiteY527" fmla="*/ 2874055 h 5597613"/>
              <a:gd name="connsiteX528" fmla="*/ 6217856 w 6299884"/>
              <a:gd name="connsiteY528" fmla="*/ 2882636 h 5597613"/>
              <a:gd name="connsiteX529" fmla="*/ 6216208 w 6299884"/>
              <a:gd name="connsiteY529" fmla="*/ 2882483 h 5597613"/>
              <a:gd name="connsiteX530" fmla="*/ 3501078 w 6299884"/>
              <a:gd name="connsiteY530" fmla="*/ 5597613 h 5597613"/>
              <a:gd name="connsiteX531" fmla="*/ 3035903 w 6299884"/>
              <a:gd name="connsiteY531" fmla="*/ 5132438 h 5597613"/>
              <a:gd name="connsiteX532" fmla="*/ 3033958 w 6299884"/>
              <a:gd name="connsiteY532" fmla="*/ 5132805 h 5597613"/>
              <a:gd name="connsiteX533" fmla="*/ 3026409 w 6299884"/>
              <a:gd name="connsiteY533" fmla="*/ 5140571 h 5597613"/>
              <a:gd name="connsiteX534" fmla="*/ 3013517 w 6299884"/>
              <a:gd name="connsiteY534" fmla="*/ 5148639 h 5597613"/>
              <a:gd name="connsiteX535" fmla="*/ 2991430 w 6299884"/>
              <a:gd name="connsiteY535" fmla="*/ 5143800 h 5597613"/>
              <a:gd name="connsiteX536" fmla="*/ 2981020 w 6299884"/>
              <a:gd name="connsiteY536" fmla="*/ 5148946 h 5597613"/>
              <a:gd name="connsiteX537" fmla="*/ 2973612 w 6299884"/>
              <a:gd name="connsiteY537" fmla="*/ 5158553 h 5597613"/>
              <a:gd name="connsiteX538" fmla="*/ 2962531 w 6299884"/>
              <a:gd name="connsiteY538" fmla="*/ 5155819 h 5597613"/>
              <a:gd name="connsiteX539" fmla="*/ 2950445 w 6299884"/>
              <a:gd name="connsiteY539" fmla="*/ 5166719 h 5597613"/>
              <a:gd name="connsiteX540" fmla="*/ 2938335 w 6299884"/>
              <a:gd name="connsiteY540" fmla="*/ 5172082 h 5597613"/>
              <a:gd name="connsiteX541" fmla="*/ 2917922 w 6299884"/>
              <a:gd name="connsiteY541" fmla="*/ 5177470 h 5597613"/>
              <a:gd name="connsiteX542" fmla="*/ 2901928 w 6299884"/>
              <a:gd name="connsiteY542" fmla="*/ 5171556 h 5597613"/>
              <a:gd name="connsiteX543" fmla="*/ 2883671 w 6299884"/>
              <a:gd name="connsiteY543" fmla="*/ 5182903 h 5597613"/>
              <a:gd name="connsiteX544" fmla="*/ 2882654 w 6299884"/>
              <a:gd name="connsiteY544" fmla="*/ 5193768 h 5597613"/>
              <a:gd name="connsiteX545" fmla="*/ 2869406 w 6299884"/>
              <a:gd name="connsiteY545" fmla="*/ 5182308 h 5597613"/>
              <a:gd name="connsiteX546" fmla="*/ 2869210 w 6299884"/>
              <a:gd name="connsiteY546" fmla="*/ 5186142 h 5597613"/>
              <a:gd name="connsiteX547" fmla="*/ 2866613 w 6299884"/>
              <a:gd name="connsiteY547" fmla="*/ 5198279 h 5597613"/>
              <a:gd name="connsiteX548" fmla="*/ 2854675 w 6299884"/>
              <a:gd name="connsiteY548" fmla="*/ 5200442 h 5597613"/>
              <a:gd name="connsiteX549" fmla="*/ 2850964 w 6299884"/>
              <a:gd name="connsiteY549" fmla="*/ 5200257 h 5597613"/>
              <a:gd name="connsiteX550" fmla="*/ 2842856 w 6299884"/>
              <a:gd name="connsiteY550" fmla="*/ 5196449 h 5597613"/>
              <a:gd name="connsiteX551" fmla="*/ 2839858 w 6299884"/>
              <a:gd name="connsiteY551" fmla="*/ 5191984 h 5597613"/>
              <a:gd name="connsiteX552" fmla="*/ 2830661 w 6299884"/>
              <a:gd name="connsiteY552" fmla="*/ 5182429 h 5597613"/>
              <a:gd name="connsiteX553" fmla="*/ 2788757 w 6299884"/>
              <a:gd name="connsiteY553" fmla="*/ 5190227 h 5597613"/>
              <a:gd name="connsiteX554" fmla="*/ 2721984 w 6299884"/>
              <a:gd name="connsiteY554" fmla="*/ 5206410 h 5597613"/>
              <a:gd name="connsiteX555" fmla="*/ 2701789 w 6299884"/>
              <a:gd name="connsiteY555" fmla="*/ 5213503 h 5597613"/>
              <a:gd name="connsiteX556" fmla="*/ 2686055 w 6299884"/>
              <a:gd name="connsiteY556" fmla="*/ 5217598 h 5597613"/>
              <a:gd name="connsiteX557" fmla="*/ 2657548 w 6299884"/>
              <a:gd name="connsiteY557" fmla="*/ 5221947 h 5597613"/>
              <a:gd name="connsiteX558" fmla="*/ 2629910 w 6299884"/>
              <a:gd name="connsiteY558" fmla="*/ 5230340 h 5597613"/>
              <a:gd name="connsiteX559" fmla="*/ 2610599 w 6299884"/>
              <a:gd name="connsiteY559" fmla="*/ 5244245 h 5597613"/>
              <a:gd name="connsiteX560" fmla="*/ 2587173 w 6299884"/>
              <a:gd name="connsiteY560" fmla="*/ 5242400 h 5597613"/>
              <a:gd name="connsiteX561" fmla="*/ 2567826 w 6299884"/>
              <a:gd name="connsiteY561" fmla="*/ 5248000 h 5597613"/>
              <a:gd name="connsiteX562" fmla="*/ 2536539 w 6299884"/>
              <a:gd name="connsiteY562" fmla="*/ 5249588 h 5597613"/>
              <a:gd name="connsiteX563" fmla="*/ 2481668 w 6299884"/>
              <a:gd name="connsiteY563" fmla="*/ 5261474 h 5597613"/>
              <a:gd name="connsiteX564" fmla="*/ 2438503 w 6299884"/>
              <a:gd name="connsiteY564" fmla="*/ 5272898 h 5597613"/>
              <a:gd name="connsiteX565" fmla="*/ 2427005 w 6299884"/>
              <a:gd name="connsiteY565" fmla="*/ 5272295 h 5597613"/>
              <a:gd name="connsiteX566" fmla="*/ 2400187 w 6299884"/>
              <a:gd name="connsiteY566" fmla="*/ 5273657 h 5597613"/>
              <a:gd name="connsiteX567" fmla="*/ 2395729 w 6299884"/>
              <a:gd name="connsiteY567" fmla="*/ 5276652 h 5597613"/>
              <a:gd name="connsiteX568" fmla="*/ 2394175 w 6299884"/>
              <a:gd name="connsiteY568" fmla="*/ 5261959 h 5597613"/>
              <a:gd name="connsiteX569" fmla="*/ 2402611 w 6299884"/>
              <a:gd name="connsiteY569" fmla="*/ 5244255 h 5597613"/>
              <a:gd name="connsiteX570" fmla="*/ 2413864 w 6299884"/>
              <a:gd name="connsiteY570" fmla="*/ 5237616 h 5597613"/>
              <a:gd name="connsiteX571" fmla="*/ 2427701 w 6299884"/>
              <a:gd name="connsiteY571" fmla="*/ 5237572 h 5597613"/>
              <a:gd name="connsiteX572" fmla="*/ 2432844 w 6299884"/>
              <a:gd name="connsiteY572" fmla="*/ 5245225 h 5597613"/>
              <a:gd name="connsiteX573" fmla="*/ 2440302 w 6299884"/>
              <a:gd name="connsiteY573" fmla="*/ 5246692 h 5597613"/>
              <a:gd name="connsiteX574" fmla="*/ 2452143 w 6299884"/>
              <a:gd name="connsiteY574" fmla="*/ 5228551 h 5597613"/>
              <a:gd name="connsiteX575" fmla="*/ 2454678 w 6299884"/>
              <a:gd name="connsiteY575" fmla="*/ 5224069 h 5597613"/>
              <a:gd name="connsiteX576" fmla="*/ 2459160 w 6299884"/>
              <a:gd name="connsiteY576" fmla="*/ 5226611 h 5597613"/>
              <a:gd name="connsiteX577" fmla="*/ 2461303 w 6299884"/>
              <a:gd name="connsiteY577" fmla="*/ 5229800 h 5597613"/>
              <a:gd name="connsiteX578" fmla="*/ 2470034 w 6299884"/>
              <a:gd name="connsiteY578" fmla="*/ 5230412 h 5597613"/>
              <a:gd name="connsiteX579" fmla="*/ 2479818 w 6299884"/>
              <a:gd name="connsiteY579" fmla="*/ 5228464 h 5597613"/>
              <a:gd name="connsiteX580" fmla="*/ 2483896 w 6299884"/>
              <a:gd name="connsiteY580" fmla="*/ 5235906 h 5597613"/>
              <a:gd name="connsiteX581" fmla="*/ 2475826 w 6299884"/>
              <a:gd name="connsiteY581" fmla="*/ 5240405 h 5597613"/>
              <a:gd name="connsiteX582" fmla="*/ 2471161 w 6299884"/>
              <a:gd name="connsiteY582" fmla="*/ 5244466 h 5597613"/>
              <a:gd name="connsiteX583" fmla="*/ 2475655 w 6299884"/>
              <a:gd name="connsiteY583" fmla="*/ 5249778 h 5597613"/>
              <a:gd name="connsiteX584" fmla="*/ 2488573 w 6299884"/>
              <a:gd name="connsiteY584" fmla="*/ 5234614 h 5597613"/>
              <a:gd name="connsiteX585" fmla="*/ 2498725 w 6299884"/>
              <a:gd name="connsiteY585" fmla="*/ 5219460 h 5597613"/>
              <a:gd name="connsiteX586" fmla="*/ 2541032 w 6299884"/>
              <a:gd name="connsiteY586" fmla="*/ 5206759 h 5597613"/>
              <a:gd name="connsiteX587" fmla="*/ 2547229 w 6299884"/>
              <a:gd name="connsiteY587" fmla="*/ 5211854 h 5597613"/>
              <a:gd name="connsiteX588" fmla="*/ 2550903 w 6299884"/>
              <a:gd name="connsiteY588" fmla="*/ 5224196 h 5597613"/>
              <a:gd name="connsiteX589" fmla="*/ 2560282 w 6299884"/>
              <a:gd name="connsiteY589" fmla="*/ 5227148 h 5597613"/>
              <a:gd name="connsiteX590" fmla="*/ 2562389 w 6299884"/>
              <a:gd name="connsiteY590" fmla="*/ 5222032 h 5597613"/>
              <a:gd name="connsiteX591" fmla="*/ 2563576 w 6299884"/>
              <a:gd name="connsiteY591" fmla="*/ 5201791 h 5597613"/>
              <a:gd name="connsiteX592" fmla="*/ 2565927 w 6299884"/>
              <a:gd name="connsiteY592" fmla="*/ 5203914 h 5597613"/>
              <a:gd name="connsiteX593" fmla="*/ 2576140 w 6299884"/>
              <a:gd name="connsiteY593" fmla="*/ 5202605 h 5597613"/>
              <a:gd name="connsiteX594" fmla="*/ 2580818 w 6299884"/>
              <a:gd name="connsiteY594" fmla="*/ 5201312 h 5597613"/>
              <a:gd name="connsiteX595" fmla="*/ 2594863 w 6299884"/>
              <a:gd name="connsiteY595" fmla="*/ 5200203 h 5597613"/>
              <a:gd name="connsiteX596" fmla="*/ 2614161 w 6299884"/>
              <a:gd name="connsiteY596" fmla="*/ 5183528 h 5597613"/>
              <a:gd name="connsiteX597" fmla="*/ 2614345 w 6299884"/>
              <a:gd name="connsiteY597" fmla="*/ 5176925 h 5597613"/>
              <a:gd name="connsiteX598" fmla="*/ 2611529 w 6299884"/>
              <a:gd name="connsiteY598" fmla="*/ 5165857 h 5597613"/>
              <a:gd name="connsiteX599" fmla="*/ 2591115 w 6299884"/>
              <a:gd name="connsiteY599" fmla="*/ 5171246 h 5597613"/>
              <a:gd name="connsiteX600" fmla="*/ 2571106 w 6299884"/>
              <a:gd name="connsiteY600" fmla="*/ 5171734 h 5597613"/>
              <a:gd name="connsiteX601" fmla="*/ 2594054 w 6299884"/>
              <a:gd name="connsiteY601" fmla="*/ 5161865 h 5597613"/>
              <a:gd name="connsiteX602" fmla="*/ 2608258 w 6299884"/>
              <a:gd name="connsiteY602" fmla="*/ 5148614 h 5597613"/>
              <a:gd name="connsiteX603" fmla="*/ 2616964 w 6299884"/>
              <a:gd name="connsiteY603" fmla="*/ 5143688 h 5597613"/>
              <a:gd name="connsiteX604" fmla="*/ 2618887 w 6299884"/>
              <a:gd name="connsiteY604" fmla="*/ 5145173 h 5597613"/>
              <a:gd name="connsiteX605" fmla="*/ 2650957 w 6299884"/>
              <a:gd name="connsiteY605" fmla="*/ 5128246 h 5597613"/>
              <a:gd name="connsiteX606" fmla="*/ 2661500 w 6299884"/>
              <a:gd name="connsiteY606" fmla="*/ 5105422 h 5597613"/>
              <a:gd name="connsiteX607" fmla="*/ 2685513 w 6299884"/>
              <a:gd name="connsiteY607" fmla="*/ 5095762 h 5597613"/>
              <a:gd name="connsiteX608" fmla="*/ 2717620 w 6299884"/>
              <a:gd name="connsiteY608" fmla="*/ 5087142 h 5597613"/>
              <a:gd name="connsiteX609" fmla="*/ 2741218 w 6299884"/>
              <a:gd name="connsiteY609" fmla="*/ 5079614 h 5597613"/>
              <a:gd name="connsiteX610" fmla="*/ 2758642 w 6299884"/>
              <a:gd name="connsiteY610" fmla="*/ 5072531 h 5597613"/>
              <a:gd name="connsiteX611" fmla="*/ 2765393 w 6299884"/>
              <a:gd name="connsiteY611" fmla="*/ 5067889 h 5597613"/>
              <a:gd name="connsiteX612" fmla="*/ 2742282 w 6299884"/>
              <a:gd name="connsiteY612" fmla="*/ 5076450 h 5597613"/>
              <a:gd name="connsiteX613" fmla="*/ 2709914 w 6299884"/>
              <a:gd name="connsiteY613" fmla="*/ 5074825 h 5597613"/>
              <a:gd name="connsiteX614" fmla="*/ 2696622 w 6299884"/>
              <a:gd name="connsiteY614" fmla="*/ 5081255 h 5597613"/>
              <a:gd name="connsiteX615" fmla="*/ 2666835 w 6299884"/>
              <a:gd name="connsiteY615" fmla="*/ 5099163 h 5597613"/>
              <a:gd name="connsiteX616" fmla="*/ 2617548 w 6299884"/>
              <a:gd name="connsiteY616" fmla="*/ 5113177 h 5597613"/>
              <a:gd name="connsiteX617" fmla="*/ 2540520 w 6299884"/>
              <a:gd name="connsiteY617" fmla="*/ 5132936 h 5597613"/>
              <a:gd name="connsiteX618" fmla="*/ 2497430 w 6299884"/>
              <a:gd name="connsiteY618" fmla="*/ 5149473 h 5597613"/>
              <a:gd name="connsiteX619" fmla="*/ 2439915 w 6299884"/>
              <a:gd name="connsiteY619" fmla="*/ 5180930 h 5597613"/>
              <a:gd name="connsiteX620" fmla="*/ 2404843 w 6299884"/>
              <a:gd name="connsiteY620" fmla="*/ 5192646 h 5597613"/>
              <a:gd name="connsiteX621" fmla="*/ 2393374 w 6299884"/>
              <a:gd name="connsiteY621" fmla="*/ 5191730 h 5597613"/>
              <a:gd name="connsiteX622" fmla="*/ 2388546 w 6299884"/>
              <a:gd name="connsiteY622" fmla="*/ 5183699 h 5597613"/>
              <a:gd name="connsiteX623" fmla="*/ 2374096 w 6299884"/>
              <a:gd name="connsiteY623" fmla="*/ 5183016 h 5597613"/>
              <a:gd name="connsiteX624" fmla="*/ 2346860 w 6299884"/>
              <a:gd name="connsiteY624" fmla="*/ 5218137 h 5597613"/>
              <a:gd name="connsiteX625" fmla="*/ 2333568 w 6299884"/>
              <a:gd name="connsiteY625" fmla="*/ 5224567 h 5597613"/>
              <a:gd name="connsiteX626" fmla="*/ 2327815 w 6299884"/>
              <a:gd name="connsiteY626" fmla="*/ 5212405 h 5597613"/>
              <a:gd name="connsiteX627" fmla="*/ 2311973 w 6299884"/>
              <a:gd name="connsiteY627" fmla="*/ 5201623 h 5597613"/>
              <a:gd name="connsiteX628" fmla="*/ 2299593 w 6299884"/>
              <a:gd name="connsiteY628" fmla="*/ 5204381 h 5597613"/>
              <a:gd name="connsiteX629" fmla="*/ 2288803 w 6299884"/>
              <a:gd name="connsiteY629" fmla="*/ 5196811 h 5597613"/>
              <a:gd name="connsiteX630" fmla="*/ 2285119 w 6299884"/>
              <a:gd name="connsiteY630" fmla="*/ 5188090 h 5597613"/>
              <a:gd name="connsiteX631" fmla="*/ 2275264 w 6299884"/>
              <a:gd name="connsiteY631" fmla="*/ 5192454 h 5597613"/>
              <a:gd name="connsiteX632" fmla="*/ 2246623 w 6299884"/>
              <a:gd name="connsiteY632" fmla="*/ 5209674 h 5597613"/>
              <a:gd name="connsiteX633" fmla="*/ 2170814 w 6299884"/>
              <a:gd name="connsiteY633" fmla="*/ 5275563 h 5597613"/>
              <a:gd name="connsiteX634" fmla="*/ 2163730 w 6299884"/>
              <a:gd name="connsiteY634" fmla="*/ 5292318 h 5597613"/>
              <a:gd name="connsiteX635" fmla="*/ 2157510 w 6299884"/>
              <a:gd name="connsiteY635" fmla="*/ 5274189 h 5597613"/>
              <a:gd name="connsiteX636" fmla="*/ 2132491 w 6299884"/>
              <a:gd name="connsiteY636" fmla="*/ 5261115 h 5597613"/>
              <a:gd name="connsiteX637" fmla="*/ 2014898 w 6299884"/>
              <a:gd name="connsiteY637" fmla="*/ 5299017 h 5597613"/>
              <a:gd name="connsiteX638" fmla="*/ 1973643 w 6299884"/>
              <a:gd name="connsiteY638" fmla="*/ 5316012 h 5597613"/>
              <a:gd name="connsiteX639" fmla="*/ 1952984 w 6299884"/>
              <a:gd name="connsiteY639" fmla="*/ 5305002 h 5597613"/>
              <a:gd name="connsiteX640" fmla="*/ 1925231 w 6299884"/>
              <a:gd name="connsiteY640" fmla="*/ 5302944 h 5597613"/>
              <a:gd name="connsiteX641" fmla="*/ 1900483 w 6299884"/>
              <a:gd name="connsiteY641" fmla="*/ 5316262 h 5597613"/>
              <a:gd name="connsiteX642" fmla="*/ 1885589 w 6299884"/>
              <a:gd name="connsiteY642" fmla="*/ 5325217 h 5597613"/>
              <a:gd name="connsiteX643" fmla="*/ 1868184 w 6299884"/>
              <a:gd name="connsiteY643" fmla="*/ 5340369 h 5597613"/>
              <a:gd name="connsiteX644" fmla="*/ 1850531 w 6299884"/>
              <a:gd name="connsiteY644" fmla="*/ 5344735 h 5597613"/>
              <a:gd name="connsiteX645" fmla="*/ 1834702 w 6299884"/>
              <a:gd name="connsiteY645" fmla="*/ 5341756 h 5597613"/>
              <a:gd name="connsiteX646" fmla="*/ 1814068 w 6299884"/>
              <a:gd name="connsiteY646" fmla="*/ 5346352 h 5597613"/>
              <a:gd name="connsiteX647" fmla="*/ 1799889 w 6299884"/>
              <a:gd name="connsiteY647" fmla="*/ 5372059 h 5597613"/>
              <a:gd name="connsiteX648" fmla="*/ 1797363 w 6299884"/>
              <a:gd name="connsiteY648" fmla="*/ 5370454 h 5597613"/>
              <a:gd name="connsiteX649" fmla="*/ 1779884 w 6299884"/>
              <a:gd name="connsiteY649" fmla="*/ 5338789 h 5597613"/>
              <a:gd name="connsiteX650" fmla="*/ 1772998 w 6299884"/>
              <a:gd name="connsiteY650" fmla="*/ 5335119 h 5597613"/>
              <a:gd name="connsiteX651" fmla="*/ 1722332 w 6299884"/>
              <a:gd name="connsiteY651" fmla="*/ 5346837 h 5597613"/>
              <a:gd name="connsiteX652" fmla="*/ 1698482 w 6299884"/>
              <a:gd name="connsiteY652" fmla="*/ 5348680 h 5597613"/>
              <a:gd name="connsiteX653" fmla="*/ 1688135 w 6299884"/>
              <a:gd name="connsiteY653" fmla="*/ 5331470 h 5597613"/>
              <a:gd name="connsiteX654" fmla="*/ 1711713 w 6299884"/>
              <a:gd name="connsiteY654" fmla="*/ 5303235 h 5597613"/>
              <a:gd name="connsiteX655" fmla="*/ 1748632 w 6299884"/>
              <a:gd name="connsiteY655" fmla="*/ 5299782 h 5597613"/>
              <a:gd name="connsiteX656" fmla="*/ 1782570 w 6299884"/>
              <a:gd name="connsiteY656" fmla="*/ 5296559 h 5597613"/>
              <a:gd name="connsiteX657" fmla="*/ 1813279 w 6299884"/>
              <a:gd name="connsiteY657" fmla="*/ 5282780 h 5597613"/>
              <a:gd name="connsiteX658" fmla="*/ 1837782 w 6299884"/>
              <a:gd name="connsiteY658" fmla="*/ 5258676 h 5597613"/>
              <a:gd name="connsiteX659" fmla="*/ 1907702 w 6299884"/>
              <a:gd name="connsiteY659" fmla="*/ 5240067 h 5597613"/>
              <a:gd name="connsiteX660" fmla="*/ 1953516 w 6299884"/>
              <a:gd name="connsiteY660" fmla="*/ 5204711 h 5597613"/>
              <a:gd name="connsiteX661" fmla="*/ 1974371 w 6299884"/>
              <a:gd name="connsiteY661" fmla="*/ 5195294 h 5597613"/>
              <a:gd name="connsiteX662" fmla="*/ 2105034 w 6299884"/>
              <a:gd name="connsiteY662" fmla="*/ 5155783 h 5597613"/>
              <a:gd name="connsiteX663" fmla="*/ 2124055 w 6299884"/>
              <a:gd name="connsiteY663" fmla="*/ 5145909 h 5597613"/>
              <a:gd name="connsiteX664" fmla="*/ 2138725 w 6299884"/>
              <a:gd name="connsiteY664" fmla="*/ 5141774 h 5597613"/>
              <a:gd name="connsiteX665" fmla="*/ 2130447 w 6299884"/>
              <a:gd name="connsiteY665" fmla="*/ 5128006 h 5597613"/>
              <a:gd name="connsiteX666" fmla="*/ 2131803 w 6299884"/>
              <a:gd name="connsiteY666" fmla="*/ 5114696 h 5597613"/>
              <a:gd name="connsiteX667" fmla="*/ 2154494 w 6299884"/>
              <a:gd name="connsiteY667" fmla="*/ 5105739 h 5597613"/>
              <a:gd name="connsiteX668" fmla="*/ 2202166 w 6299884"/>
              <a:gd name="connsiteY668" fmla="*/ 5086446 h 5597613"/>
              <a:gd name="connsiteX669" fmla="*/ 2209508 w 6299884"/>
              <a:gd name="connsiteY669" fmla="*/ 5088280 h 5597613"/>
              <a:gd name="connsiteX670" fmla="*/ 2237718 w 6299884"/>
              <a:gd name="connsiteY670" fmla="*/ 5088501 h 5597613"/>
              <a:gd name="connsiteX671" fmla="*/ 2349337 w 6299884"/>
              <a:gd name="connsiteY671" fmla="*/ 5043258 h 5597613"/>
              <a:gd name="connsiteX672" fmla="*/ 2358502 w 6299884"/>
              <a:gd name="connsiteY672" fmla="*/ 5037747 h 5597613"/>
              <a:gd name="connsiteX673" fmla="*/ 2386933 w 6299884"/>
              <a:gd name="connsiteY673" fmla="*/ 5033149 h 5597613"/>
              <a:gd name="connsiteX674" fmla="*/ 2411915 w 6299884"/>
              <a:gd name="connsiteY674" fmla="*/ 5022814 h 5597613"/>
              <a:gd name="connsiteX675" fmla="*/ 2417619 w 6299884"/>
              <a:gd name="connsiteY675" fmla="*/ 5003764 h 5597613"/>
              <a:gd name="connsiteX676" fmla="*/ 2443082 w 6299884"/>
              <a:gd name="connsiteY676" fmla="*/ 5007199 h 5597613"/>
              <a:gd name="connsiteX677" fmla="*/ 2453976 w 6299884"/>
              <a:gd name="connsiteY677" fmla="*/ 5001279 h 5597613"/>
              <a:gd name="connsiteX678" fmla="*/ 2455857 w 6299884"/>
              <a:gd name="connsiteY678" fmla="*/ 4996214 h 5597613"/>
              <a:gd name="connsiteX679" fmla="*/ 2464565 w 6299884"/>
              <a:gd name="connsiteY679" fmla="*/ 4991287 h 5597613"/>
              <a:gd name="connsiteX680" fmla="*/ 2466487 w 6299884"/>
              <a:gd name="connsiteY680" fmla="*/ 4992773 h 5597613"/>
              <a:gd name="connsiteX681" fmla="*/ 2468880 w 6299884"/>
              <a:gd name="connsiteY681" fmla="*/ 4993178 h 5597613"/>
              <a:gd name="connsiteX682" fmla="*/ 2470121 w 6299884"/>
              <a:gd name="connsiteY682" fmla="*/ 4992503 h 5597613"/>
              <a:gd name="connsiteX683" fmla="*/ 2491826 w 6299884"/>
              <a:gd name="connsiteY683" fmla="*/ 4940401 h 5597613"/>
              <a:gd name="connsiteX684" fmla="*/ 2492283 w 6299884"/>
              <a:gd name="connsiteY684" fmla="*/ 4938565 h 5597613"/>
              <a:gd name="connsiteX685" fmla="*/ 2504860 w 6299884"/>
              <a:gd name="connsiteY685" fmla="*/ 4915382 h 5597613"/>
              <a:gd name="connsiteX686" fmla="*/ 2672406 w 6299884"/>
              <a:gd name="connsiteY686" fmla="*/ 4849008 h 5597613"/>
              <a:gd name="connsiteX687" fmla="*/ 2727569 w 6299884"/>
              <a:gd name="connsiteY687" fmla="*/ 4824104 h 5597613"/>
              <a:gd name="connsiteX688" fmla="*/ 2684355 w 6299884"/>
              <a:gd name="connsiteY688" fmla="*/ 4780890 h 5597613"/>
              <a:gd name="connsiteX689" fmla="*/ 2638382 w 6299884"/>
              <a:gd name="connsiteY689" fmla="*/ 4797610 h 5597613"/>
              <a:gd name="connsiteX690" fmla="*/ 2525618 w 6299884"/>
              <a:gd name="connsiteY690" fmla="*/ 4843542 h 5597613"/>
              <a:gd name="connsiteX691" fmla="*/ 2401372 w 6299884"/>
              <a:gd name="connsiteY691" fmla="*/ 4880758 h 5597613"/>
              <a:gd name="connsiteX692" fmla="*/ 2353243 w 6299884"/>
              <a:gd name="connsiteY692" fmla="*/ 4901885 h 5597613"/>
              <a:gd name="connsiteX693" fmla="*/ 2321166 w 6299884"/>
              <a:gd name="connsiteY693" fmla="*/ 4921172 h 5597613"/>
              <a:gd name="connsiteX694" fmla="*/ 2265017 w 6299884"/>
              <a:gd name="connsiteY694" fmla="*/ 4947122 h 5597613"/>
              <a:gd name="connsiteX695" fmla="*/ 2218933 w 6299884"/>
              <a:gd name="connsiteY695" fmla="*/ 4956086 h 5597613"/>
              <a:gd name="connsiteX696" fmla="*/ 2203116 w 6299884"/>
              <a:gd name="connsiteY696" fmla="*/ 4960910 h 5597613"/>
              <a:gd name="connsiteX697" fmla="*/ 2177457 w 6299884"/>
              <a:gd name="connsiteY697" fmla="*/ 4977900 h 5597613"/>
              <a:gd name="connsiteX698" fmla="*/ 2077738 w 6299884"/>
              <a:gd name="connsiteY698" fmla="*/ 5006617 h 5597613"/>
              <a:gd name="connsiteX699" fmla="*/ 2049553 w 6299884"/>
              <a:gd name="connsiteY699" fmla="*/ 5022002 h 5597613"/>
              <a:gd name="connsiteX700" fmla="*/ 2005538 w 6299884"/>
              <a:gd name="connsiteY700" fmla="*/ 5034407 h 5597613"/>
              <a:gd name="connsiteX701" fmla="*/ 1981455 w 6299884"/>
              <a:gd name="connsiteY701" fmla="*/ 5033267 h 5597613"/>
              <a:gd name="connsiteX702" fmla="*/ 1903516 w 6299884"/>
              <a:gd name="connsiteY702" fmla="*/ 5056698 h 5597613"/>
              <a:gd name="connsiteX703" fmla="*/ 1838424 w 6299884"/>
              <a:gd name="connsiteY703" fmla="*/ 5083339 h 5597613"/>
              <a:gd name="connsiteX704" fmla="*/ 1818246 w 6299884"/>
              <a:gd name="connsiteY704" fmla="*/ 5086099 h 5597613"/>
              <a:gd name="connsiteX705" fmla="*/ 1791182 w 6299884"/>
              <a:gd name="connsiteY705" fmla="*/ 5085188 h 5597613"/>
              <a:gd name="connsiteX706" fmla="*/ 1731573 w 6299884"/>
              <a:gd name="connsiteY706" fmla="*/ 5097598 h 5597613"/>
              <a:gd name="connsiteX707" fmla="*/ 1647215 w 6299884"/>
              <a:gd name="connsiteY707" fmla="*/ 5123327 h 5597613"/>
              <a:gd name="connsiteX708" fmla="*/ 1627259 w 6299884"/>
              <a:gd name="connsiteY708" fmla="*/ 5121267 h 5597613"/>
              <a:gd name="connsiteX709" fmla="*/ 1620594 w 6299884"/>
              <a:gd name="connsiteY709" fmla="*/ 5112778 h 5597613"/>
              <a:gd name="connsiteX710" fmla="*/ 1528144 w 6299884"/>
              <a:gd name="connsiteY710" fmla="*/ 5096510 h 5597613"/>
              <a:gd name="connsiteX711" fmla="*/ 1519188 w 6299884"/>
              <a:gd name="connsiteY711" fmla="*/ 5089398 h 5597613"/>
              <a:gd name="connsiteX712" fmla="*/ 1520777 w 6299884"/>
              <a:gd name="connsiteY712" fmla="*/ 5079070 h 5597613"/>
              <a:gd name="connsiteX713" fmla="*/ 1516392 w 6299884"/>
              <a:gd name="connsiteY713" fmla="*/ 5061400 h 5597613"/>
              <a:gd name="connsiteX714" fmla="*/ 1500809 w 6299884"/>
              <a:gd name="connsiteY714" fmla="*/ 5069208 h 5597613"/>
              <a:gd name="connsiteX715" fmla="*/ 1467586 w 6299884"/>
              <a:gd name="connsiteY715" fmla="*/ 5089184 h 5597613"/>
              <a:gd name="connsiteX716" fmla="*/ 1445141 w 6299884"/>
              <a:gd name="connsiteY716" fmla="*/ 5108927 h 5597613"/>
              <a:gd name="connsiteX717" fmla="*/ 1440571 w 6299884"/>
              <a:gd name="connsiteY717" fmla="*/ 5119486 h 5597613"/>
              <a:gd name="connsiteX718" fmla="*/ 1429114 w 6299884"/>
              <a:gd name="connsiteY718" fmla="*/ 5126374 h 5597613"/>
              <a:gd name="connsiteX719" fmla="*/ 1422216 w 6299884"/>
              <a:gd name="connsiteY719" fmla="*/ 5114901 h 5597613"/>
              <a:gd name="connsiteX720" fmla="*/ 1423793 w 6299884"/>
              <a:gd name="connsiteY720" fmla="*/ 5096770 h 5597613"/>
              <a:gd name="connsiteX721" fmla="*/ 1423780 w 6299884"/>
              <a:gd name="connsiteY721" fmla="*/ 5088967 h 5597613"/>
              <a:gd name="connsiteX722" fmla="*/ 1416218 w 6299884"/>
              <a:gd name="connsiteY722" fmla="*/ 5091952 h 5597613"/>
              <a:gd name="connsiteX723" fmla="*/ 1409577 w 6299884"/>
              <a:gd name="connsiteY723" fmla="*/ 5099068 h 5597613"/>
              <a:gd name="connsiteX724" fmla="*/ 1402704 w 6299884"/>
              <a:gd name="connsiteY724" fmla="*/ 5103202 h 5597613"/>
              <a:gd name="connsiteX725" fmla="*/ 1347676 w 6299884"/>
              <a:gd name="connsiteY725" fmla="*/ 5112857 h 5597613"/>
              <a:gd name="connsiteX726" fmla="*/ 1323619 w 6299884"/>
              <a:gd name="connsiteY726" fmla="*/ 5127322 h 5597613"/>
              <a:gd name="connsiteX727" fmla="*/ 1306422 w 6299884"/>
              <a:gd name="connsiteY727" fmla="*/ 5129852 h 5597613"/>
              <a:gd name="connsiteX728" fmla="*/ 1307543 w 6299884"/>
              <a:gd name="connsiteY728" fmla="*/ 5113557 h 5597613"/>
              <a:gd name="connsiteX729" fmla="*/ 1310967 w 6299884"/>
              <a:gd name="connsiteY729" fmla="*/ 5103688 h 5597613"/>
              <a:gd name="connsiteX730" fmla="*/ 1311177 w 6299884"/>
              <a:gd name="connsiteY730" fmla="*/ 5091065 h 5597613"/>
              <a:gd name="connsiteX731" fmla="*/ 1297652 w 6299884"/>
              <a:gd name="connsiteY731" fmla="*/ 5094511 h 5597613"/>
              <a:gd name="connsiteX732" fmla="*/ 1264871 w 6299884"/>
              <a:gd name="connsiteY732" fmla="*/ 5104849 h 5597613"/>
              <a:gd name="connsiteX733" fmla="*/ 1230540 w 6299884"/>
              <a:gd name="connsiteY733" fmla="*/ 5148922 h 5597613"/>
              <a:gd name="connsiteX734" fmla="*/ 1219797 w 6299884"/>
              <a:gd name="connsiteY734" fmla="*/ 5172564 h 5597613"/>
              <a:gd name="connsiteX735" fmla="*/ 1181166 w 6299884"/>
              <a:gd name="connsiteY735" fmla="*/ 5108315 h 5597613"/>
              <a:gd name="connsiteX736" fmla="*/ 1185712 w 6299884"/>
              <a:gd name="connsiteY736" fmla="*/ 5082151 h 5597613"/>
              <a:gd name="connsiteX737" fmla="*/ 1176756 w 6299884"/>
              <a:gd name="connsiteY737" fmla="*/ 5075039 h 5597613"/>
              <a:gd name="connsiteX738" fmla="*/ 1187525 w 6299884"/>
              <a:gd name="connsiteY738" fmla="*/ 5067004 h 5597613"/>
              <a:gd name="connsiteX739" fmla="*/ 1196923 w 6299884"/>
              <a:gd name="connsiteY739" fmla="*/ 5064476 h 5597613"/>
              <a:gd name="connsiteX740" fmla="*/ 1204240 w 6299884"/>
              <a:gd name="connsiteY740" fmla="*/ 5050704 h 5597613"/>
              <a:gd name="connsiteX741" fmla="*/ 1209722 w 6299884"/>
              <a:gd name="connsiteY741" fmla="*/ 5036473 h 5597613"/>
              <a:gd name="connsiteX742" fmla="*/ 1236540 w 6299884"/>
              <a:gd name="connsiteY742" fmla="*/ 5026597 h 5597613"/>
              <a:gd name="connsiteX743" fmla="*/ 1260142 w 6299884"/>
              <a:gd name="connsiteY743" fmla="*/ 5013968 h 5597613"/>
              <a:gd name="connsiteX744" fmla="*/ 1259649 w 6299884"/>
              <a:gd name="connsiteY744" fmla="*/ 4992395 h 5597613"/>
              <a:gd name="connsiteX745" fmla="*/ 1260093 w 6299884"/>
              <a:gd name="connsiteY745" fmla="*/ 4982756 h 5597613"/>
              <a:gd name="connsiteX746" fmla="*/ 1297257 w 6299884"/>
              <a:gd name="connsiteY746" fmla="*/ 4990089 h 5597613"/>
              <a:gd name="connsiteX747" fmla="*/ 1310574 w 6299884"/>
              <a:gd name="connsiteY747" fmla="*/ 4999265 h 5597613"/>
              <a:gd name="connsiteX748" fmla="*/ 1337848 w 6299884"/>
              <a:gd name="connsiteY748" fmla="*/ 4987553 h 5597613"/>
              <a:gd name="connsiteX749" fmla="*/ 1336000 w 6299884"/>
              <a:gd name="connsiteY749" fmla="*/ 4979292 h 5597613"/>
              <a:gd name="connsiteX750" fmla="*/ 1332083 w 6299884"/>
              <a:gd name="connsiteY750" fmla="*/ 4967588 h 5597613"/>
              <a:gd name="connsiteX751" fmla="*/ 1340780 w 6299884"/>
              <a:gd name="connsiteY751" fmla="*/ 4956111 h 5597613"/>
              <a:gd name="connsiteX752" fmla="*/ 1381591 w 6299884"/>
              <a:gd name="connsiteY752" fmla="*/ 4948755 h 5597613"/>
              <a:gd name="connsiteX753" fmla="*/ 1405895 w 6299884"/>
              <a:gd name="connsiteY753" fmla="*/ 4945076 h 5597613"/>
              <a:gd name="connsiteX754" fmla="*/ 1457437 w 6299884"/>
              <a:gd name="connsiteY754" fmla="*/ 4906275 h 5597613"/>
              <a:gd name="connsiteX755" fmla="*/ 1472097 w 6299884"/>
              <a:gd name="connsiteY755" fmla="*/ 4894337 h 5597613"/>
              <a:gd name="connsiteX756" fmla="*/ 1533086 w 6299884"/>
              <a:gd name="connsiteY756" fmla="*/ 4884222 h 5597613"/>
              <a:gd name="connsiteX757" fmla="*/ 1562416 w 6299884"/>
              <a:gd name="connsiteY757" fmla="*/ 4868148 h 5597613"/>
              <a:gd name="connsiteX758" fmla="*/ 1590331 w 6299884"/>
              <a:gd name="connsiteY758" fmla="*/ 4826372 h 5597613"/>
              <a:gd name="connsiteX759" fmla="*/ 1605039 w 6299884"/>
              <a:gd name="connsiteY759" fmla="*/ 4845646 h 5597613"/>
              <a:gd name="connsiteX760" fmla="*/ 1632103 w 6299884"/>
              <a:gd name="connsiteY760" fmla="*/ 4846555 h 5597613"/>
              <a:gd name="connsiteX761" fmla="*/ 1628407 w 6299884"/>
              <a:gd name="connsiteY761" fmla="*/ 4830033 h 5597613"/>
              <a:gd name="connsiteX762" fmla="*/ 1636181 w 6299884"/>
              <a:gd name="connsiteY762" fmla="*/ 4814424 h 5597613"/>
              <a:gd name="connsiteX763" fmla="*/ 1665746 w 6299884"/>
              <a:gd name="connsiteY763" fmla="*/ 4801334 h 5597613"/>
              <a:gd name="connsiteX764" fmla="*/ 1705854 w 6299884"/>
              <a:gd name="connsiteY764" fmla="*/ 4785028 h 5597613"/>
              <a:gd name="connsiteX765" fmla="*/ 1724641 w 6299884"/>
              <a:gd name="connsiteY765" fmla="*/ 4772171 h 5597613"/>
              <a:gd name="connsiteX766" fmla="*/ 1728286 w 6299884"/>
              <a:gd name="connsiteY766" fmla="*/ 4757482 h 5597613"/>
              <a:gd name="connsiteX767" fmla="*/ 1738117 w 6299884"/>
              <a:gd name="connsiteY767" fmla="*/ 4737512 h 5597613"/>
              <a:gd name="connsiteX768" fmla="*/ 1753503 w 6299884"/>
              <a:gd name="connsiteY768" fmla="*/ 4750130 h 5597613"/>
              <a:gd name="connsiteX769" fmla="*/ 1764282 w 6299884"/>
              <a:gd name="connsiteY769" fmla="*/ 4749898 h 5597613"/>
              <a:gd name="connsiteX770" fmla="*/ 1767251 w 6299884"/>
              <a:gd name="connsiteY770" fmla="*/ 4741864 h 5597613"/>
              <a:gd name="connsiteX771" fmla="*/ 1771796 w 6299884"/>
              <a:gd name="connsiteY771" fmla="*/ 4715700 h 5597613"/>
              <a:gd name="connsiteX772" fmla="*/ 1768101 w 6299884"/>
              <a:gd name="connsiteY772" fmla="*/ 4699177 h 5597613"/>
              <a:gd name="connsiteX773" fmla="*/ 1757322 w 6299884"/>
              <a:gd name="connsiteY773" fmla="*/ 4699410 h 5597613"/>
              <a:gd name="connsiteX774" fmla="*/ 1647749 w 6299884"/>
              <a:gd name="connsiteY774" fmla="*/ 4732489 h 5597613"/>
              <a:gd name="connsiteX775" fmla="*/ 1559707 w 6299884"/>
              <a:gd name="connsiteY775" fmla="*/ 4749498 h 5597613"/>
              <a:gd name="connsiteX776" fmla="*/ 1506467 w 6299884"/>
              <a:gd name="connsiteY776" fmla="*/ 4728399 h 5597613"/>
              <a:gd name="connsiteX777" fmla="*/ 1483332 w 6299884"/>
              <a:gd name="connsiteY777" fmla="*/ 4746995 h 5597613"/>
              <a:gd name="connsiteX778" fmla="*/ 1469782 w 6299884"/>
              <a:gd name="connsiteY778" fmla="*/ 4734836 h 5597613"/>
              <a:gd name="connsiteX779" fmla="*/ 1445921 w 6299884"/>
              <a:gd name="connsiteY779" fmla="*/ 4728876 h 5597613"/>
              <a:gd name="connsiteX780" fmla="*/ 1436546 w 6299884"/>
              <a:gd name="connsiteY780" fmla="*/ 4747009 h 5597613"/>
              <a:gd name="connsiteX781" fmla="*/ 1439109 w 6299884"/>
              <a:gd name="connsiteY781" fmla="*/ 4772024 h 5597613"/>
              <a:gd name="connsiteX782" fmla="*/ 1414779 w 6299884"/>
              <a:gd name="connsiteY782" fmla="*/ 4760097 h 5597613"/>
              <a:gd name="connsiteX783" fmla="*/ 1390462 w 6299884"/>
              <a:gd name="connsiteY783" fmla="*/ 4755973 h 5597613"/>
              <a:gd name="connsiteX784" fmla="*/ 1380534 w 6299884"/>
              <a:gd name="connsiteY784" fmla="*/ 4713519 h 5597613"/>
              <a:gd name="connsiteX785" fmla="*/ 1394270 w 6299884"/>
              <a:gd name="connsiteY785" fmla="*/ 4697450 h 5597613"/>
              <a:gd name="connsiteX786" fmla="*/ 1408042 w 6299884"/>
              <a:gd name="connsiteY786" fmla="*/ 4704789 h 5597613"/>
              <a:gd name="connsiteX787" fmla="*/ 1419055 w 6299884"/>
              <a:gd name="connsiteY787" fmla="*/ 4707541 h 5597613"/>
              <a:gd name="connsiteX788" fmla="*/ 1457119 w 6299884"/>
              <a:gd name="connsiteY788" fmla="*/ 4703399 h 5597613"/>
              <a:gd name="connsiteX789" fmla="*/ 1483013 w 6299884"/>
              <a:gd name="connsiteY789" fmla="*/ 4689392 h 5597613"/>
              <a:gd name="connsiteX790" fmla="*/ 1491955 w 6299884"/>
              <a:gd name="connsiteY790" fmla="*/ 4688700 h 5597613"/>
              <a:gd name="connsiteX791" fmla="*/ 1503658 w 6299884"/>
              <a:gd name="connsiteY791" fmla="*/ 4692599 h 5597613"/>
              <a:gd name="connsiteX792" fmla="*/ 1563232 w 6299884"/>
              <a:gd name="connsiteY792" fmla="*/ 4656779 h 5597613"/>
              <a:gd name="connsiteX793" fmla="*/ 1583207 w 6299884"/>
              <a:gd name="connsiteY793" fmla="*/ 4642657 h 5597613"/>
              <a:gd name="connsiteX794" fmla="*/ 1558320 w 6299884"/>
              <a:gd name="connsiteY794" fmla="*/ 4645131 h 5597613"/>
              <a:gd name="connsiteX795" fmla="*/ 1522270 w 6299884"/>
              <a:gd name="connsiteY795" fmla="*/ 4653352 h 5597613"/>
              <a:gd name="connsiteX796" fmla="*/ 1510946 w 6299884"/>
              <a:gd name="connsiteY796" fmla="*/ 4651318 h 5597613"/>
              <a:gd name="connsiteX797" fmla="*/ 1506927 w 6299884"/>
              <a:gd name="connsiteY797" fmla="*/ 4642852 h 5597613"/>
              <a:gd name="connsiteX798" fmla="*/ 1492614 w 6299884"/>
              <a:gd name="connsiteY798" fmla="*/ 4640755 h 5597613"/>
              <a:gd name="connsiteX799" fmla="*/ 1462067 w 6299884"/>
              <a:gd name="connsiteY799" fmla="*/ 4673038 h 5597613"/>
              <a:gd name="connsiteX800" fmla="*/ 1448209 w 6299884"/>
              <a:gd name="connsiteY800" fmla="*/ 4678135 h 5597613"/>
              <a:gd name="connsiteX801" fmla="*/ 1443676 w 6299884"/>
              <a:gd name="connsiteY801" fmla="*/ 4665468 h 5597613"/>
              <a:gd name="connsiteX802" fmla="*/ 1428967 w 6299884"/>
              <a:gd name="connsiteY802" fmla="*/ 4653185 h 5597613"/>
              <a:gd name="connsiteX803" fmla="*/ 1416376 w 6299884"/>
              <a:gd name="connsiteY803" fmla="*/ 4654716 h 5597613"/>
              <a:gd name="connsiteX804" fmla="*/ 1406380 w 6299884"/>
              <a:gd name="connsiteY804" fmla="*/ 4646126 h 5597613"/>
              <a:gd name="connsiteX805" fmla="*/ 1403569 w 6299884"/>
              <a:gd name="connsiteY805" fmla="*/ 4637086 h 5597613"/>
              <a:gd name="connsiteX806" fmla="*/ 1393333 w 6299884"/>
              <a:gd name="connsiteY806" fmla="*/ 4640463 h 5597613"/>
              <a:gd name="connsiteX807" fmla="*/ 1363143 w 6299884"/>
              <a:gd name="connsiteY807" fmla="*/ 4654795 h 5597613"/>
              <a:gd name="connsiteX808" fmla="*/ 1281241 w 6299884"/>
              <a:gd name="connsiteY808" fmla="*/ 4712937 h 5597613"/>
              <a:gd name="connsiteX809" fmla="*/ 1272550 w 6299884"/>
              <a:gd name="connsiteY809" fmla="*/ 4728917 h 5597613"/>
              <a:gd name="connsiteX810" fmla="*/ 1268136 w 6299884"/>
              <a:gd name="connsiteY810" fmla="*/ 4710266 h 5597613"/>
              <a:gd name="connsiteX811" fmla="*/ 1244519 w 6299884"/>
              <a:gd name="connsiteY811" fmla="*/ 4694803 h 5597613"/>
              <a:gd name="connsiteX812" fmla="*/ 1123778 w 6299884"/>
              <a:gd name="connsiteY812" fmla="*/ 4720999 h 5597613"/>
              <a:gd name="connsiteX813" fmla="*/ 1081055 w 6299884"/>
              <a:gd name="connsiteY813" fmla="*/ 4733870 h 5597613"/>
              <a:gd name="connsiteX814" fmla="*/ 1061576 w 6299884"/>
              <a:gd name="connsiteY814" fmla="*/ 4720888 h 5597613"/>
              <a:gd name="connsiteX815" fmla="*/ 1034159 w 6299884"/>
              <a:gd name="connsiteY815" fmla="*/ 4716120 h 5597613"/>
              <a:gd name="connsiteX816" fmla="*/ 1008224 w 6299884"/>
              <a:gd name="connsiteY816" fmla="*/ 4726949 h 5597613"/>
              <a:gd name="connsiteX817" fmla="*/ 992523 w 6299884"/>
              <a:gd name="connsiteY817" fmla="*/ 4734402 h 5597613"/>
              <a:gd name="connsiteX818" fmla="*/ 973717 w 6299884"/>
              <a:gd name="connsiteY818" fmla="*/ 4747775 h 5597613"/>
              <a:gd name="connsiteX819" fmla="*/ 955721 w 6299884"/>
              <a:gd name="connsiteY819" fmla="*/ 4750390 h 5597613"/>
              <a:gd name="connsiteX820" fmla="*/ 940259 w 6299884"/>
              <a:gd name="connsiteY820" fmla="*/ 4745874 h 5597613"/>
              <a:gd name="connsiteX821" fmla="*/ 919276 w 6299884"/>
              <a:gd name="connsiteY821" fmla="*/ 4748426 h 5597613"/>
              <a:gd name="connsiteX822" fmla="*/ 902645 w 6299884"/>
              <a:gd name="connsiteY822" fmla="*/ 4772621 h 5597613"/>
              <a:gd name="connsiteX823" fmla="*/ 900290 w 6299884"/>
              <a:gd name="connsiteY823" fmla="*/ 4770776 h 5597613"/>
              <a:gd name="connsiteX824" fmla="*/ 885996 w 6299884"/>
              <a:gd name="connsiteY824" fmla="*/ 4737549 h 5597613"/>
              <a:gd name="connsiteX825" fmla="*/ 879504 w 6299884"/>
              <a:gd name="connsiteY825" fmla="*/ 4733221 h 5597613"/>
              <a:gd name="connsiteX826" fmla="*/ 827933 w 6299884"/>
              <a:gd name="connsiteY826" fmla="*/ 4739919 h 5597613"/>
              <a:gd name="connsiteX827" fmla="*/ 804019 w 6299884"/>
              <a:gd name="connsiteY827" fmla="*/ 4739416 h 5597613"/>
              <a:gd name="connsiteX828" fmla="*/ 795407 w 6299884"/>
              <a:gd name="connsiteY828" fmla="*/ 4721276 h 5597613"/>
              <a:gd name="connsiteX829" fmla="*/ 821638 w 6299884"/>
              <a:gd name="connsiteY829" fmla="*/ 4695487 h 5597613"/>
              <a:gd name="connsiteX830" fmla="*/ 858718 w 6299884"/>
              <a:gd name="connsiteY830" fmla="*/ 4695668 h 5597613"/>
              <a:gd name="connsiteX831" fmla="*/ 892808 w 6299884"/>
              <a:gd name="connsiteY831" fmla="*/ 4695786 h 5597613"/>
              <a:gd name="connsiteX832" fmla="*/ 924722 w 6299884"/>
              <a:gd name="connsiteY832" fmla="*/ 4685083 h 5597613"/>
              <a:gd name="connsiteX833" fmla="*/ 951467 w 6299884"/>
              <a:gd name="connsiteY833" fmla="*/ 4663496 h 5597613"/>
              <a:gd name="connsiteX834" fmla="*/ 1022875 w 6299884"/>
              <a:gd name="connsiteY834" fmla="*/ 4651828 h 5597613"/>
              <a:gd name="connsiteX835" fmla="*/ 1071932 w 6299884"/>
              <a:gd name="connsiteY835" fmla="*/ 4621131 h 5597613"/>
              <a:gd name="connsiteX836" fmla="*/ 1093609 w 6299884"/>
              <a:gd name="connsiteY836" fmla="*/ 4613804 h 5597613"/>
              <a:gd name="connsiteX837" fmla="*/ 1227516 w 6299884"/>
              <a:gd name="connsiteY837" fmla="*/ 4587287 h 5597613"/>
              <a:gd name="connsiteX838" fmla="*/ 1247412 w 6299884"/>
              <a:gd name="connsiteY838" fmla="*/ 4579325 h 5597613"/>
              <a:gd name="connsiteX839" fmla="*/ 1262417 w 6299884"/>
              <a:gd name="connsiteY839" fmla="*/ 4576647 h 5597613"/>
              <a:gd name="connsiteX840" fmla="*/ 1255529 w 6299884"/>
              <a:gd name="connsiteY840" fmla="*/ 4562135 h 5597613"/>
              <a:gd name="connsiteX841" fmla="*/ 1258182 w 6299884"/>
              <a:gd name="connsiteY841" fmla="*/ 4549021 h 5597613"/>
              <a:gd name="connsiteX842" fmla="*/ 1281643 w 6299884"/>
              <a:gd name="connsiteY842" fmla="*/ 4542330 h 5597613"/>
              <a:gd name="connsiteX843" fmla="*/ 1330977 w 6299884"/>
              <a:gd name="connsiteY843" fmla="*/ 4527802 h 5597613"/>
              <a:gd name="connsiteX844" fmla="*/ 1338103 w 6299884"/>
              <a:gd name="connsiteY844" fmla="*/ 4530348 h 5597613"/>
              <a:gd name="connsiteX845" fmla="*/ 1366155 w 6299884"/>
              <a:gd name="connsiteY845" fmla="*/ 4533332 h 5597613"/>
              <a:gd name="connsiteX846" fmla="*/ 1481670 w 6299884"/>
              <a:gd name="connsiteY846" fmla="*/ 4499244 h 5597613"/>
              <a:gd name="connsiteX847" fmla="*/ 1491330 w 6299884"/>
              <a:gd name="connsiteY847" fmla="*/ 4494658 h 5597613"/>
              <a:gd name="connsiteX848" fmla="*/ 1520075 w 6299884"/>
              <a:gd name="connsiteY848" fmla="*/ 4492868 h 5597613"/>
              <a:gd name="connsiteX849" fmla="*/ 1545950 w 6299884"/>
              <a:gd name="connsiteY849" fmla="*/ 4485032 h 5597613"/>
              <a:gd name="connsiteX850" fmla="*/ 1553494 w 6299884"/>
              <a:gd name="connsiteY850" fmla="*/ 4466631 h 5597613"/>
              <a:gd name="connsiteX851" fmla="*/ 1578497 w 6299884"/>
              <a:gd name="connsiteY851" fmla="*/ 4472545 h 5597613"/>
              <a:gd name="connsiteX852" fmla="*/ 1606846 w 6299884"/>
              <a:gd name="connsiteY852" fmla="*/ 4460570 h 5597613"/>
              <a:gd name="connsiteX853" fmla="*/ 1633554 w 6299884"/>
              <a:gd name="connsiteY853" fmla="*/ 4410846 h 5597613"/>
              <a:gd name="connsiteX854" fmla="*/ 1634187 w 6299884"/>
              <a:gd name="connsiteY854" fmla="*/ 4409062 h 5597613"/>
              <a:gd name="connsiteX855" fmla="*/ 1648976 w 6299884"/>
              <a:gd name="connsiteY855" fmla="*/ 4387223 h 5597613"/>
              <a:gd name="connsiteX856" fmla="*/ 1822219 w 6299884"/>
              <a:gd name="connsiteY856" fmla="*/ 4337588 h 5597613"/>
              <a:gd name="connsiteX857" fmla="*/ 1930608 w 6299884"/>
              <a:gd name="connsiteY857" fmla="*/ 4300955 h 5597613"/>
              <a:gd name="connsiteX858" fmla="*/ 1996364 w 6299884"/>
              <a:gd name="connsiteY858" fmla="*/ 4284004 h 5597613"/>
              <a:gd name="connsiteX859" fmla="*/ 2063271 w 6299884"/>
              <a:gd name="connsiteY859" fmla="*/ 4272036 h 5597613"/>
              <a:gd name="connsiteX860" fmla="*/ 2075747 w 6299884"/>
              <a:gd name="connsiteY860" fmla="*/ 4267200 h 5597613"/>
              <a:gd name="connsiteX861" fmla="*/ 2102270 w 6299884"/>
              <a:gd name="connsiteY861" fmla="*/ 4260878 h 5597613"/>
              <a:gd name="connsiteX862" fmla="*/ 2111565 w 6299884"/>
              <a:gd name="connsiteY862" fmla="*/ 4258217 h 5597613"/>
              <a:gd name="connsiteX863" fmla="*/ 2141816 w 6299884"/>
              <a:gd name="connsiteY863" fmla="*/ 4238352 h 5597613"/>
              <a:gd name="connsiteX864" fmla="*/ 2125416 w 6299884"/>
              <a:gd name="connsiteY864" fmla="*/ 4221952 h 5597613"/>
              <a:gd name="connsiteX865" fmla="*/ 2125357 w 6299884"/>
              <a:gd name="connsiteY865" fmla="*/ 4221946 h 5597613"/>
              <a:gd name="connsiteX866" fmla="*/ 2106767 w 6299884"/>
              <a:gd name="connsiteY866" fmla="*/ 4214377 h 5597613"/>
              <a:gd name="connsiteX867" fmla="*/ 2109538 w 6299884"/>
              <a:gd name="connsiteY867" fmla="*/ 4207635 h 5597613"/>
              <a:gd name="connsiteX868" fmla="*/ 2110678 w 6299884"/>
              <a:gd name="connsiteY868" fmla="*/ 4207213 h 5597613"/>
              <a:gd name="connsiteX869" fmla="*/ 2103573 w 6299884"/>
              <a:gd name="connsiteY869" fmla="*/ 4200109 h 5597613"/>
              <a:gd name="connsiteX870" fmla="*/ 1978934 w 6299884"/>
              <a:gd name="connsiteY870" fmla="*/ 4235597 h 5597613"/>
              <a:gd name="connsiteX871" fmla="*/ 1793396 w 6299884"/>
              <a:gd name="connsiteY871" fmla="*/ 4283103 h 5597613"/>
              <a:gd name="connsiteX872" fmla="*/ 1676673 w 6299884"/>
              <a:gd name="connsiteY872" fmla="*/ 4317764 h 5597613"/>
              <a:gd name="connsiteX873" fmla="*/ 1549379 w 6299884"/>
              <a:gd name="connsiteY873" fmla="*/ 4342624 h 5597613"/>
              <a:gd name="connsiteX874" fmla="*/ 1499411 w 6299884"/>
              <a:gd name="connsiteY874" fmla="*/ 4358935 h 5597613"/>
              <a:gd name="connsiteX875" fmla="*/ 1465598 w 6299884"/>
              <a:gd name="connsiteY875" fmla="*/ 4374986 h 5597613"/>
              <a:gd name="connsiteX876" fmla="*/ 1407177 w 6299884"/>
              <a:gd name="connsiteY876" fmla="*/ 4395308 h 5597613"/>
              <a:gd name="connsiteX877" fmla="*/ 1360436 w 6299884"/>
              <a:gd name="connsiteY877" fmla="*/ 4399713 h 5597613"/>
              <a:gd name="connsiteX878" fmla="*/ 1344223 w 6299884"/>
              <a:gd name="connsiteY878" fmla="*/ 4402964 h 5597613"/>
              <a:gd name="connsiteX879" fmla="*/ 1317022 w 6299884"/>
              <a:gd name="connsiteY879" fmla="*/ 4417358 h 5597613"/>
              <a:gd name="connsiteX880" fmla="*/ 1214969 w 6299884"/>
              <a:gd name="connsiteY880" fmla="*/ 4436163 h 5597613"/>
              <a:gd name="connsiteX881" fmla="*/ 1185411 w 6299884"/>
              <a:gd name="connsiteY881" fmla="*/ 4448713 h 5597613"/>
              <a:gd name="connsiteX882" fmla="*/ 1140393 w 6299884"/>
              <a:gd name="connsiteY882" fmla="*/ 4456745 h 5597613"/>
              <a:gd name="connsiteX883" fmla="*/ 1134185 w 6299884"/>
              <a:gd name="connsiteY883" fmla="*/ 4454276 h 5597613"/>
              <a:gd name="connsiteX884" fmla="*/ 856296 w 6299884"/>
              <a:gd name="connsiteY884" fmla="*/ 4568640 h 5597613"/>
              <a:gd name="connsiteX885" fmla="*/ 849216 w 6299884"/>
              <a:gd name="connsiteY885" fmla="*/ 4568763 h 5597613"/>
              <a:gd name="connsiteX886" fmla="*/ 840471 w 6299884"/>
              <a:gd name="connsiteY886" fmla="*/ 4575153 h 5597613"/>
              <a:gd name="connsiteX887" fmla="*/ 826408 w 6299884"/>
              <a:gd name="connsiteY887" fmla="*/ 4580940 h 5597613"/>
              <a:gd name="connsiteX888" fmla="*/ 805445 w 6299884"/>
              <a:gd name="connsiteY888" fmla="*/ 4572461 h 5597613"/>
              <a:gd name="connsiteX889" fmla="*/ 794323 w 6299884"/>
              <a:gd name="connsiteY889" fmla="*/ 4575785 h 5597613"/>
              <a:gd name="connsiteX890" fmla="*/ 785404 w 6299884"/>
              <a:gd name="connsiteY890" fmla="*/ 4584012 h 5597613"/>
              <a:gd name="connsiteX891" fmla="*/ 774939 w 6299884"/>
              <a:gd name="connsiteY891" fmla="*/ 4579456 h 5597613"/>
              <a:gd name="connsiteX892" fmla="*/ 761194 w 6299884"/>
              <a:gd name="connsiteY892" fmla="*/ 4588172 h 5597613"/>
              <a:gd name="connsiteX893" fmla="*/ 748356 w 6299884"/>
              <a:gd name="connsiteY893" fmla="*/ 4591425 h 5597613"/>
              <a:gd name="connsiteX894" fmla="*/ 727328 w 6299884"/>
              <a:gd name="connsiteY894" fmla="*/ 4593308 h 5597613"/>
              <a:gd name="connsiteX895" fmla="*/ 712554 w 6299884"/>
              <a:gd name="connsiteY895" fmla="*/ 4584792 h 5597613"/>
              <a:gd name="connsiteX896" fmla="*/ 692650 w 6299884"/>
              <a:gd name="connsiteY896" fmla="*/ 4592912 h 5597613"/>
              <a:gd name="connsiteX897" fmla="*/ 689825 w 6299884"/>
              <a:gd name="connsiteY897" fmla="*/ 4603452 h 5597613"/>
              <a:gd name="connsiteX898" fmla="*/ 678687 w 6299884"/>
              <a:gd name="connsiteY898" fmla="*/ 4589930 h 5597613"/>
              <a:gd name="connsiteX899" fmla="*/ 677851 w 6299884"/>
              <a:gd name="connsiteY899" fmla="*/ 4593676 h 5597613"/>
              <a:gd name="connsiteX900" fmla="*/ 673252 w 6299884"/>
              <a:gd name="connsiteY900" fmla="*/ 4605205 h 5597613"/>
              <a:gd name="connsiteX901" fmla="*/ 661120 w 6299884"/>
              <a:gd name="connsiteY901" fmla="*/ 4605333 h 5597613"/>
              <a:gd name="connsiteX902" fmla="*/ 657493 w 6299884"/>
              <a:gd name="connsiteY902" fmla="*/ 4604527 h 5597613"/>
              <a:gd name="connsiteX903" fmla="*/ 650141 w 6299884"/>
              <a:gd name="connsiteY903" fmla="*/ 4599411 h 5597613"/>
              <a:gd name="connsiteX904" fmla="*/ 647934 w 6299884"/>
              <a:gd name="connsiteY904" fmla="*/ 4594507 h 5597613"/>
              <a:gd name="connsiteX905" fmla="*/ 640473 w 6299884"/>
              <a:gd name="connsiteY905" fmla="*/ 4583542 h 5597613"/>
              <a:gd name="connsiteX906" fmla="*/ 597855 w 6299884"/>
              <a:gd name="connsiteY906" fmla="*/ 4584192 h 5597613"/>
              <a:gd name="connsiteX907" fmla="*/ 529311 w 6299884"/>
              <a:gd name="connsiteY907" fmla="*/ 4588932 h 5597613"/>
              <a:gd name="connsiteX908" fmla="*/ 508214 w 6299884"/>
              <a:gd name="connsiteY908" fmla="*/ 4592532 h 5597613"/>
              <a:gd name="connsiteX909" fmla="*/ 492015 w 6299884"/>
              <a:gd name="connsiteY909" fmla="*/ 4593927 h 5597613"/>
              <a:gd name="connsiteX910" fmla="*/ 463182 w 6299884"/>
              <a:gd name="connsiteY910" fmla="*/ 4593427 h 5597613"/>
              <a:gd name="connsiteX911" fmla="*/ 434527 w 6299884"/>
              <a:gd name="connsiteY911" fmla="*/ 4597060 h 5597613"/>
              <a:gd name="connsiteX912" fmla="*/ 413155 w 6299884"/>
              <a:gd name="connsiteY912" fmla="*/ 4607524 h 5597613"/>
              <a:gd name="connsiteX913" fmla="*/ 390372 w 6299884"/>
              <a:gd name="connsiteY913" fmla="*/ 4601772 h 5597613"/>
              <a:gd name="connsiteX914" fmla="*/ 370358 w 6299884"/>
              <a:gd name="connsiteY914" fmla="*/ 4604042 h 5597613"/>
              <a:gd name="connsiteX915" fmla="*/ 339250 w 6299884"/>
              <a:gd name="connsiteY915" fmla="*/ 4600353 h 5597613"/>
              <a:gd name="connsiteX916" fmla="*/ 283161 w 6299884"/>
              <a:gd name="connsiteY916" fmla="*/ 4602854 h 5597613"/>
              <a:gd name="connsiteX917" fmla="*/ 238692 w 6299884"/>
              <a:gd name="connsiteY917" fmla="*/ 4606868 h 5597613"/>
              <a:gd name="connsiteX918" fmla="*/ 227457 w 6299884"/>
              <a:gd name="connsiteY918" fmla="*/ 4604343 h 5597613"/>
              <a:gd name="connsiteX919" fmla="*/ 200792 w 6299884"/>
              <a:gd name="connsiteY919" fmla="*/ 4601182 h 5597613"/>
              <a:gd name="connsiteX920" fmla="*/ 195895 w 6299884"/>
              <a:gd name="connsiteY920" fmla="*/ 4603385 h 5597613"/>
              <a:gd name="connsiteX921" fmla="*/ 196829 w 6299884"/>
              <a:gd name="connsiteY921" fmla="*/ 4588641 h 5597613"/>
              <a:gd name="connsiteX922" fmla="*/ 208119 w 6299884"/>
              <a:gd name="connsiteY922" fmla="*/ 4572603 h 5597613"/>
              <a:gd name="connsiteX923" fmla="*/ 220327 w 6299884"/>
              <a:gd name="connsiteY923" fmla="*/ 4567949 h 5597613"/>
              <a:gd name="connsiteX924" fmla="*/ 233976 w 6299884"/>
              <a:gd name="connsiteY924" fmla="*/ 4570230 h 5597613"/>
              <a:gd name="connsiteX925" fmla="*/ 237761 w 6299884"/>
              <a:gd name="connsiteY925" fmla="*/ 4578638 h 5597613"/>
              <a:gd name="connsiteX926" fmla="*/ 244866 w 6299884"/>
              <a:gd name="connsiteY926" fmla="*/ 4581337 h 5597613"/>
              <a:gd name="connsiteX927" fmla="*/ 259586 w 6299884"/>
              <a:gd name="connsiteY927" fmla="*/ 4565442 h 5597613"/>
              <a:gd name="connsiteX928" fmla="*/ 262836 w 6299884"/>
              <a:gd name="connsiteY928" fmla="*/ 4561450 h 5597613"/>
              <a:gd name="connsiteX929" fmla="*/ 266828 w 6299884"/>
              <a:gd name="connsiteY929" fmla="*/ 4564708 h 5597613"/>
              <a:gd name="connsiteX930" fmla="*/ 268405 w 6299884"/>
              <a:gd name="connsiteY930" fmla="*/ 4568211 h 5597613"/>
              <a:gd name="connsiteX931" fmla="*/ 276909 w 6299884"/>
              <a:gd name="connsiteY931" fmla="*/ 4570281 h 5597613"/>
              <a:gd name="connsiteX932" fmla="*/ 286881 w 6299884"/>
              <a:gd name="connsiteY932" fmla="*/ 4570003 h 5597613"/>
              <a:gd name="connsiteX933" fmla="*/ 289651 w 6299884"/>
              <a:gd name="connsiteY933" fmla="*/ 4578025 h 5597613"/>
              <a:gd name="connsiteX934" fmla="*/ 280941 w 6299884"/>
              <a:gd name="connsiteY934" fmla="*/ 4581105 h 5597613"/>
              <a:gd name="connsiteX935" fmla="*/ 275660 w 6299884"/>
              <a:gd name="connsiteY935" fmla="*/ 4584325 h 5597613"/>
              <a:gd name="connsiteX936" fmla="*/ 279198 w 6299884"/>
              <a:gd name="connsiteY936" fmla="*/ 4590316 h 5597613"/>
              <a:gd name="connsiteX937" fmla="*/ 294480 w 6299884"/>
              <a:gd name="connsiteY937" fmla="*/ 4577537 h 5597613"/>
              <a:gd name="connsiteX938" fmla="*/ 307032 w 6299884"/>
              <a:gd name="connsiteY938" fmla="*/ 4564302 h 5597613"/>
              <a:gd name="connsiteX939" fmla="*/ 350872 w 6299884"/>
              <a:gd name="connsiteY939" fmla="*/ 4558888 h 5597613"/>
              <a:gd name="connsiteX940" fmla="*/ 356125 w 6299884"/>
              <a:gd name="connsiteY940" fmla="*/ 4564950 h 5597613"/>
              <a:gd name="connsiteX941" fmla="*/ 357674 w 6299884"/>
              <a:gd name="connsiteY941" fmla="*/ 4577734 h 5597613"/>
              <a:gd name="connsiteX942" fmla="*/ 366424 w 6299884"/>
              <a:gd name="connsiteY942" fmla="*/ 4582221 h 5597613"/>
              <a:gd name="connsiteX943" fmla="*/ 369359 w 6299884"/>
              <a:gd name="connsiteY943" fmla="*/ 4577528 h 5597613"/>
              <a:gd name="connsiteX944" fmla="*/ 373929 w 6299884"/>
              <a:gd name="connsiteY944" fmla="*/ 4557775 h 5597613"/>
              <a:gd name="connsiteX945" fmla="*/ 375890 w 6299884"/>
              <a:gd name="connsiteY945" fmla="*/ 4560263 h 5597613"/>
              <a:gd name="connsiteX946" fmla="*/ 386178 w 6299884"/>
              <a:gd name="connsiteY946" fmla="*/ 4560688 h 5597613"/>
              <a:gd name="connsiteX947" fmla="*/ 391007 w 6299884"/>
              <a:gd name="connsiteY947" fmla="*/ 4560198 h 5597613"/>
              <a:gd name="connsiteX948" fmla="*/ 405039 w 6299884"/>
              <a:gd name="connsiteY948" fmla="*/ 4561465 h 5597613"/>
              <a:gd name="connsiteX949" fmla="*/ 426863 w 6299884"/>
              <a:gd name="connsiteY949" fmla="*/ 4548267 h 5597613"/>
              <a:gd name="connsiteX950" fmla="*/ 428154 w 6299884"/>
              <a:gd name="connsiteY950" fmla="*/ 4541789 h 5597613"/>
              <a:gd name="connsiteX951" fmla="*/ 427236 w 6299884"/>
              <a:gd name="connsiteY951" fmla="*/ 4530406 h 5597613"/>
              <a:gd name="connsiteX952" fmla="*/ 406206 w 6299884"/>
              <a:gd name="connsiteY952" fmla="*/ 4532290 h 5597613"/>
              <a:gd name="connsiteX953" fmla="*/ 386401 w 6299884"/>
              <a:gd name="connsiteY953" fmla="*/ 4529410 h 5597613"/>
              <a:gd name="connsiteX954" fmla="*/ 410680 w 6299884"/>
              <a:gd name="connsiteY954" fmla="*/ 4523535 h 5597613"/>
              <a:gd name="connsiteX955" fmla="*/ 426907 w 6299884"/>
              <a:gd name="connsiteY955" fmla="*/ 4512858 h 5597613"/>
              <a:gd name="connsiteX956" fmla="*/ 436317 w 6299884"/>
              <a:gd name="connsiteY956" fmla="*/ 4509464 h 5597613"/>
              <a:gd name="connsiteX957" fmla="*/ 437963 w 6299884"/>
              <a:gd name="connsiteY957" fmla="*/ 4511251 h 5597613"/>
              <a:gd name="connsiteX958" fmla="*/ 472420 w 6299884"/>
              <a:gd name="connsiteY958" fmla="*/ 4499950 h 5597613"/>
              <a:gd name="connsiteX959" fmla="*/ 486647 w 6299884"/>
              <a:gd name="connsiteY959" fmla="*/ 4479221 h 5597613"/>
              <a:gd name="connsiteX960" fmla="*/ 511940 w 6299884"/>
              <a:gd name="connsiteY960" fmla="*/ 4473730 h 5597613"/>
              <a:gd name="connsiteX961" fmla="*/ 545040 w 6299884"/>
              <a:gd name="connsiteY961" fmla="*/ 4470625 h 5597613"/>
              <a:gd name="connsiteX962" fmla="*/ 553920 w 6299884"/>
              <a:gd name="connsiteY962" fmla="*/ 4469373 h 5597613"/>
              <a:gd name="connsiteX963" fmla="*/ 555336 w 6299884"/>
              <a:gd name="connsiteY963" fmla="*/ 4461800 h 5597613"/>
              <a:gd name="connsiteX964" fmla="*/ 556089 w 6299884"/>
              <a:gd name="connsiteY964" fmla="*/ 4454034 h 5597613"/>
              <a:gd name="connsiteX965" fmla="*/ 548269 w 6299884"/>
              <a:gd name="connsiteY965" fmla="*/ 4456264 h 5597613"/>
              <a:gd name="connsiteX966" fmla="*/ 540964 w 6299884"/>
              <a:gd name="connsiteY966" fmla="*/ 4462695 h 5597613"/>
              <a:gd name="connsiteX967" fmla="*/ 533718 w 6299884"/>
              <a:gd name="connsiteY967" fmla="*/ 4466135 h 5597613"/>
              <a:gd name="connsiteX968" fmla="*/ 478010 w 6299884"/>
              <a:gd name="connsiteY968" fmla="*/ 4470351 h 5597613"/>
              <a:gd name="connsiteX969" fmla="*/ 452649 w 6299884"/>
              <a:gd name="connsiteY969" fmla="*/ 4482390 h 5597613"/>
              <a:gd name="connsiteX970" fmla="*/ 435287 w 6299884"/>
              <a:gd name="connsiteY970" fmla="*/ 4483221 h 5597613"/>
              <a:gd name="connsiteX971" fmla="*/ 438001 w 6299884"/>
              <a:gd name="connsiteY971" fmla="*/ 4467115 h 5597613"/>
              <a:gd name="connsiteX972" fmla="*/ 442377 w 6299884"/>
              <a:gd name="connsiteY972" fmla="*/ 4457629 h 5597613"/>
              <a:gd name="connsiteX973" fmla="*/ 443821 w 6299884"/>
              <a:gd name="connsiteY973" fmla="*/ 4445087 h 5597613"/>
              <a:gd name="connsiteX974" fmla="*/ 430024 w 6299884"/>
              <a:gd name="connsiteY974" fmla="*/ 4447191 h 5597613"/>
              <a:gd name="connsiteX975" fmla="*/ 396388 w 6299884"/>
              <a:gd name="connsiteY975" fmla="*/ 4454267 h 5597613"/>
              <a:gd name="connsiteX976" fmla="*/ 357902 w 6299884"/>
              <a:gd name="connsiteY976" fmla="*/ 4494764 h 5597613"/>
              <a:gd name="connsiteX977" fmla="*/ 344895 w 6299884"/>
              <a:gd name="connsiteY977" fmla="*/ 4517239 h 5597613"/>
              <a:gd name="connsiteX978" fmla="*/ 312747 w 6299884"/>
              <a:gd name="connsiteY978" fmla="*/ 4449515 h 5597613"/>
              <a:gd name="connsiteX979" fmla="*/ 319834 w 6299884"/>
              <a:gd name="connsiteY979" fmla="*/ 4423921 h 5597613"/>
              <a:gd name="connsiteX980" fmla="*/ 311619 w 6299884"/>
              <a:gd name="connsiteY980" fmla="*/ 4415965 h 5597613"/>
              <a:gd name="connsiteX981" fmla="*/ 323121 w 6299884"/>
              <a:gd name="connsiteY981" fmla="*/ 4409024 h 5597613"/>
              <a:gd name="connsiteX982" fmla="*/ 332722 w 6299884"/>
              <a:gd name="connsiteY982" fmla="*/ 4407430 h 5597613"/>
              <a:gd name="connsiteX983" fmla="*/ 341355 w 6299884"/>
              <a:gd name="connsiteY983" fmla="*/ 4394442 h 5597613"/>
              <a:gd name="connsiteX984" fmla="*/ 348204 w 6299884"/>
              <a:gd name="connsiteY984" fmla="*/ 4380817 h 5597613"/>
              <a:gd name="connsiteX985" fmla="*/ 375860 w 6299884"/>
              <a:gd name="connsiteY985" fmla="*/ 4373616 h 5597613"/>
              <a:gd name="connsiteX986" fmla="*/ 400586 w 6299884"/>
              <a:gd name="connsiteY986" fmla="*/ 4363360 h 5597613"/>
              <a:gd name="connsiteX987" fmla="*/ 402211 w 6299884"/>
              <a:gd name="connsiteY987" fmla="*/ 4341843 h 5597613"/>
              <a:gd name="connsiteX988" fmla="*/ 403597 w 6299884"/>
              <a:gd name="connsiteY988" fmla="*/ 4332294 h 5597613"/>
              <a:gd name="connsiteX989" fmla="*/ 439864 w 6299884"/>
              <a:gd name="connsiteY989" fmla="*/ 4343233 h 5597613"/>
              <a:gd name="connsiteX990" fmla="*/ 452217 w 6299884"/>
              <a:gd name="connsiteY990" fmla="*/ 4353670 h 5597613"/>
              <a:gd name="connsiteX991" fmla="*/ 480507 w 6299884"/>
              <a:gd name="connsiteY991" fmla="*/ 4344687 h 5597613"/>
              <a:gd name="connsiteX992" fmla="*/ 479478 w 6299884"/>
              <a:gd name="connsiteY992" fmla="*/ 4336285 h 5597613"/>
              <a:gd name="connsiteX993" fmla="*/ 476727 w 6299884"/>
              <a:gd name="connsiteY993" fmla="*/ 4324254 h 5597613"/>
              <a:gd name="connsiteX994" fmla="*/ 486506 w 6299884"/>
              <a:gd name="connsiteY994" fmla="*/ 4313683 h 5597613"/>
              <a:gd name="connsiteX995" fmla="*/ 527843 w 6299884"/>
              <a:gd name="connsiteY995" fmla="*/ 4310362 h 5597613"/>
              <a:gd name="connsiteX996" fmla="*/ 552391 w 6299884"/>
              <a:gd name="connsiteY996" fmla="*/ 4309083 h 5597613"/>
              <a:gd name="connsiteX997" fmla="*/ 607485 w 6299884"/>
              <a:gd name="connsiteY997" fmla="*/ 4275520 h 5597613"/>
              <a:gd name="connsiteX998" fmla="*/ 623244 w 6299884"/>
              <a:gd name="connsiteY998" fmla="*/ 4265076 h 5597613"/>
              <a:gd name="connsiteX999" fmla="*/ 684931 w 6299884"/>
              <a:gd name="connsiteY999" fmla="*/ 4260985 h 5597613"/>
              <a:gd name="connsiteX1000" fmla="*/ 715697 w 6299884"/>
              <a:gd name="connsiteY1000" fmla="*/ 4247864 h 5597613"/>
              <a:gd name="connsiteX1001" fmla="*/ 747570 w 6299884"/>
              <a:gd name="connsiteY1001" fmla="*/ 4209023 h 5597613"/>
              <a:gd name="connsiteX1002" fmla="*/ 760319 w 6299884"/>
              <a:gd name="connsiteY1002" fmla="*/ 4229645 h 5597613"/>
              <a:gd name="connsiteX1003" fmla="*/ 787163 w 6299884"/>
              <a:gd name="connsiteY1003" fmla="*/ 4233204 h 5597613"/>
              <a:gd name="connsiteX1004" fmla="*/ 785104 w 6299884"/>
              <a:gd name="connsiteY1004" fmla="*/ 4216398 h 5597613"/>
              <a:gd name="connsiteX1005" fmla="*/ 794371 w 6299884"/>
              <a:gd name="connsiteY1005" fmla="*/ 4201626 h 5597613"/>
              <a:gd name="connsiteX1006" fmla="*/ 825075 w 6299884"/>
              <a:gd name="connsiteY1006" fmla="*/ 4191497 h 5597613"/>
              <a:gd name="connsiteX1007" fmla="*/ 866589 w 6299884"/>
              <a:gd name="connsiteY1007" fmla="*/ 4179200 h 5597613"/>
              <a:gd name="connsiteX1008" fmla="*/ 886545 w 6299884"/>
              <a:gd name="connsiteY1008" fmla="*/ 4168245 h 5597613"/>
              <a:gd name="connsiteX1009" fmla="*/ 887035 w 6299884"/>
              <a:gd name="connsiteY1009" fmla="*/ 4166866 h 5597613"/>
              <a:gd name="connsiteX1010" fmla="*/ 882684 w 6299884"/>
              <a:gd name="connsiteY1010" fmla="*/ 4163094 h 5597613"/>
              <a:gd name="connsiteX1011" fmla="*/ 864552 w 6299884"/>
              <a:gd name="connsiteY1011" fmla="*/ 4153690 h 5597613"/>
              <a:gd name="connsiteX1012" fmla="*/ 781266 w 6299884"/>
              <a:gd name="connsiteY1012" fmla="*/ 4131912 h 5597613"/>
              <a:gd name="connsiteX1013" fmla="*/ 777725 w 6299884"/>
              <a:gd name="connsiteY1013" fmla="*/ 4129841 h 5597613"/>
              <a:gd name="connsiteX1014" fmla="*/ 770042 w 6299884"/>
              <a:gd name="connsiteY1014" fmla="*/ 4131672 h 5597613"/>
              <a:gd name="connsiteX1015" fmla="*/ 724627 w 6299884"/>
              <a:gd name="connsiteY1015" fmla="*/ 4129520 h 5597613"/>
              <a:gd name="connsiteX1016" fmla="*/ 673711 w 6299884"/>
              <a:gd name="connsiteY1016" fmla="*/ 4103304 h 5597613"/>
              <a:gd name="connsiteX1017" fmla="*/ 648864 w 6299884"/>
              <a:gd name="connsiteY1017" fmla="*/ 4119544 h 5597613"/>
              <a:gd name="connsiteX1018" fmla="*/ 636571 w 6299884"/>
              <a:gd name="connsiteY1018" fmla="*/ 4106116 h 5597613"/>
              <a:gd name="connsiteX1019" fmla="*/ 613409 w 6299884"/>
              <a:gd name="connsiteY1019" fmla="*/ 4097845 h 5597613"/>
              <a:gd name="connsiteX1020" fmla="*/ 602304 w 6299884"/>
              <a:gd name="connsiteY1020" fmla="*/ 4114973 h 5597613"/>
              <a:gd name="connsiteX1021" fmla="*/ 602401 w 6299884"/>
              <a:gd name="connsiteY1021" fmla="*/ 4140118 h 5597613"/>
              <a:gd name="connsiteX1022" fmla="*/ 579359 w 6299884"/>
              <a:gd name="connsiteY1022" fmla="*/ 4125865 h 5597613"/>
              <a:gd name="connsiteX1023" fmla="*/ 555562 w 6299884"/>
              <a:gd name="connsiteY1023" fmla="*/ 4119378 h 5597613"/>
              <a:gd name="connsiteX1024" fmla="*/ 549843 w 6299884"/>
              <a:gd name="connsiteY1024" fmla="*/ 4076155 h 5597613"/>
              <a:gd name="connsiteX1025" fmla="*/ 565086 w 6299884"/>
              <a:gd name="connsiteY1025" fmla="*/ 4061510 h 5597613"/>
              <a:gd name="connsiteX1026" fmla="*/ 578072 w 6299884"/>
              <a:gd name="connsiteY1026" fmla="*/ 4070164 h 5597613"/>
              <a:gd name="connsiteX1027" fmla="*/ 588762 w 6299884"/>
              <a:gd name="connsiteY1027" fmla="*/ 4073980 h 5597613"/>
              <a:gd name="connsiteX1028" fmla="*/ 627050 w 6299884"/>
              <a:gd name="connsiteY1028" fmla="*/ 4073589 h 5597613"/>
              <a:gd name="connsiteX1029" fmla="*/ 654192 w 6299884"/>
              <a:gd name="connsiteY1029" fmla="*/ 4062187 h 5597613"/>
              <a:gd name="connsiteX1030" fmla="*/ 663159 w 6299884"/>
              <a:gd name="connsiteY1030" fmla="*/ 4062375 h 5597613"/>
              <a:gd name="connsiteX1031" fmla="*/ 674424 w 6299884"/>
              <a:gd name="connsiteY1031" fmla="*/ 4067401 h 5597613"/>
              <a:gd name="connsiteX1032" fmla="*/ 737220 w 6299884"/>
              <a:gd name="connsiteY1032" fmla="*/ 4037592 h 5597613"/>
              <a:gd name="connsiteX1033" fmla="*/ 756255 w 6299884"/>
              <a:gd name="connsiteY1033" fmla="*/ 4026763 h 5597613"/>
              <a:gd name="connsiteX1034" fmla="*/ 755376 w 6299884"/>
              <a:gd name="connsiteY1034" fmla="*/ 4024979 h 5597613"/>
              <a:gd name="connsiteX1035" fmla="*/ 747533 w 6299884"/>
              <a:gd name="connsiteY1035" fmla="*/ 4014284 h 5597613"/>
              <a:gd name="connsiteX1036" fmla="*/ 704965 w 6299884"/>
              <a:gd name="connsiteY1036" fmla="*/ 4016432 h 5597613"/>
              <a:gd name="connsiteX1037" fmla="*/ 636630 w 6299884"/>
              <a:gd name="connsiteY1037" fmla="*/ 4023580 h 5597613"/>
              <a:gd name="connsiteX1038" fmla="*/ 615672 w 6299884"/>
              <a:gd name="connsiteY1038" fmla="*/ 4027920 h 5597613"/>
              <a:gd name="connsiteX1039" fmla="*/ 599532 w 6299884"/>
              <a:gd name="connsiteY1039" fmla="*/ 4029884 h 5597613"/>
              <a:gd name="connsiteX1040" fmla="*/ 570700 w 6299884"/>
              <a:gd name="connsiteY1040" fmla="*/ 4030398 h 5597613"/>
              <a:gd name="connsiteX1041" fmla="*/ 542190 w 6299884"/>
              <a:gd name="connsiteY1041" fmla="*/ 4035037 h 5597613"/>
              <a:gd name="connsiteX1042" fmla="*/ 521199 w 6299884"/>
              <a:gd name="connsiteY1042" fmla="*/ 4046247 h 5597613"/>
              <a:gd name="connsiteX1043" fmla="*/ 498228 w 6299884"/>
              <a:gd name="connsiteY1043" fmla="*/ 4041299 h 5597613"/>
              <a:gd name="connsiteX1044" fmla="*/ 478307 w 6299884"/>
              <a:gd name="connsiteY1044" fmla="*/ 4044271 h 5597613"/>
              <a:gd name="connsiteX1045" fmla="*/ 447088 w 6299884"/>
              <a:gd name="connsiteY1045" fmla="*/ 4041678 h 5597613"/>
              <a:gd name="connsiteX1046" fmla="*/ 391122 w 6299884"/>
              <a:gd name="connsiteY1046" fmla="*/ 4046151 h 5597613"/>
              <a:gd name="connsiteX1047" fmla="*/ 346820 w 6299884"/>
              <a:gd name="connsiteY1047" fmla="*/ 4051727 h 5597613"/>
              <a:gd name="connsiteX1048" fmla="*/ 335505 w 6299884"/>
              <a:gd name="connsiteY1048" fmla="*/ 4049597 h 5597613"/>
              <a:gd name="connsiteX1049" fmla="*/ 308745 w 6299884"/>
              <a:gd name="connsiteY1049" fmla="*/ 4047376 h 5597613"/>
              <a:gd name="connsiteX1050" fmla="*/ 303928 w 6299884"/>
              <a:gd name="connsiteY1050" fmla="*/ 4049751 h 5597613"/>
              <a:gd name="connsiteX1051" fmla="*/ 304344 w 6299884"/>
              <a:gd name="connsiteY1051" fmla="*/ 4034982 h 5597613"/>
              <a:gd name="connsiteX1052" fmla="*/ 315063 w 6299884"/>
              <a:gd name="connsiteY1052" fmla="*/ 4018559 h 5597613"/>
              <a:gd name="connsiteX1053" fmla="*/ 327099 w 6299884"/>
              <a:gd name="connsiteY1053" fmla="*/ 4013478 h 5597613"/>
              <a:gd name="connsiteX1054" fmla="*/ 340820 w 6299884"/>
              <a:gd name="connsiteY1054" fmla="*/ 4015276 h 5597613"/>
              <a:gd name="connsiteX1055" fmla="*/ 344897 w 6299884"/>
              <a:gd name="connsiteY1055" fmla="*/ 4023547 h 5597613"/>
              <a:gd name="connsiteX1056" fmla="*/ 352094 w 6299884"/>
              <a:gd name="connsiteY1056" fmla="*/ 4025994 h 5597613"/>
              <a:gd name="connsiteX1057" fmla="*/ 366245 w 6299884"/>
              <a:gd name="connsiteY1057" fmla="*/ 4009591 h 5597613"/>
              <a:gd name="connsiteX1058" fmla="*/ 369354 w 6299884"/>
              <a:gd name="connsiteY1058" fmla="*/ 4005487 h 5597613"/>
              <a:gd name="connsiteX1059" fmla="*/ 373457 w 6299884"/>
              <a:gd name="connsiteY1059" fmla="*/ 4008603 h 5597613"/>
              <a:gd name="connsiteX1060" fmla="*/ 375156 w 6299884"/>
              <a:gd name="connsiteY1060" fmla="*/ 4012047 h 5597613"/>
              <a:gd name="connsiteX1061" fmla="*/ 383728 w 6299884"/>
              <a:gd name="connsiteY1061" fmla="*/ 4013818 h 5597613"/>
              <a:gd name="connsiteX1062" fmla="*/ 393684 w 6299884"/>
              <a:gd name="connsiteY1062" fmla="*/ 4013190 h 5597613"/>
              <a:gd name="connsiteX1063" fmla="*/ 396735 w 6299884"/>
              <a:gd name="connsiteY1063" fmla="*/ 4021110 h 5597613"/>
              <a:gd name="connsiteX1064" fmla="*/ 388139 w 6299884"/>
              <a:gd name="connsiteY1064" fmla="*/ 4024493 h 5597613"/>
              <a:gd name="connsiteX1065" fmla="*/ 382974 w 6299884"/>
              <a:gd name="connsiteY1065" fmla="*/ 4027897 h 5597613"/>
              <a:gd name="connsiteX1066" fmla="*/ 386720 w 6299884"/>
              <a:gd name="connsiteY1066" fmla="*/ 4033759 h 5597613"/>
              <a:gd name="connsiteX1067" fmla="*/ 401543 w 6299884"/>
              <a:gd name="connsiteY1067" fmla="*/ 4020451 h 5597613"/>
              <a:gd name="connsiteX1068" fmla="*/ 413622 w 6299884"/>
              <a:gd name="connsiteY1068" fmla="*/ 4006784 h 5597613"/>
              <a:gd name="connsiteX1069" fmla="*/ 457244 w 6299884"/>
              <a:gd name="connsiteY1069" fmla="*/ 3999831 h 5597613"/>
              <a:gd name="connsiteX1070" fmla="*/ 462707 w 6299884"/>
              <a:gd name="connsiteY1070" fmla="*/ 4005705 h 5597613"/>
              <a:gd name="connsiteX1071" fmla="*/ 464705 w 6299884"/>
              <a:gd name="connsiteY1071" fmla="*/ 4018426 h 5597613"/>
              <a:gd name="connsiteX1072" fmla="*/ 473608 w 6299884"/>
              <a:gd name="connsiteY1072" fmla="*/ 4022601 h 5597613"/>
              <a:gd name="connsiteX1073" fmla="*/ 476376 w 6299884"/>
              <a:gd name="connsiteY1073" fmla="*/ 4017810 h 5597613"/>
              <a:gd name="connsiteX1074" fmla="*/ 480248 w 6299884"/>
              <a:gd name="connsiteY1074" fmla="*/ 3997908 h 5597613"/>
              <a:gd name="connsiteX1075" fmla="*/ 482296 w 6299884"/>
              <a:gd name="connsiteY1075" fmla="*/ 4000325 h 5597613"/>
              <a:gd name="connsiteX1076" fmla="*/ 492592 w 6299884"/>
              <a:gd name="connsiteY1076" fmla="*/ 4000388 h 5597613"/>
              <a:gd name="connsiteX1077" fmla="*/ 497400 w 6299884"/>
              <a:gd name="connsiteY1077" fmla="*/ 3999729 h 5597613"/>
              <a:gd name="connsiteX1078" fmla="*/ 511468 w 6299884"/>
              <a:gd name="connsiteY1078" fmla="*/ 4000501 h 5597613"/>
              <a:gd name="connsiteX1079" fmla="*/ 532814 w 6299884"/>
              <a:gd name="connsiteY1079" fmla="*/ 3986544 h 5597613"/>
              <a:gd name="connsiteX1080" fmla="*/ 533876 w 6299884"/>
              <a:gd name="connsiteY1080" fmla="*/ 3980024 h 5597613"/>
              <a:gd name="connsiteX1081" fmla="*/ 532559 w 6299884"/>
              <a:gd name="connsiteY1081" fmla="*/ 3968680 h 5597613"/>
              <a:gd name="connsiteX1082" fmla="*/ 511610 w 6299884"/>
              <a:gd name="connsiteY1082" fmla="*/ 3971302 h 5597613"/>
              <a:gd name="connsiteX1083" fmla="*/ 491713 w 6299884"/>
              <a:gd name="connsiteY1083" fmla="*/ 3969121 h 5597613"/>
              <a:gd name="connsiteX1084" fmla="*/ 515772 w 6299884"/>
              <a:gd name="connsiteY1084" fmla="*/ 3962396 h 5597613"/>
              <a:gd name="connsiteX1085" fmla="*/ 531613 w 6299884"/>
              <a:gd name="connsiteY1085" fmla="*/ 3951154 h 5597613"/>
              <a:gd name="connsiteX1086" fmla="*/ 540899 w 6299884"/>
              <a:gd name="connsiteY1086" fmla="*/ 3947431 h 5597613"/>
              <a:gd name="connsiteX1087" fmla="*/ 542606 w 6299884"/>
              <a:gd name="connsiteY1087" fmla="*/ 3949160 h 5597613"/>
              <a:gd name="connsiteX1088" fmla="*/ 576645 w 6299884"/>
              <a:gd name="connsiteY1088" fmla="*/ 3936654 h 5597613"/>
              <a:gd name="connsiteX1089" fmla="*/ 590133 w 6299884"/>
              <a:gd name="connsiteY1089" fmla="*/ 3915437 h 5597613"/>
              <a:gd name="connsiteX1090" fmla="*/ 615218 w 6299884"/>
              <a:gd name="connsiteY1090" fmla="*/ 3909061 h 5597613"/>
              <a:gd name="connsiteX1091" fmla="*/ 648188 w 6299884"/>
              <a:gd name="connsiteY1091" fmla="*/ 3904793 h 5597613"/>
              <a:gd name="connsiteX1092" fmla="*/ 672577 w 6299884"/>
              <a:gd name="connsiteY1092" fmla="*/ 3900475 h 5597613"/>
              <a:gd name="connsiteX1093" fmla="*/ 690789 w 6299884"/>
              <a:gd name="connsiteY1093" fmla="*/ 3895775 h 5597613"/>
              <a:gd name="connsiteX1094" fmla="*/ 707271 w 6299884"/>
              <a:gd name="connsiteY1094" fmla="*/ 3894499 h 5597613"/>
              <a:gd name="connsiteX1095" fmla="*/ 731938 w 6299884"/>
              <a:gd name="connsiteY1095" fmla="*/ 3920483 h 5597613"/>
              <a:gd name="connsiteX1096" fmla="*/ 740866 w 6299884"/>
              <a:gd name="connsiteY1096" fmla="*/ 3914347 h 5597613"/>
              <a:gd name="connsiteX1097" fmla="*/ 746892 w 6299884"/>
              <a:gd name="connsiteY1097" fmla="*/ 3911486 h 5597613"/>
              <a:gd name="connsiteX1098" fmla="*/ 747004 w 6299884"/>
              <a:gd name="connsiteY1098" fmla="*/ 3910883 h 5597613"/>
              <a:gd name="connsiteX1099" fmla="*/ 763567 w 6299884"/>
              <a:gd name="connsiteY1099" fmla="*/ 3892433 h 5597613"/>
              <a:gd name="connsiteX1100" fmla="*/ 776931 w 6299884"/>
              <a:gd name="connsiteY1100" fmla="*/ 3896979 h 5597613"/>
              <a:gd name="connsiteX1101" fmla="*/ 788331 w 6299884"/>
              <a:gd name="connsiteY1101" fmla="*/ 3881932 h 5597613"/>
              <a:gd name="connsiteX1102" fmla="*/ 811377 w 6299884"/>
              <a:gd name="connsiteY1102" fmla="*/ 3871421 h 5597613"/>
              <a:gd name="connsiteX1103" fmla="*/ 861514 w 6299884"/>
              <a:gd name="connsiteY1103" fmla="*/ 3865539 h 5597613"/>
              <a:gd name="connsiteX1104" fmla="*/ 869755 w 6299884"/>
              <a:gd name="connsiteY1104" fmla="*/ 3864902 h 5597613"/>
              <a:gd name="connsiteX1105" fmla="*/ 885249 w 6299884"/>
              <a:gd name="connsiteY1105" fmla="*/ 3854689 h 5597613"/>
              <a:gd name="connsiteX1106" fmla="*/ 888706 w 6299884"/>
              <a:gd name="connsiteY1106" fmla="*/ 3849557 h 5597613"/>
              <a:gd name="connsiteX1107" fmla="*/ 894906 w 6299884"/>
              <a:gd name="connsiteY1107" fmla="*/ 3844785 h 5597613"/>
              <a:gd name="connsiteX1108" fmla="*/ 906911 w 6299884"/>
              <a:gd name="connsiteY1108" fmla="*/ 3846575 h 5597613"/>
              <a:gd name="connsiteX1109" fmla="*/ 918897 w 6299884"/>
              <a:gd name="connsiteY1109" fmla="*/ 3851799 h 5597613"/>
              <a:gd name="connsiteX1110" fmla="*/ 929882 w 6299884"/>
              <a:gd name="connsiteY1110" fmla="*/ 3851522 h 5597613"/>
              <a:gd name="connsiteX1111" fmla="*/ 945335 w 6299884"/>
              <a:gd name="connsiteY1111" fmla="*/ 3849897 h 5597613"/>
              <a:gd name="connsiteX1112" fmla="*/ 951526 w 6299884"/>
              <a:gd name="connsiteY1112" fmla="*/ 3846842 h 5597613"/>
              <a:gd name="connsiteX1113" fmla="*/ 956881 w 6299884"/>
              <a:gd name="connsiteY1113" fmla="*/ 3844662 h 5597613"/>
              <a:gd name="connsiteX1114" fmla="*/ 959336 w 6299884"/>
              <a:gd name="connsiteY1114" fmla="*/ 3834907 h 5597613"/>
              <a:gd name="connsiteX1115" fmla="*/ 970531 w 6299884"/>
              <a:gd name="connsiteY1115" fmla="*/ 3824592 h 5597613"/>
              <a:gd name="connsiteX1116" fmla="*/ 978681 w 6299884"/>
              <a:gd name="connsiteY1116" fmla="*/ 3821188 h 5597613"/>
              <a:gd name="connsiteX1117" fmla="*/ 976364 w 6299884"/>
              <a:gd name="connsiteY1117" fmla="*/ 3820885 h 5597613"/>
              <a:gd name="connsiteX1118" fmla="*/ 960348 w 6299884"/>
              <a:gd name="connsiteY1118" fmla="*/ 3797086 h 5597613"/>
              <a:gd name="connsiteX1119" fmla="*/ 977128 w 6299884"/>
              <a:gd name="connsiteY1119" fmla="*/ 3805087 h 5597613"/>
              <a:gd name="connsiteX1120" fmla="*/ 991941 w 6299884"/>
              <a:gd name="connsiteY1120" fmla="*/ 3793497 h 5597613"/>
              <a:gd name="connsiteX1121" fmla="*/ 996740 w 6299884"/>
              <a:gd name="connsiteY1121" fmla="*/ 3794556 h 5597613"/>
              <a:gd name="connsiteX1122" fmla="*/ 997405 w 6299884"/>
              <a:gd name="connsiteY1122" fmla="*/ 3799369 h 5597613"/>
              <a:gd name="connsiteX1123" fmla="*/ 1000463 w 6299884"/>
              <a:gd name="connsiteY1123" fmla="*/ 3805570 h 5597613"/>
              <a:gd name="connsiteX1124" fmla="*/ 1004252 w 6299884"/>
              <a:gd name="connsiteY1124" fmla="*/ 3802845 h 5597613"/>
              <a:gd name="connsiteX1125" fmla="*/ 1011797 w 6299884"/>
              <a:gd name="connsiteY1125" fmla="*/ 3804265 h 5597613"/>
              <a:gd name="connsiteX1126" fmla="*/ 1014523 w 6299884"/>
              <a:gd name="connsiteY1126" fmla="*/ 3808059 h 5597613"/>
              <a:gd name="connsiteX1127" fmla="*/ 1046224 w 6299884"/>
              <a:gd name="connsiteY1127" fmla="*/ 3782143 h 5597613"/>
              <a:gd name="connsiteX1128" fmla="*/ 1047941 w 6299884"/>
              <a:gd name="connsiteY1128" fmla="*/ 3782154 h 5597613"/>
              <a:gd name="connsiteX1129" fmla="*/ 1097772 w 6299884"/>
              <a:gd name="connsiteY1129" fmla="*/ 3768712 h 5597613"/>
              <a:gd name="connsiteX1130" fmla="*/ 1111499 w 6299884"/>
              <a:gd name="connsiteY1130" fmla="*/ 3768795 h 5597613"/>
              <a:gd name="connsiteX1131" fmla="*/ 1127962 w 6299884"/>
              <a:gd name="connsiteY1131" fmla="*/ 3770955 h 5597613"/>
              <a:gd name="connsiteX1132" fmla="*/ 1155809 w 6299884"/>
              <a:gd name="connsiteY1132" fmla="*/ 3761503 h 5597613"/>
              <a:gd name="connsiteX1133" fmla="*/ 1157244 w 6299884"/>
              <a:gd name="connsiteY1133" fmla="*/ 3748802 h 5597613"/>
              <a:gd name="connsiteX1134" fmla="*/ 1153836 w 6299884"/>
              <a:gd name="connsiteY1134" fmla="*/ 3743628 h 5597613"/>
              <a:gd name="connsiteX1135" fmla="*/ 1151151 w 6299884"/>
              <a:gd name="connsiteY1135" fmla="*/ 3731245 h 5597613"/>
              <a:gd name="connsiteX1136" fmla="*/ 1150496 w 6299884"/>
              <a:gd name="connsiteY1136" fmla="*/ 3724715 h 5597613"/>
              <a:gd name="connsiteX1137" fmla="*/ 1157351 w 6299884"/>
              <a:gd name="connsiteY1137" fmla="*/ 3726474 h 5597613"/>
              <a:gd name="connsiteX1138" fmla="*/ 1171023 w 6299884"/>
              <a:gd name="connsiteY1138" fmla="*/ 3738578 h 5597613"/>
              <a:gd name="connsiteX1139" fmla="*/ 1204986 w 6299884"/>
              <a:gd name="connsiteY1139" fmla="*/ 3741531 h 5597613"/>
              <a:gd name="connsiteX1140" fmla="*/ 1205312 w 6299884"/>
              <a:gd name="connsiteY1140" fmla="*/ 3741354 h 5597613"/>
              <a:gd name="connsiteX1141" fmla="*/ 1210948 w 6299884"/>
              <a:gd name="connsiteY1141" fmla="*/ 3735660 h 5597613"/>
              <a:gd name="connsiteX1142" fmla="*/ 1233495 w 6299884"/>
              <a:gd name="connsiteY1142" fmla="*/ 3714583 h 5597613"/>
              <a:gd name="connsiteX1143" fmla="*/ 1251292 w 6299884"/>
              <a:gd name="connsiteY1143" fmla="*/ 3709625 h 5597613"/>
              <a:gd name="connsiteX1144" fmla="*/ 1213753 w 6299884"/>
              <a:gd name="connsiteY1144" fmla="*/ 3713324 h 5597613"/>
              <a:gd name="connsiteX1145" fmla="*/ 1176475 w 6299884"/>
              <a:gd name="connsiteY1145" fmla="*/ 3725584 h 5597613"/>
              <a:gd name="connsiteX1146" fmla="*/ 1156518 w 6299884"/>
              <a:gd name="connsiteY1146" fmla="*/ 3723524 h 5597613"/>
              <a:gd name="connsiteX1147" fmla="*/ 1109732 w 6299884"/>
              <a:gd name="connsiteY1147" fmla="*/ 3723538 h 5597613"/>
              <a:gd name="connsiteX1148" fmla="*/ 1101713 w 6299884"/>
              <a:gd name="connsiteY1148" fmla="*/ 3728360 h 5597613"/>
              <a:gd name="connsiteX1149" fmla="*/ 1100297 w 6299884"/>
              <a:gd name="connsiteY1149" fmla="*/ 3702657 h 5597613"/>
              <a:gd name="connsiteX1150" fmla="*/ 1116533 w 6299884"/>
              <a:gd name="connsiteY1150" fmla="*/ 3672587 h 5597613"/>
              <a:gd name="connsiteX1151" fmla="*/ 1136698 w 6299884"/>
              <a:gd name="connsiteY1151" fmla="*/ 3662024 h 5597613"/>
              <a:gd name="connsiteX1152" fmla="*/ 1160781 w 6299884"/>
              <a:gd name="connsiteY1152" fmla="*/ 3663165 h 5597613"/>
              <a:gd name="connsiteX1153" fmla="*/ 1169058 w 6299884"/>
              <a:gd name="connsiteY1153" fmla="*/ 3676932 h 5597613"/>
              <a:gd name="connsiteX1154" fmla="*/ 1181907 w 6299884"/>
              <a:gd name="connsiteY1154" fmla="*/ 3680142 h 5597613"/>
              <a:gd name="connsiteX1155" fmla="*/ 1204106 w 6299884"/>
              <a:gd name="connsiteY1155" fmla="*/ 3649612 h 5597613"/>
              <a:gd name="connsiteX1156" fmla="*/ 1208910 w 6299884"/>
              <a:gd name="connsiteY1156" fmla="*/ 3642037 h 5597613"/>
              <a:gd name="connsiteX1157" fmla="*/ 1216486 w 6299884"/>
              <a:gd name="connsiteY1157" fmla="*/ 3646854 h 5597613"/>
              <a:gd name="connsiteX1158" fmla="*/ 1219936 w 6299884"/>
              <a:gd name="connsiteY1158" fmla="*/ 3652591 h 5597613"/>
              <a:gd name="connsiteX1159" fmla="*/ 1235075 w 6299884"/>
              <a:gd name="connsiteY1159" fmla="*/ 3654423 h 5597613"/>
              <a:gd name="connsiteX1160" fmla="*/ 1252271 w 6299884"/>
              <a:gd name="connsiteY1160" fmla="*/ 3651893 h 5597613"/>
              <a:gd name="connsiteX1161" fmla="*/ 1258714 w 6299884"/>
              <a:gd name="connsiteY1161" fmla="*/ 3665202 h 5597613"/>
              <a:gd name="connsiteX1162" fmla="*/ 1244277 w 6299884"/>
              <a:gd name="connsiteY1162" fmla="*/ 3672321 h 5597613"/>
              <a:gd name="connsiteX1163" fmla="*/ 1235801 w 6299884"/>
              <a:gd name="connsiteY1163" fmla="*/ 3678979 h 5597613"/>
              <a:gd name="connsiteX1164" fmla="*/ 1243155 w 6299884"/>
              <a:gd name="connsiteY1164" fmla="*/ 3688615 h 5597613"/>
              <a:gd name="connsiteX1165" fmla="*/ 1266967 w 6299884"/>
              <a:gd name="connsiteY1165" fmla="*/ 3663363 h 5597613"/>
              <a:gd name="connsiteX1166" fmla="*/ 1285963 w 6299884"/>
              <a:gd name="connsiteY1166" fmla="*/ 3637883 h 5597613"/>
              <a:gd name="connsiteX1167" fmla="*/ 1360699 w 6299884"/>
              <a:gd name="connsiteY1167" fmla="*/ 3619502 h 5597613"/>
              <a:gd name="connsiteX1168" fmla="*/ 1371034 w 6299884"/>
              <a:gd name="connsiteY1168" fmla="*/ 3628908 h 5597613"/>
              <a:gd name="connsiteX1169" fmla="*/ 1376344 w 6299884"/>
              <a:gd name="connsiteY1169" fmla="*/ 3650709 h 5597613"/>
              <a:gd name="connsiteX1170" fmla="*/ 1392407 w 6299884"/>
              <a:gd name="connsiteY1170" fmla="*/ 3656672 h 5597613"/>
              <a:gd name="connsiteX1171" fmla="*/ 1396522 w 6299884"/>
              <a:gd name="connsiteY1171" fmla="*/ 3647950 h 5597613"/>
              <a:gd name="connsiteX1172" fmla="*/ 1400365 w 6299884"/>
              <a:gd name="connsiteY1172" fmla="*/ 3612835 h 5597613"/>
              <a:gd name="connsiteX1173" fmla="*/ 1404270 w 6299884"/>
              <a:gd name="connsiteY1173" fmla="*/ 3616735 h 5597613"/>
              <a:gd name="connsiteX1174" fmla="*/ 1422157 w 6299884"/>
              <a:gd name="connsiteY1174" fmla="*/ 3615353 h 5597613"/>
              <a:gd name="connsiteX1175" fmla="*/ 1430410 w 6299884"/>
              <a:gd name="connsiteY1175" fmla="*/ 3613515 h 5597613"/>
              <a:gd name="connsiteX1176" fmla="*/ 1454949 w 6299884"/>
              <a:gd name="connsiteY1176" fmla="*/ 3612819 h 5597613"/>
              <a:gd name="connsiteX1177" fmla="*/ 1471179 w 6299884"/>
              <a:gd name="connsiteY1177" fmla="*/ 3597008 h 5597613"/>
              <a:gd name="connsiteX1178" fmla="*/ 1483402 w 6299884"/>
              <a:gd name="connsiteY1178" fmla="*/ 3589531 h 5597613"/>
              <a:gd name="connsiteX1179" fmla="*/ 1482030 w 6299884"/>
              <a:gd name="connsiteY1179" fmla="*/ 3585177 h 5597613"/>
              <a:gd name="connsiteX1180" fmla="*/ 1485110 w 6299884"/>
              <a:gd name="connsiteY1180" fmla="*/ 3588488 h 5597613"/>
              <a:gd name="connsiteX1181" fmla="*/ 1489355 w 6299884"/>
              <a:gd name="connsiteY1181" fmla="*/ 3585891 h 5597613"/>
              <a:gd name="connsiteX1182" fmla="*/ 1463026 w 6299884"/>
              <a:gd name="connsiteY1182" fmla="*/ 3559561 h 5597613"/>
              <a:gd name="connsiteX1183" fmla="*/ 1450970 w 6299884"/>
              <a:gd name="connsiteY1183" fmla="*/ 3562101 h 5597613"/>
              <a:gd name="connsiteX1184" fmla="*/ 1416109 w 6299884"/>
              <a:gd name="connsiteY1184" fmla="*/ 3561194 h 5597613"/>
              <a:gd name="connsiteX1185" fmla="*/ 1440534 w 6299884"/>
              <a:gd name="connsiteY1185" fmla="*/ 3547825 h 5597613"/>
              <a:gd name="connsiteX1186" fmla="*/ 1450229 w 6299884"/>
              <a:gd name="connsiteY1186" fmla="*/ 3546765 h 5597613"/>
              <a:gd name="connsiteX1187" fmla="*/ 1408567 w 6299884"/>
              <a:gd name="connsiteY1187" fmla="*/ 3505103 h 5597613"/>
              <a:gd name="connsiteX1188" fmla="*/ 1400907 w 6299884"/>
              <a:gd name="connsiteY1188" fmla="*/ 3506931 h 5597613"/>
              <a:gd name="connsiteX1189" fmla="*/ 1388430 w 6299884"/>
              <a:gd name="connsiteY1189" fmla="*/ 3532859 h 5597613"/>
              <a:gd name="connsiteX1190" fmla="*/ 1386014 w 6299884"/>
              <a:gd name="connsiteY1190" fmla="*/ 3534006 h 5597613"/>
              <a:gd name="connsiteX1191" fmla="*/ 1373087 w 6299884"/>
              <a:gd name="connsiteY1191" fmla="*/ 3522359 h 5597613"/>
              <a:gd name="connsiteX1192" fmla="*/ 1364911 w 6299884"/>
              <a:gd name="connsiteY1192" fmla="*/ 3542541 h 5597613"/>
              <a:gd name="connsiteX1193" fmla="*/ 1363584 w 6299884"/>
              <a:gd name="connsiteY1193" fmla="*/ 3549099 h 5597613"/>
              <a:gd name="connsiteX1194" fmla="*/ 1364772 w 6299884"/>
              <a:gd name="connsiteY1194" fmla="*/ 3579655 h 5597613"/>
              <a:gd name="connsiteX1195" fmla="*/ 1353783 w 6299884"/>
              <a:gd name="connsiteY1195" fmla="*/ 3590798 h 5597613"/>
              <a:gd name="connsiteX1196" fmla="*/ 1342579 w 6299884"/>
              <a:gd name="connsiteY1196" fmla="*/ 3582780 h 5597613"/>
              <a:gd name="connsiteX1197" fmla="*/ 1321338 w 6299884"/>
              <a:gd name="connsiteY1197" fmla="*/ 3538033 h 5597613"/>
              <a:gd name="connsiteX1198" fmla="*/ 1306965 w 6299884"/>
              <a:gd name="connsiteY1198" fmla="*/ 3538928 h 5597613"/>
              <a:gd name="connsiteX1199" fmla="*/ 1273429 w 6299884"/>
              <a:gd name="connsiteY1199" fmla="*/ 3571148 h 5597613"/>
              <a:gd name="connsiteX1200" fmla="*/ 1262620 w 6299884"/>
              <a:gd name="connsiteY1200" fmla="*/ 3573315 h 5597613"/>
              <a:gd name="connsiteX1201" fmla="*/ 1219621 w 6299884"/>
              <a:gd name="connsiteY1201" fmla="*/ 3570017 h 5597613"/>
              <a:gd name="connsiteX1202" fmla="*/ 1181393 w 6299884"/>
              <a:gd name="connsiteY1202" fmla="*/ 3567416 h 5597613"/>
              <a:gd name="connsiteX1203" fmla="*/ 1168229 w 6299884"/>
              <a:gd name="connsiteY1203" fmla="*/ 3567738 h 5597613"/>
              <a:gd name="connsiteX1204" fmla="*/ 1104404 w 6299884"/>
              <a:gd name="connsiteY1204" fmla="*/ 3589144 h 5597613"/>
              <a:gd name="connsiteX1205" fmla="*/ 1084507 w 6299884"/>
              <a:gd name="connsiteY1205" fmla="*/ 3597108 h 5597613"/>
              <a:gd name="connsiteX1206" fmla="*/ 1035687 w 6299884"/>
              <a:gd name="connsiteY1206" fmla="*/ 3615836 h 5597613"/>
              <a:gd name="connsiteX1207" fmla="*/ 1022463 w 6299884"/>
              <a:gd name="connsiteY1207" fmla="*/ 3619149 h 5597613"/>
              <a:gd name="connsiteX1208" fmla="*/ 945137 w 6299884"/>
              <a:gd name="connsiteY1208" fmla="*/ 3627700 h 5597613"/>
              <a:gd name="connsiteX1209" fmla="*/ 915976 w 6299884"/>
              <a:gd name="connsiteY1209" fmla="*/ 3650434 h 5597613"/>
              <a:gd name="connsiteX1210" fmla="*/ 862444 w 6299884"/>
              <a:gd name="connsiteY1210" fmla="*/ 3665472 h 5597613"/>
              <a:gd name="connsiteX1211" fmla="*/ 803529 w 6299884"/>
              <a:gd name="connsiteY1211" fmla="*/ 3650463 h 5597613"/>
              <a:gd name="connsiteX1212" fmla="*/ 799451 w 6299884"/>
              <a:gd name="connsiteY1212" fmla="*/ 3644990 h 5597613"/>
              <a:gd name="connsiteX1213" fmla="*/ 784445 w 6299884"/>
              <a:gd name="connsiteY1213" fmla="*/ 3647667 h 5597613"/>
              <a:gd name="connsiteX1214" fmla="*/ 775635 w 6299884"/>
              <a:gd name="connsiteY1214" fmla="*/ 3669632 h 5597613"/>
              <a:gd name="connsiteX1215" fmla="*/ 710147 w 6299884"/>
              <a:gd name="connsiteY1215" fmla="*/ 3684419 h 5597613"/>
              <a:gd name="connsiteX1216" fmla="*/ 673997 w 6299884"/>
              <a:gd name="connsiteY1216" fmla="*/ 3667494 h 5597613"/>
              <a:gd name="connsiteX1217" fmla="*/ 636582 w 6299884"/>
              <a:gd name="connsiteY1217" fmla="*/ 3654136 h 5597613"/>
              <a:gd name="connsiteX1218" fmla="*/ 647707 w 6299884"/>
              <a:gd name="connsiteY1218" fmla="*/ 3696275 h 5597613"/>
              <a:gd name="connsiteX1219" fmla="*/ 616487 w 6299884"/>
              <a:gd name="connsiteY1219" fmla="*/ 3702204 h 5597613"/>
              <a:gd name="connsiteX1220" fmla="*/ 597165 w 6299884"/>
              <a:gd name="connsiteY1220" fmla="*/ 3711376 h 5597613"/>
              <a:gd name="connsiteX1221" fmla="*/ 529440 w 6299884"/>
              <a:gd name="connsiteY1221" fmla="*/ 3718333 h 5597613"/>
              <a:gd name="connsiteX1222" fmla="*/ 326086 w 6299884"/>
              <a:gd name="connsiteY1222" fmla="*/ 3748177 h 5597613"/>
              <a:gd name="connsiteX1223" fmla="*/ 310566 w 6299884"/>
              <a:gd name="connsiteY1223" fmla="*/ 3746654 h 5597613"/>
              <a:gd name="connsiteX1224" fmla="*/ 313278 w 6299884"/>
              <a:gd name="connsiteY1224" fmla="*/ 3730547 h 5597613"/>
              <a:gd name="connsiteX1225" fmla="*/ 314724 w 6299884"/>
              <a:gd name="connsiteY1225" fmla="*/ 3718007 h 5597613"/>
              <a:gd name="connsiteX1226" fmla="*/ 299262 w 6299884"/>
              <a:gd name="connsiteY1226" fmla="*/ 3713491 h 5597613"/>
              <a:gd name="connsiteX1227" fmla="*/ 288393 w 6299884"/>
              <a:gd name="connsiteY1227" fmla="*/ 3718649 h 5597613"/>
              <a:gd name="connsiteX1228" fmla="*/ 248622 w 6299884"/>
              <a:gd name="connsiteY1228" fmla="*/ 3703446 h 5597613"/>
              <a:gd name="connsiteX1229" fmla="*/ 242427 w 6299884"/>
              <a:gd name="connsiteY1229" fmla="*/ 3684159 h 5597613"/>
              <a:gd name="connsiteX1230" fmla="*/ 227540 w 6299884"/>
              <a:gd name="connsiteY1230" fmla="*/ 3680853 h 5597613"/>
              <a:gd name="connsiteX1231" fmla="*/ 223776 w 6299884"/>
              <a:gd name="connsiteY1231" fmla="*/ 3719685 h 5597613"/>
              <a:gd name="connsiteX1232" fmla="*/ 192459 w 6299884"/>
              <a:gd name="connsiteY1232" fmla="*/ 3700469 h 5597613"/>
              <a:gd name="connsiteX1233" fmla="*/ 182541 w 6299884"/>
              <a:gd name="connsiteY1233" fmla="*/ 3657755 h 5597613"/>
              <a:gd name="connsiteX1234" fmla="*/ 213880 w 6299884"/>
              <a:gd name="connsiteY1234" fmla="*/ 3645843 h 5597613"/>
              <a:gd name="connsiteX1235" fmla="*/ 259473 w 6299884"/>
              <a:gd name="connsiteY1235" fmla="*/ 3639020 h 5597613"/>
              <a:gd name="connsiteX1236" fmla="*/ 287247 w 6299884"/>
              <a:gd name="connsiteY1236" fmla="*/ 3625835 h 5597613"/>
              <a:gd name="connsiteX1237" fmla="*/ 413789 w 6299884"/>
              <a:gd name="connsiteY1237" fmla="*/ 3608741 h 5597613"/>
              <a:gd name="connsiteX1238" fmla="*/ 435704 w 6299884"/>
              <a:gd name="connsiteY1238" fmla="*/ 3589447 h 5597613"/>
              <a:gd name="connsiteX1239" fmla="*/ 434675 w 6299884"/>
              <a:gd name="connsiteY1239" fmla="*/ 3581044 h 5597613"/>
              <a:gd name="connsiteX1240" fmla="*/ 444217 w 6299884"/>
              <a:gd name="connsiteY1240" fmla="*/ 3582442 h 5597613"/>
              <a:gd name="connsiteX1241" fmla="*/ 450711 w 6299884"/>
              <a:gd name="connsiteY1241" fmla="*/ 3586769 h 5597613"/>
              <a:gd name="connsiteX1242" fmla="*/ 467499 w 6299884"/>
              <a:gd name="connsiteY1242" fmla="*/ 3584728 h 5597613"/>
              <a:gd name="connsiteX1243" fmla="*/ 457501 w 6299884"/>
              <a:gd name="connsiteY1243" fmla="*/ 3576136 h 5597613"/>
              <a:gd name="connsiteX1244" fmla="*/ 455145 w 6299884"/>
              <a:gd name="connsiteY1244" fmla="*/ 3574291 h 5597613"/>
              <a:gd name="connsiteX1245" fmla="*/ 449919 w 6299884"/>
              <a:gd name="connsiteY1245" fmla="*/ 3566399 h 5597613"/>
              <a:gd name="connsiteX1246" fmla="*/ 457799 w 6299884"/>
              <a:gd name="connsiteY1246" fmla="*/ 3561177 h 5597613"/>
              <a:gd name="connsiteX1247" fmla="*/ 490068 w 6299884"/>
              <a:gd name="connsiteY1247" fmla="*/ 3532521 h 5597613"/>
              <a:gd name="connsiteX1248" fmla="*/ 493296 w 6299884"/>
              <a:gd name="connsiteY1248" fmla="*/ 3520616 h 5597613"/>
              <a:gd name="connsiteX1249" fmla="*/ 456454 w 6299884"/>
              <a:gd name="connsiteY1249" fmla="*/ 3508467 h 5597613"/>
              <a:gd name="connsiteX1250" fmla="*/ 381820 w 6299884"/>
              <a:gd name="connsiteY1250" fmla="*/ 3532040 h 5597613"/>
              <a:gd name="connsiteX1251" fmla="*/ 358241 w 6299884"/>
              <a:gd name="connsiteY1251" fmla="*/ 3544715 h 5597613"/>
              <a:gd name="connsiteX1252" fmla="*/ 346284 w 6299884"/>
              <a:gd name="connsiteY1252" fmla="*/ 3544463 h 5597613"/>
              <a:gd name="connsiteX1253" fmla="*/ 320766 w 6299884"/>
              <a:gd name="connsiteY1253" fmla="*/ 3534348 h 5597613"/>
              <a:gd name="connsiteX1254" fmla="*/ 284201 w 6299884"/>
              <a:gd name="connsiteY1254" fmla="*/ 3538368 h 5597613"/>
              <a:gd name="connsiteX1255" fmla="*/ 262939 w 6299884"/>
              <a:gd name="connsiteY1255" fmla="*/ 3524750 h 5597613"/>
              <a:gd name="connsiteX1256" fmla="*/ 261277 w 6299884"/>
              <a:gd name="connsiteY1256" fmla="*/ 3518130 h 5597613"/>
              <a:gd name="connsiteX1257" fmla="*/ 246450 w 6299884"/>
              <a:gd name="connsiteY1257" fmla="*/ 3511832 h 5597613"/>
              <a:gd name="connsiteX1258" fmla="*/ 246212 w 6299884"/>
              <a:gd name="connsiteY1258" fmla="*/ 3523800 h 5597613"/>
              <a:gd name="connsiteX1259" fmla="*/ 242924 w 6299884"/>
              <a:gd name="connsiteY1259" fmla="*/ 3538697 h 5597613"/>
              <a:gd name="connsiteX1260" fmla="*/ 213902 w 6299884"/>
              <a:gd name="connsiteY1260" fmla="*/ 3524318 h 5597613"/>
              <a:gd name="connsiteX1261" fmla="*/ 209310 w 6299884"/>
              <a:gd name="connsiteY1261" fmla="*/ 3514643 h 5597613"/>
              <a:gd name="connsiteX1262" fmla="*/ 205567 w 6299884"/>
              <a:gd name="connsiteY1262" fmla="*/ 3522346 h 5597613"/>
              <a:gd name="connsiteX1263" fmla="*/ 189294 w 6299884"/>
              <a:gd name="connsiteY1263" fmla="*/ 3528590 h 5597613"/>
              <a:gd name="connsiteX1264" fmla="*/ 149009 w 6299884"/>
              <a:gd name="connsiteY1264" fmla="*/ 3509184 h 5597613"/>
              <a:gd name="connsiteX1265" fmla="*/ 108327 w 6299884"/>
              <a:gd name="connsiteY1265" fmla="*/ 3479594 h 5597613"/>
              <a:gd name="connsiteX1266" fmla="*/ 91203 w 6299884"/>
              <a:gd name="connsiteY1266" fmla="*/ 3468458 h 5597613"/>
              <a:gd name="connsiteX1267" fmla="*/ 10452 w 6299884"/>
              <a:gd name="connsiteY1267" fmla="*/ 3438622 h 5597613"/>
              <a:gd name="connsiteX1268" fmla="*/ 0 w 6299884"/>
              <a:gd name="connsiteY1268" fmla="*/ 3422837 h 5597613"/>
              <a:gd name="connsiteX1269" fmla="*/ 13859 w 6299884"/>
              <a:gd name="connsiteY1269" fmla="*/ 3417741 h 5597613"/>
              <a:gd name="connsiteX1270" fmla="*/ 35594 w 6299884"/>
              <a:gd name="connsiteY1270" fmla="*/ 3407423 h 5597613"/>
              <a:gd name="connsiteX1271" fmla="*/ 60560 w 6299884"/>
              <a:gd name="connsiteY1271" fmla="*/ 3385200 h 5597613"/>
              <a:gd name="connsiteX1272" fmla="*/ 98431 w 6299884"/>
              <a:gd name="connsiteY1272" fmla="*/ 3405752 h 5597613"/>
              <a:gd name="connsiteX1273" fmla="*/ 101756 w 6299884"/>
              <a:gd name="connsiteY1273" fmla="*/ 3418991 h 5597613"/>
              <a:gd name="connsiteX1274" fmla="*/ 101696 w 6299884"/>
              <a:gd name="connsiteY1274" fmla="*/ 3421983 h 5597613"/>
              <a:gd name="connsiteX1275" fmla="*/ 103537 w 6299884"/>
              <a:gd name="connsiteY1275" fmla="*/ 3419628 h 5597613"/>
              <a:gd name="connsiteX1276" fmla="*/ 117395 w 6299884"/>
              <a:gd name="connsiteY1276" fmla="*/ 3414531 h 5597613"/>
              <a:gd name="connsiteX1277" fmla="*/ 145073 w 6299884"/>
              <a:gd name="connsiteY1277" fmla="*/ 3376201 h 5597613"/>
              <a:gd name="connsiteX1278" fmla="*/ 160436 w 6299884"/>
              <a:gd name="connsiteY1278" fmla="*/ 3355572 h 5597613"/>
              <a:gd name="connsiteX1279" fmla="*/ 185439 w 6299884"/>
              <a:gd name="connsiteY1279" fmla="*/ 3361486 h 5597613"/>
              <a:gd name="connsiteX1280" fmla="*/ 268841 w 6299884"/>
              <a:gd name="connsiteY1280" fmla="*/ 3378206 h 5597613"/>
              <a:gd name="connsiteX1281" fmla="*/ 278920 w 6299884"/>
              <a:gd name="connsiteY1281" fmla="*/ 3352676 h 5597613"/>
              <a:gd name="connsiteX1282" fmla="*/ 278307 w 6299884"/>
              <a:gd name="connsiteY1282" fmla="*/ 3323329 h 5597613"/>
              <a:gd name="connsiteX1283" fmla="*/ 314573 w 6299884"/>
              <a:gd name="connsiteY1283" fmla="*/ 3334269 h 5597613"/>
              <a:gd name="connsiteX1284" fmla="*/ 352406 w 6299884"/>
              <a:gd name="connsiteY1284" fmla="*/ 3326684 h 5597613"/>
              <a:gd name="connsiteX1285" fmla="*/ 355395 w 6299884"/>
              <a:gd name="connsiteY1285" fmla="*/ 3326747 h 5597613"/>
              <a:gd name="connsiteX1286" fmla="*/ 363414 w 6299884"/>
              <a:gd name="connsiteY1286" fmla="*/ 3284411 h 5597613"/>
              <a:gd name="connsiteX1287" fmla="*/ 363316 w 6299884"/>
              <a:gd name="connsiteY1287" fmla="*/ 3259266 h 5597613"/>
              <a:gd name="connsiteX1288" fmla="*/ 368146 w 6299884"/>
              <a:gd name="connsiteY1288" fmla="*/ 3256973 h 5597613"/>
              <a:gd name="connsiteX1289" fmla="*/ 391941 w 6299884"/>
              <a:gd name="connsiteY1289" fmla="*/ 3263460 h 5597613"/>
              <a:gd name="connsiteX1290" fmla="*/ 413204 w 6299884"/>
              <a:gd name="connsiteY1290" fmla="*/ 3277077 h 5597613"/>
              <a:gd name="connsiteX1291" fmla="*/ 437968 w 6299884"/>
              <a:gd name="connsiteY1291" fmla="*/ 3294959 h 5597613"/>
              <a:gd name="connsiteX1292" fmla="*/ 461607 w 6299884"/>
              <a:gd name="connsiteY1292" fmla="*/ 3279293 h 5597613"/>
              <a:gd name="connsiteX1293" fmla="*/ 473564 w 6299884"/>
              <a:gd name="connsiteY1293" fmla="*/ 3279544 h 5597613"/>
              <a:gd name="connsiteX1294" fmla="*/ 495003 w 6299884"/>
              <a:gd name="connsiteY1294" fmla="*/ 3284186 h 5597613"/>
              <a:gd name="connsiteX1295" fmla="*/ 501674 w 6299884"/>
              <a:gd name="connsiteY1295" fmla="*/ 3279537 h 5597613"/>
              <a:gd name="connsiteX1296" fmla="*/ 530994 w 6299884"/>
              <a:gd name="connsiteY1296" fmla="*/ 3278957 h 5597613"/>
              <a:gd name="connsiteX1297" fmla="*/ 567381 w 6299884"/>
              <a:gd name="connsiteY1297" fmla="*/ 3283912 h 5597613"/>
              <a:gd name="connsiteX1298" fmla="*/ 577913 w 6299884"/>
              <a:gd name="connsiteY1298" fmla="*/ 3265576 h 5597613"/>
              <a:gd name="connsiteX1299" fmla="*/ 574587 w 6299884"/>
              <a:gd name="connsiteY1299" fmla="*/ 3252336 h 5597613"/>
              <a:gd name="connsiteX1300" fmla="*/ 561899 w 6299884"/>
              <a:gd name="connsiteY1300" fmla="*/ 3228721 h 5597613"/>
              <a:gd name="connsiteX1301" fmla="*/ 526284 w 6299884"/>
              <a:gd name="connsiteY1301" fmla="*/ 3184870 h 5597613"/>
              <a:gd name="connsiteX1302" fmla="*/ 557445 w 6299884"/>
              <a:gd name="connsiteY1302" fmla="*/ 3181933 h 5597613"/>
              <a:gd name="connsiteX1303" fmla="*/ 594644 w 6299884"/>
              <a:gd name="connsiteY1303" fmla="*/ 3176130 h 5597613"/>
              <a:gd name="connsiteX1304" fmla="*/ 629881 w 6299884"/>
              <a:gd name="connsiteY1304" fmla="*/ 3178668 h 5597613"/>
              <a:gd name="connsiteX1305" fmla="*/ 737319 w 6299884"/>
              <a:gd name="connsiteY1305" fmla="*/ 3189907 h 5597613"/>
              <a:gd name="connsiteX1306" fmla="*/ 747673 w 6299884"/>
              <a:gd name="connsiteY1306" fmla="*/ 3180546 h 5597613"/>
              <a:gd name="connsiteX1307" fmla="*/ 752048 w 6299884"/>
              <a:gd name="connsiteY1307" fmla="*/ 3171060 h 5597613"/>
              <a:gd name="connsiteX1308" fmla="*/ 759690 w 6299884"/>
              <a:gd name="connsiteY1308" fmla="*/ 3177806 h 5597613"/>
              <a:gd name="connsiteX1309" fmla="*/ 772677 w 6299884"/>
              <a:gd name="connsiteY1309" fmla="*/ 3186460 h 5597613"/>
              <a:gd name="connsiteX1310" fmla="*/ 793028 w 6299884"/>
              <a:gd name="connsiteY1310" fmla="*/ 3185691 h 5597613"/>
              <a:gd name="connsiteX1311" fmla="*/ 805956 w 6299884"/>
              <a:gd name="connsiteY1311" fmla="*/ 3197337 h 5597613"/>
              <a:gd name="connsiteX1312" fmla="*/ 823020 w 6299884"/>
              <a:gd name="connsiteY1312" fmla="*/ 3211465 h 5597613"/>
              <a:gd name="connsiteX1313" fmla="*/ 831078 w 6299884"/>
              <a:gd name="connsiteY1313" fmla="*/ 3197266 h 5597613"/>
              <a:gd name="connsiteX1314" fmla="*/ 833611 w 6299884"/>
              <a:gd name="connsiteY1314" fmla="*/ 3190137 h 5597613"/>
              <a:gd name="connsiteX1315" fmla="*/ 850042 w 6299884"/>
              <a:gd name="connsiteY1315" fmla="*/ 3206047 h 5597613"/>
              <a:gd name="connsiteX1316" fmla="*/ 864930 w 6299884"/>
              <a:gd name="connsiteY1316" fmla="*/ 3209353 h 5597613"/>
              <a:gd name="connsiteX1317" fmla="*/ 867582 w 6299884"/>
              <a:gd name="connsiteY1317" fmla="*/ 3196238 h 5597613"/>
              <a:gd name="connsiteX1318" fmla="*/ 906128 w 6299884"/>
              <a:gd name="connsiteY1318" fmla="*/ 3152749 h 5597613"/>
              <a:gd name="connsiteX1319" fmla="*/ 922856 w 6299884"/>
              <a:gd name="connsiteY1319" fmla="*/ 3153700 h 5597613"/>
              <a:gd name="connsiteX1320" fmla="*/ 975536 w 6299884"/>
              <a:gd name="connsiteY1320" fmla="*/ 3121283 h 5597613"/>
              <a:gd name="connsiteX1321" fmla="*/ 976170 w 6299884"/>
              <a:gd name="connsiteY1321" fmla="*/ 3119501 h 5597613"/>
              <a:gd name="connsiteX1322" fmla="*/ 993077 w 6299884"/>
              <a:gd name="connsiteY1322" fmla="*/ 3111475 h 5597613"/>
              <a:gd name="connsiteX1323" fmla="*/ 1000144 w 6299884"/>
              <a:gd name="connsiteY1323" fmla="*/ 3117012 h 5597613"/>
              <a:gd name="connsiteX1324" fmla="*/ 992086 w 6299884"/>
              <a:gd name="connsiteY1324" fmla="*/ 3131211 h 5597613"/>
              <a:gd name="connsiteX1325" fmla="*/ 985929 w 6299884"/>
              <a:gd name="connsiteY1325" fmla="*/ 3140060 h 5597613"/>
              <a:gd name="connsiteX1326" fmla="*/ 996045 w 6299884"/>
              <a:gd name="connsiteY1326" fmla="*/ 3142668 h 5597613"/>
              <a:gd name="connsiteX1327" fmla="*/ 1017030 w 6299884"/>
              <a:gd name="connsiteY1327" fmla="*/ 3140115 h 5597613"/>
              <a:gd name="connsiteX1328" fmla="*/ 1043874 w 6299884"/>
              <a:gd name="connsiteY1328" fmla="*/ 3143674 h 5597613"/>
              <a:gd name="connsiteX1329" fmla="*/ 1046446 w 6299884"/>
              <a:gd name="connsiteY1329" fmla="*/ 3142981 h 5597613"/>
              <a:gd name="connsiteX1330" fmla="*/ 934921 w 6299884"/>
              <a:gd name="connsiteY1330" fmla="*/ 3031457 h 5597613"/>
              <a:gd name="connsiteX1331" fmla="*/ 930295 w 6299884"/>
              <a:gd name="connsiteY1331" fmla="*/ 3031433 h 5597613"/>
              <a:gd name="connsiteX1332" fmla="*/ 912584 w 6299884"/>
              <a:gd name="connsiteY1332" fmla="*/ 3038544 h 5597613"/>
              <a:gd name="connsiteX1333" fmla="*/ 884413 w 6299884"/>
              <a:gd name="connsiteY1333" fmla="*/ 3041543 h 5597613"/>
              <a:gd name="connsiteX1334" fmla="*/ 834169 w 6299884"/>
              <a:gd name="connsiteY1334" fmla="*/ 3041683 h 5597613"/>
              <a:gd name="connsiteX1335" fmla="*/ 784379 w 6299884"/>
              <a:gd name="connsiteY1335" fmla="*/ 3049017 h 5597613"/>
              <a:gd name="connsiteX1336" fmla="*/ 747518 w 6299884"/>
              <a:gd name="connsiteY1336" fmla="*/ 3067997 h 5597613"/>
              <a:gd name="connsiteX1337" fmla="*/ 707628 w 6299884"/>
              <a:gd name="connsiteY1337" fmla="*/ 3058776 h 5597613"/>
              <a:gd name="connsiteX1338" fmla="*/ 672844 w 6299884"/>
              <a:gd name="connsiteY1338" fmla="*/ 3063433 h 5597613"/>
              <a:gd name="connsiteX1339" fmla="*/ 618521 w 6299884"/>
              <a:gd name="connsiteY1339" fmla="*/ 3058099 h 5597613"/>
              <a:gd name="connsiteX1340" fmla="*/ 520904 w 6299884"/>
              <a:gd name="connsiteY1340" fmla="*/ 3064428 h 5597613"/>
              <a:gd name="connsiteX1341" fmla="*/ 443577 w 6299884"/>
              <a:gd name="connsiteY1341" fmla="*/ 3072978 h 5597613"/>
              <a:gd name="connsiteX1342" fmla="*/ 423919 w 6299884"/>
              <a:gd name="connsiteY1342" fmla="*/ 3068973 h 5597613"/>
              <a:gd name="connsiteX1343" fmla="*/ 377356 w 6299884"/>
              <a:gd name="connsiteY1343" fmla="*/ 3064401 h 5597613"/>
              <a:gd name="connsiteX1344" fmla="*/ 368904 w 6299884"/>
              <a:gd name="connsiteY1344" fmla="*/ 3068414 h 5597613"/>
              <a:gd name="connsiteX1345" fmla="*/ 370012 w 6299884"/>
              <a:gd name="connsiteY1345" fmla="*/ 3042696 h 5597613"/>
              <a:gd name="connsiteX1346" fmla="*/ 389116 w 6299884"/>
              <a:gd name="connsiteY1346" fmla="*/ 3014363 h 5597613"/>
              <a:gd name="connsiteX1347" fmla="*/ 410220 w 6299884"/>
              <a:gd name="connsiteY1347" fmla="*/ 3005826 h 5597613"/>
              <a:gd name="connsiteX1348" fmla="*/ 434075 w 6299884"/>
              <a:gd name="connsiteY1348" fmla="*/ 3009321 h 5597613"/>
              <a:gd name="connsiteX1349" fmla="*/ 440965 w 6299884"/>
              <a:gd name="connsiteY1349" fmla="*/ 3023834 h 5597613"/>
              <a:gd name="connsiteX1350" fmla="*/ 453437 w 6299884"/>
              <a:gd name="connsiteY1350" fmla="*/ 3028287 h 5597613"/>
              <a:gd name="connsiteX1351" fmla="*/ 478519 w 6299884"/>
              <a:gd name="connsiteY1351" fmla="*/ 3000079 h 5597613"/>
              <a:gd name="connsiteX1352" fmla="*/ 484042 w 6299884"/>
              <a:gd name="connsiteY1352" fmla="*/ 2993012 h 5597613"/>
              <a:gd name="connsiteX1353" fmla="*/ 491111 w 6299884"/>
              <a:gd name="connsiteY1353" fmla="*/ 2998548 h 5597613"/>
              <a:gd name="connsiteX1354" fmla="*/ 493980 w 6299884"/>
              <a:gd name="connsiteY1354" fmla="*/ 3004595 h 5597613"/>
              <a:gd name="connsiteX1355" fmla="*/ 508867 w 6299884"/>
              <a:gd name="connsiteY1355" fmla="*/ 3007902 h 5597613"/>
              <a:gd name="connsiteX1356" fmla="*/ 526229 w 6299884"/>
              <a:gd name="connsiteY1356" fmla="*/ 3007070 h 5597613"/>
              <a:gd name="connsiteX1357" fmla="*/ 531337 w 6299884"/>
              <a:gd name="connsiteY1357" fmla="*/ 3020945 h 5597613"/>
              <a:gd name="connsiteX1358" fmla="*/ 516271 w 6299884"/>
              <a:gd name="connsiteY1358" fmla="*/ 3026615 h 5597613"/>
              <a:gd name="connsiteX1359" fmla="*/ 507185 w 6299884"/>
              <a:gd name="connsiteY1359" fmla="*/ 3032411 h 5597613"/>
              <a:gd name="connsiteX1360" fmla="*/ 513559 w 6299884"/>
              <a:gd name="connsiteY1360" fmla="*/ 3042722 h 5597613"/>
              <a:gd name="connsiteX1361" fmla="*/ 539731 w 6299884"/>
              <a:gd name="connsiteY1361" fmla="*/ 3019925 h 5597613"/>
              <a:gd name="connsiteX1362" fmla="*/ 561133 w 6299884"/>
              <a:gd name="connsiteY1362" fmla="*/ 2996430 h 5597613"/>
              <a:gd name="connsiteX1363" fmla="*/ 637310 w 6299884"/>
              <a:gd name="connsiteY1363" fmla="*/ 2985460 h 5597613"/>
              <a:gd name="connsiteX1364" fmla="*/ 646674 w 6299884"/>
              <a:gd name="connsiteY1364" fmla="*/ 2995834 h 5597613"/>
              <a:gd name="connsiteX1365" fmla="*/ 649822 w 6299884"/>
              <a:gd name="connsiteY1365" fmla="*/ 3018050 h 5597613"/>
              <a:gd name="connsiteX1366" fmla="*/ 665223 w 6299884"/>
              <a:gd name="connsiteY1366" fmla="*/ 3025557 h 5597613"/>
              <a:gd name="connsiteX1367" fmla="*/ 670173 w 6299884"/>
              <a:gd name="connsiteY1367" fmla="*/ 3017281 h 5597613"/>
              <a:gd name="connsiteX1368" fmla="*/ 677438 w 6299884"/>
              <a:gd name="connsiteY1368" fmla="*/ 2982712 h 5597613"/>
              <a:gd name="connsiteX1369" fmla="*/ 680944 w 6299884"/>
              <a:gd name="connsiteY1369" fmla="*/ 2986976 h 5597613"/>
              <a:gd name="connsiteX1370" fmla="*/ 698878 w 6299884"/>
              <a:gd name="connsiteY1370" fmla="*/ 2987354 h 5597613"/>
              <a:gd name="connsiteX1371" fmla="*/ 707273 w 6299884"/>
              <a:gd name="connsiteY1371" fmla="*/ 2986333 h 5597613"/>
              <a:gd name="connsiteX1372" fmla="*/ 731761 w 6299884"/>
              <a:gd name="connsiteY1372" fmla="*/ 2988045 h 5597613"/>
              <a:gd name="connsiteX1373" fmla="*/ 769317 w 6299884"/>
              <a:gd name="connsiteY1373" fmla="*/ 2964291 h 5597613"/>
              <a:gd name="connsiteX1374" fmla="*/ 771336 w 6299884"/>
              <a:gd name="connsiteY1374" fmla="*/ 2952959 h 5597613"/>
              <a:gd name="connsiteX1375" fmla="*/ 769337 w 6299884"/>
              <a:gd name="connsiteY1375" fmla="*/ 2933161 h 5597613"/>
              <a:gd name="connsiteX1376" fmla="*/ 732772 w 6299884"/>
              <a:gd name="connsiteY1376" fmla="*/ 2937181 h 5597613"/>
              <a:gd name="connsiteX1377" fmla="*/ 698167 w 6299884"/>
              <a:gd name="connsiteY1377" fmla="*/ 2932862 h 5597613"/>
              <a:gd name="connsiteX1378" fmla="*/ 740256 w 6299884"/>
              <a:gd name="connsiteY1378" fmla="*/ 2921774 h 5597613"/>
              <a:gd name="connsiteX1379" fmla="*/ 768150 w 6299884"/>
              <a:gd name="connsiteY1379" fmla="*/ 2902605 h 5597613"/>
              <a:gd name="connsiteX1380" fmla="*/ 784423 w 6299884"/>
              <a:gd name="connsiteY1380" fmla="*/ 2896362 h 5597613"/>
              <a:gd name="connsiteX1381" fmla="*/ 787353 w 6299884"/>
              <a:gd name="connsiteY1381" fmla="*/ 2899417 h 5597613"/>
              <a:gd name="connsiteX1382" fmla="*/ 808649 w 6299884"/>
              <a:gd name="connsiteY1382" fmla="*/ 2911305 h 5597613"/>
              <a:gd name="connsiteX1383" fmla="*/ 814964 w 6299884"/>
              <a:gd name="connsiteY1383" fmla="*/ 2911498 h 5597613"/>
              <a:gd name="connsiteX1384" fmla="*/ 702271 w 6299884"/>
              <a:gd name="connsiteY1384" fmla="*/ 2798807 h 5597613"/>
              <a:gd name="connsiteX1385" fmla="*/ 824051 w 6299884"/>
              <a:gd name="connsiteY1385" fmla="*/ 2677028 h 5597613"/>
              <a:gd name="connsiteX1386" fmla="*/ 818864 w 6299884"/>
              <a:gd name="connsiteY1386" fmla="*/ 2675963 h 5597613"/>
              <a:gd name="connsiteX1387" fmla="*/ 808934 w 6299884"/>
              <a:gd name="connsiteY1387" fmla="*/ 2680287 h 5597613"/>
              <a:gd name="connsiteX1388" fmla="*/ 793947 w 6299884"/>
              <a:gd name="connsiteY1388" fmla="*/ 2682865 h 5597613"/>
              <a:gd name="connsiteX1389" fmla="*/ 775341 w 6299884"/>
              <a:gd name="connsiteY1389" fmla="*/ 2670014 h 5597613"/>
              <a:gd name="connsiteX1390" fmla="*/ 763760 w 6299884"/>
              <a:gd name="connsiteY1390" fmla="*/ 2670828 h 5597613"/>
              <a:gd name="connsiteX1391" fmla="*/ 753263 w 6299884"/>
              <a:gd name="connsiteY1391" fmla="*/ 2676910 h 5597613"/>
              <a:gd name="connsiteX1392" fmla="*/ 744045 w 6299884"/>
              <a:gd name="connsiteY1392" fmla="*/ 2670178 h 5597613"/>
              <a:gd name="connsiteX1393" fmla="*/ 728727 w 6299884"/>
              <a:gd name="connsiteY1393" fmla="*/ 2675683 h 5597613"/>
              <a:gd name="connsiteX1394" fmla="*/ 715488 w 6299884"/>
              <a:gd name="connsiteY1394" fmla="*/ 2676055 h 5597613"/>
              <a:gd name="connsiteX1395" fmla="*/ 694556 w 6299884"/>
              <a:gd name="connsiteY1395" fmla="*/ 2673302 h 5597613"/>
              <a:gd name="connsiteX1396" fmla="*/ 681999 w 6299884"/>
              <a:gd name="connsiteY1396" fmla="*/ 2661766 h 5597613"/>
              <a:gd name="connsiteX1397" fmla="*/ 660802 w 6299884"/>
              <a:gd name="connsiteY1397" fmla="*/ 2665344 h 5597613"/>
              <a:gd name="connsiteX1398" fmla="*/ 655743 w 6299884"/>
              <a:gd name="connsiteY1398" fmla="*/ 2675013 h 5597613"/>
              <a:gd name="connsiteX1399" fmla="*/ 647827 w 6299884"/>
              <a:gd name="connsiteY1399" fmla="*/ 2659385 h 5597613"/>
              <a:gd name="connsiteX1400" fmla="*/ 646192 w 6299884"/>
              <a:gd name="connsiteY1400" fmla="*/ 2662859 h 5597613"/>
              <a:gd name="connsiteX1401" fmla="*/ 639188 w 6299884"/>
              <a:gd name="connsiteY1401" fmla="*/ 2673105 h 5597613"/>
              <a:gd name="connsiteX1402" fmla="*/ 627321 w 6299884"/>
              <a:gd name="connsiteY1402" fmla="*/ 2670580 h 5597613"/>
              <a:gd name="connsiteX1403" fmla="*/ 623958 w 6299884"/>
              <a:gd name="connsiteY1403" fmla="*/ 2669002 h 5597613"/>
              <a:gd name="connsiteX1404" fmla="*/ 617900 w 6299884"/>
              <a:gd name="connsiteY1404" fmla="*/ 2662405 h 5597613"/>
              <a:gd name="connsiteX1405" fmla="*/ 616817 w 6299884"/>
              <a:gd name="connsiteY1405" fmla="*/ 2657137 h 5597613"/>
              <a:gd name="connsiteX1406" fmla="*/ 611929 w 6299884"/>
              <a:gd name="connsiteY1406" fmla="*/ 2644808 h 5597613"/>
              <a:gd name="connsiteX1407" fmla="*/ 570197 w 6299884"/>
              <a:gd name="connsiteY1407" fmla="*/ 2636137 h 5597613"/>
              <a:gd name="connsiteX1408" fmla="*/ 502273 w 6299884"/>
              <a:gd name="connsiteY1408" fmla="*/ 2625797 h 5597613"/>
              <a:gd name="connsiteX1409" fmla="*/ 480899 w 6299884"/>
              <a:gd name="connsiteY1409" fmla="*/ 2624703 h 5597613"/>
              <a:gd name="connsiteX1410" fmla="*/ 464785 w 6299884"/>
              <a:gd name="connsiteY1410" fmla="*/ 2622529 h 5597613"/>
              <a:gd name="connsiteX1411" fmla="*/ 436758 w 6299884"/>
              <a:gd name="connsiteY1411" fmla="*/ 2615746 h 5597613"/>
              <a:gd name="connsiteX1412" fmla="*/ 408001 w 6299884"/>
              <a:gd name="connsiteY1412" fmla="*/ 2613034 h 5597613"/>
              <a:gd name="connsiteX1413" fmla="*/ 384860 w 6299884"/>
              <a:gd name="connsiteY1413" fmla="*/ 2618581 h 5597613"/>
              <a:gd name="connsiteX1414" fmla="*/ 363883 w 6299884"/>
              <a:gd name="connsiteY1414" fmla="*/ 2607992 h 5597613"/>
              <a:gd name="connsiteX1415" fmla="*/ 343857 w 6299884"/>
              <a:gd name="connsiteY1415" fmla="*/ 2605838 h 5597613"/>
              <a:gd name="connsiteX1416" fmla="*/ 314303 w 6299884"/>
              <a:gd name="connsiteY1416" fmla="*/ 2595446 h 5597613"/>
              <a:gd name="connsiteX1417" fmla="*/ 259023 w 6299884"/>
              <a:gd name="connsiteY1417" fmla="*/ 2585641 h 5597613"/>
              <a:gd name="connsiteX1418" fmla="*/ 214749 w 6299884"/>
              <a:gd name="connsiteY1418" fmla="*/ 2579849 h 5597613"/>
              <a:gd name="connsiteX1419" fmla="*/ 204337 w 6299884"/>
              <a:gd name="connsiteY1419" fmla="*/ 2574931 h 5597613"/>
              <a:gd name="connsiteX1420" fmla="*/ 179005 w 6299884"/>
              <a:gd name="connsiteY1420" fmla="*/ 2566024 h 5597613"/>
              <a:gd name="connsiteX1421" fmla="*/ 173745 w 6299884"/>
              <a:gd name="connsiteY1421" fmla="*/ 2567106 h 5597613"/>
              <a:gd name="connsiteX1422" fmla="*/ 177876 w 6299884"/>
              <a:gd name="connsiteY1422" fmla="*/ 2552921 h 5597613"/>
              <a:gd name="connsiteX1423" fmla="*/ 192395 w 6299884"/>
              <a:gd name="connsiteY1423" fmla="*/ 2539736 h 5597613"/>
              <a:gd name="connsiteX1424" fmla="*/ 205325 w 6299884"/>
              <a:gd name="connsiteY1424" fmla="*/ 2537858 h 5597613"/>
              <a:gd name="connsiteX1425" fmla="*/ 218146 w 6299884"/>
              <a:gd name="connsiteY1425" fmla="*/ 2543064 h 5597613"/>
              <a:gd name="connsiteX1426" fmla="*/ 220003 w 6299884"/>
              <a:gd name="connsiteY1426" fmla="*/ 2552096 h 5597613"/>
              <a:gd name="connsiteX1427" fmla="*/ 226348 w 6299884"/>
              <a:gd name="connsiteY1427" fmla="*/ 2556281 h 5597613"/>
              <a:gd name="connsiteX1428" fmla="*/ 244183 w 6299884"/>
              <a:gd name="connsiteY1428" fmla="*/ 2543984 h 5597613"/>
              <a:gd name="connsiteX1429" fmla="*/ 248228 w 6299884"/>
              <a:gd name="connsiteY1429" fmla="*/ 2540797 h 5597613"/>
              <a:gd name="connsiteX1430" fmla="*/ 251413 w 6299884"/>
              <a:gd name="connsiteY1430" fmla="*/ 2544848 h 5597613"/>
              <a:gd name="connsiteX1431" fmla="*/ 252185 w 6299884"/>
              <a:gd name="connsiteY1431" fmla="*/ 2548611 h 5597613"/>
              <a:gd name="connsiteX1432" fmla="*/ 260032 w 6299884"/>
              <a:gd name="connsiteY1432" fmla="*/ 2552488 h 5597613"/>
              <a:gd name="connsiteX1433" fmla="*/ 269824 w 6299884"/>
              <a:gd name="connsiteY1433" fmla="*/ 2554396 h 5597613"/>
              <a:gd name="connsiteX1434" fmla="*/ 270777 w 6299884"/>
              <a:gd name="connsiteY1434" fmla="*/ 2562828 h 5597613"/>
              <a:gd name="connsiteX1435" fmla="*/ 261605 w 6299884"/>
              <a:gd name="connsiteY1435" fmla="*/ 2563931 h 5597613"/>
              <a:gd name="connsiteX1436" fmla="*/ 255747 w 6299884"/>
              <a:gd name="connsiteY1436" fmla="*/ 2565921 h 5597613"/>
              <a:gd name="connsiteX1437" fmla="*/ 257892 w 6299884"/>
              <a:gd name="connsiteY1437" fmla="*/ 2572539 h 5597613"/>
              <a:gd name="connsiteX1438" fmla="*/ 275595 w 6299884"/>
              <a:gd name="connsiteY1438" fmla="*/ 2563405 h 5597613"/>
              <a:gd name="connsiteX1439" fmla="*/ 290734 w 6299884"/>
              <a:gd name="connsiteY1439" fmla="*/ 2553231 h 5597613"/>
              <a:gd name="connsiteX1440" fmla="*/ 334698 w 6299884"/>
              <a:gd name="connsiteY1440" fmla="*/ 2557519 h 5597613"/>
              <a:gd name="connsiteX1441" fmla="*/ 338501 w 6299884"/>
              <a:gd name="connsiteY1441" fmla="*/ 2564581 h 5597613"/>
              <a:gd name="connsiteX1442" fmla="*/ 337221 w 6299884"/>
              <a:gd name="connsiteY1442" fmla="*/ 2577395 h 5597613"/>
              <a:gd name="connsiteX1443" fmla="*/ 344781 w 6299884"/>
              <a:gd name="connsiteY1443" fmla="*/ 2583684 h 5597613"/>
              <a:gd name="connsiteX1444" fmla="*/ 348669 w 6299884"/>
              <a:gd name="connsiteY1444" fmla="*/ 2579746 h 5597613"/>
              <a:gd name="connsiteX1445" fmla="*/ 357443 w 6299884"/>
              <a:gd name="connsiteY1445" fmla="*/ 2561467 h 5597613"/>
              <a:gd name="connsiteX1446" fmla="*/ 358813 w 6299884"/>
              <a:gd name="connsiteY1446" fmla="*/ 2564324 h 5597613"/>
              <a:gd name="connsiteX1447" fmla="*/ 368760 w 6299884"/>
              <a:gd name="connsiteY1447" fmla="*/ 2566984 h 5597613"/>
              <a:gd name="connsiteX1448" fmla="*/ 373579 w 6299884"/>
              <a:gd name="connsiteY1448" fmla="*/ 2567560 h 5597613"/>
              <a:gd name="connsiteX1449" fmla="*/ 386996 w 6299884"/>
              <a:gd name="connsiteY1449" fmla="*/ 2571860 h 5597613"/>
              <a:gd name="connsiteX1450" fmla="*/ 411174 w 6299884"/>
              <a:gd name="connsiteY1450" fmla="*/ 2563746 h 5597613"/>
              <a:gd name="connsiteX1451" fmla="*/ 413848 w 6299884"/>
              <a:gd name="connsiteY1451" fmla="*/ 2557705 h 5597613"/>
              <a:gd name="connsiteX1452" fmla="*/ 415438 w 6299884"/>
              <a:gd name="connsiteY1452" fmla="*/ 2546396 h 5597613"/>
              <a:gd name="connsiteX1453" fmla="*/ 394506 w 6299884"/>
              <a:gd name="connsiteY1453" fmla="*/ 2543644 h 5597613"/>
              <a:gd name="connsiteX1454" fmla="*/ 375805 w 6299884"/>
              <a:gd name="connsiteY1454" fmla="*/ 2536509 h 5597613"/>
              <a:gd name="connsiteX1455" fmla="*/ 400782 w 6299884"/>
              <a:gd name="connsiteY1455" fmla="*/ 2536076 h 5597613"/>
              <a:gd name="connsiteX1456" fmla="*/ 418950 w 6299884"/>
              <a:gd name="connsiteY1456" fmla="*/ 2529200 h 5597613"/>
              <a:gd name="connsiteX1457" fmla="*/ 428874 w 6299884"/>
              <a:gd name="connsiteY1457" fmla="*/ 2527943 h 5597613"/>
              <a:gd name="connsiteX1458" fmla="*/ 430089 w 6299884"/>
              <a:gd name="connsiteY1458" fmla="*/ 2530046 h 5597613"/>
              <a:gd name="connsiteX1459" fmla="*/ 466183 w 6299884"/>
              <a:gd name="connsiteY1459" fmla="*/ 2526540 h 5597613"/>
              <a:gd name="connsiteX1460" fmla="*/ 484591 w 6299884"/>
              <a:gd name="connsiteY1460" fmla="*/ 2509418 h 5597613"/>
              <a:gd name="connsiteX1461" fmla="*/ 510474 w 6299884"/>
              <a:gd name="connsiteY1461" fmla="*/ 2509583 h 5597613"/>
              <a:gd name="connsiteX1462" fmla="*/ 543453 w 6299884"/>
              <a:gd name="connsiteY1462" fmla="*/ 2513779 h 5597613"/>
              <a:gd name="connsiteX1463" fmla="*/ 568142 w 6299884"/>
              <a:gd name="connsiteY1463" fmla="*/ 2515759 h 5597613"/>
              <a:gd name="connsiteX1464" fmla="*/ 586952 w 6299884"/>
              <a:gd name="connsiteY1464" fmla="*/ 2515811 h 5597613"/>
              <a:gd name="connsiteX1465" fmla="*/ 603219 w 6299884"/>
              <a:gd name="connsiteY1465" fmla="*/ 2518738 h 5597613"/>
              <a:gd name="connsiteX1466" fmla="*/ 620708 w 6299884"/>
              <a:gd name="connsiteY1466" fmla="*/ 2550438 h 5597613"/>
              <a:gd name="connsiteX1467" fmla="*/ 626768 w 6299884"/>
              <a:gd name="connsiteY1467" fmla="*/ 2557035 h 5597613"/>
              <a:gd name="connsiteX1468" fmla="*/ 634259 w 6299884"/>
              <a:gd name="connsiteY1468" fmla="*/ 2551572 h 5597613"/>
              <a:gd name="connsiteX1469" fmla="*/ 637528 w 6299884"/>
              <a:gd name="connsiteY1469" fmla="*/ 2544624 h 5597613"/>
              <a:gd name="connsiteX1470" fmla="*/ 658214 w 6299884"/>
              <a:gd name="connsiteY1470" fmla="*/ 2530954 h 5597613"/>
              <a:gd name="connsiteX1471" fmla="*/ 669997 w 6299884"/>
              <a:gd name="connsiteY1471" fmla="*/ 2538728 h 5597613"/>
              <a:gd name="connsiteX1472" fmla="*/ 684826 w 6299884"/>
              <a:gd name="connsiteY1472" fmla="*/ 2527047 h 5597613"/>
              <a:gd name="connsiteX1473" fmla="*/ 709780 w 6299884"/>
              <a:gd name="connsiteY1473" fmla="*/ 2522696 h 5597613"/>
              <a:gd name="connsiteX1474" fmla="*/ 759778 w 6299884"/>
              <a:gd name="connsiteY1474" fmla="*/ 2529666 h 5597613"/>
              <a:gd name="connsiteX1475" fmla="*/ 767912 w 6299884"/>
              <a:gd name="connsiteY1475" fmla="*/ 2531130 h 5597613"/>
              <a:gd name="connsiteX1476" fmla="*/ 785483 w 6299884"/>
              <a:gd name="connsiteY1476" fmla="*/ 2525161 h 5597613"/>
              <a:gd name="connsiteX1477" fmla="*/ 790125 w 6299884"/>
              <a:gd name="connsiteY1477" fmla="*/ 2521068 h 5597613"/>
              <a:gd name="connsiteX1478" fmla="*/ 797329 w 6299884"/>
              <a:gd name="connsiteY1478" fmla="*/ 2518017 h 5597613"/>
              <a:gd name="connsiteX1479" fmla="*/ 808494 w 6299884"/>
              <a:gd name="connsiteY1479" fmla="*/ 2522780 h 5597613"/>
              <a:gd name="connsiteX1480" fmla="*/ 818773 w 6299884"/>
              <a:gd name="connsiteY1480" fmla="*/ 2530862 h 5597613"/>
              <a:gd name="connsiteX1481" fmla="*/ 829470 w 6299884"/>
              <a:gd name="connsiteY1481" fmla="*/ 2533368 h 5597613"/>
              <a:gd name="connsiteX1482" fmla="*/ 844833 w 6299884"/>
              <a:gd name="connsiteY1482" fmla="*/ 2535697 h 5597613"/>
              <a:gd name="connsiteX1483" fmla="*/ 851595 w 6299884"/>
              <a:gd name="connsiteY1483" fmla="*/ 2534305 h 5597613"/>
              <a:gd name="connsiteX1484" fmla="*/ 883622 w 6299884"/>
              <a:gd name="connsiteY1484" fmla="*/ 2530069 h 5597613"/>
              <a:gd name="connsiteX1485" fmla="*/ 894871 w 6299884"/>
              <a:gd name="connsiteY1485" fmla="*/ 2523832 h 5597613"/>
              <a:gd name="connsiteX1486" fmla="*/ 884746 w 6299884"/>
              <a:gd name="connsiteY1486" fmla="*/ 2516501 h 5597613"/>
              <a:gd name="connsiteX1487" fmla="*/ 882183 w 6299884"/>
              <a:gd name="connsiteY1487" fmla="*/ 2515461 h 5597613"/>
              <a:gd name="connsiteX1488" fmla="*/ 872696 w 6299884"/>
              <a:gd name="connsiteY1488" fmla="*/ 2488388 h 5597613"/>
              <a:gd name="connsiteX1489" fmla="*/ 886910 w 6299884"/>
              <a:gd name="connsiteY1489" fmla="*/ 2500369 h 5597613"/>
              <a:gd name="connsiteX1490" fmla="*/ 904170 w 6299884"/>
              <a:gd name="connsiteY1490" fmla="*/ 2492893 h 5597613"/>
              <a:gd name="connsiteX1491" fmla="*/ 908547 w 6299884"/>
              <a:gd name="connsiteY1491" fmla="*/ 2495131 h 5597613"/>
              <a:gd name="connsiteX1492" fmla="*/ 907973 w 6299884"/>
              <a:gd name="connsiteY1492" fmla="*/ 2499956 h 5597613"/>
              <a:gd name="connsiteX1493" fmla="*/ 909368 w 6299884"/>
              <a:gd name="connsiteY1493" fmla="*/ 2506728 h 5597613"/>
              <a:gd name="connsiteX1494" fmla="*/ 913722 w 6299884"/>
              <a:gd name="connsiteY1494" fmla="*/ 2505048 h 5597613"/>
              <a:gd name="connsiteX1495" fmla="*/ 920663 w 6299884"/>
              <a:gd name="connsiteY1495" fmla="*/ 2508327 h 5597613"/>
              <a:gd name="connsiteX1496" fmla="*/ 922343 w 6299884"/>
              <a:gd name="connsiteY1496" fmla="*/ 2512687 h 5597613"/>
              <a:gd name="connsiteX1497" fmla="*/ 959562 w 6299884"/>
              <a:gd name="connsiteY1497" fmla="*/ 2495616 h 5597613"/>
              <a:gd name="connsiteX1498" fmla="*/ 961219 w 6299884"/>
              <a:gd name="connsiteY1498" fmla="*/ 2496060 h 5597613"/>
              <a:gd name="connsiteX1499" fmla="*/ 987215 w 6299884"/>
              <a:gd name="connsiteY1499" fmla="*/ 2499633 h 5597613"/>
              <a:gd name="connsiteX1500" fmla="*/ 1004076 w 6299884"/>
              <a:gd name="connsiteY1500" fmla="*/ 2497002 h 5597613"/>
              <a:gd name="connsiteX1501" fmla="*/ 1151097 w 6299884"/>
              <a:gd name="connsiteY1501" fmla="*/ 2349982 h 5597613"/>
              <a:gd name="connsiteX1502" fmla="*/ 1147348 w 6299884"/>
              <a:gd name="connsiteY1502" fmla="*/ 2349871 h 5597613"/>
              <a:gd name="connsiteX1503" fmla="*/ 1008165 w 6299884"/>
              <a:gd name="connsiteY1503" fmla="*/ 2351784 h 5597613"/>
              <a:gd name="connsiteX1504" fmla="*/ 997882 w 6299884"/>
              <a:gd name="connsiteY1504" fmla="*/ 2349378 h 5597613"/>
              <a:gd name="connsiteX1505" fmla="*/ 1001138 w 6299884"/>
              <a:gd name="connsiteY1505" fmla="*/ 2338807 h 5597613"/>
              <a:gd name="connsiteX1506" fmla="*/ 1003226 w 6299884"/>
              <a:gd name="connsiteY1506" fmla="*/ 2330517 h 5597613"/>
              <a:gd name="connsiteX1507" fmla="*/ 993248 w 6299884"/>
              <a:gd name="connsiteY1507" fmla="*/ 2326106 h 5597613"/>
              <a:gd name="connsiteX1508" fmla="*/ 985493 w 6299884"/>
              <a:gd name="connsiteY1508" fmla="*/ 2328602 h 5597613"/>
              <a:gd name="connsiteX1509" fmla="*/ 960147 w 6299884"/>
              <a:gd name="connsiteY1509" fmla="*/ 2314850 h 5597613"/>
              <a:gd name="connsiteX1510" fmla="*/ 957706 w 6299884"/>
              <a:gd name="connsiteY1510" fmla="*/ 2301350 h 5597613"/>
              <a:gd name="connsiteX1511" fmla="*/ 948006 w 6299884"/>
              <a:gd name="connsiteY1511" fmla="*/ 2297803 h 5597613"/>
              <a:gd name="connsiteX1512" fmla="*/ 942020 w 6299884"/>
              <a:gd name="connsiteY1512" fmla="*/ 2323538 h 5597613"/>
              <a:gd name="connsiteX1513" fmla="*/ 922707 w 6299884"/>
              <a:gd name="connsiteY1513" fmla="*/ 2307846 h 5597613"/>
              <a:gd name="connsiteX1514" fmla="*/ 919856 w 6299884"/>
              <a:gd name="connsiteY1514" fmla="*/ 2278287 h 5597613"/>
              <a:gd name="connsiteX1515" fmla="*/ 921256 w 6299884"/>
              <a:gd name="connsiteY1515" fmla="*/ 2277442 h 5597613"/>
              <a:gd name="connsiteX1516" fmla="*/ 918792 w 6299884"/>
              <a:gd name="connsiteY1516" fmla="*/ 2277001 h 5597613"/>
              <a:gd name="connsiteX1517" fmla="*/ 895747 w 6299884"/>
              <a:gd name="connsiteY1517" fmla="*/ 2282940 h 5597613"/>
              <a:gd name="connsiteX1518" fmla="*/ 874594 w 6299884"/>
              <a:gd name="connsiteY1518" fmla="*/ 2272711 h 5597613"/>
              <a:gd name="connsiteX1519" fmla="*/ 854533 w 6299884"/>
              <a:gd name="connsiteY1519" fmla="*/ 2270898 h 5597613"/>
              <a:gd name="connsiteX1520" fmla="*/ 824807 w 6299884"/>
              <a:gd name="connsiteY1520" fmla="*/ 2261011 h 5597613"/>
              <a:gd name="connsiteX1521" fmla="*/ 769368 w 6299884"/>
              <a:gd name="connsiteY1521" fmla="*/ 2252149 h 5597613"/>
              <a:gd name="connsiteX1522" fmla="*/ 725002 w 6299884"/>
              <a:gd name="connsiteY1522" fmla="*/ 2247110 h 5597613"/>
              <a:gd name="connsiteX1523" fmla="*/ 714507 w 6299884"/>
              <a:gd name="connsiteY1523" fmla="*/ 2242370 h 5597613"/>
              <a:gd name="connsiteX1524" fmla="*/ 689028 w 6299884"/>
              <a:gd name="connsiteY1524" fmla="*/ 2233896 h 5597613"/>
              <a:gd name="connsiteX1525" fmla="*/ 683786 w 6299884"/>
              <a:gd name="connsiteY1525" fmla="*/ 2235066 h 5597613"/>
              <a:gd name="connsiteX1526" fmla="*/ 687676 w 6299884"/>
              <a:gd name="connsiteY1526" fmla="*/ 2220813 h 5597613"/>
              <a:gd name="connsiteX1527" fmla="*/ 701968 w 6299884"/>
              <a:gd name="connsiteY1527" fmla="*/ 2207383 h 5597613"/>
              <a:gd name="connsiteX1528" fmla="*/ 714866 w 6299884"/>
              <a:gd name="connsiteY1528" fmla="*/ 2205287 h 5597613"/>
              <a:gd name="connsiteX1529" fmla="*/ 727774 w 6299884"/>
              <a:gd name="connsiteY1529" fmla="*/ 2210274 h 5597613"/>
              <a:gd name="connsiteX1530" fmla="*/ 729783 w 6299884"/>
              <a:gd name="connsiteY1530" fmla="*/ 2219272 h 5597613"/>
              <a:gd name="connsiteX1531" fmla="*/ 736199 w 6299884"/>
              <a:gd name="connsiteY1531" fmla="*/ 2223349 h 5597613"/>
              <a:gd name="connsiteX1532" fmla="*/ 753822 w 6299884"/>
              <a:gd name="connsiteY1532" fmla="*/ 2210749 h 5597613"/>
              <a:gd name="connsiteX1533" fmla="*/ 757811 w 6299884"/>
              <a:gd name="connsiteY1533" fmla="*/ 2207495 h 5597613"/>
              <a:gd name="connsiteX1534" fmla="*/ 761063 w 6299884"/>
              <a:gd name="connsiteY1534" fmla="*/ 2211491 h 5597613"/>
              <a:gd name="connsiteX1535" fmla="*/ 761902 w 6299884"/>
              <a:gd name="connsiteY1535" fmla="*/ 2215240 h 5597613"/>
              <a:gd name="connsiteX1536" fmla="*/ 769814 w 6299884"/>
              <a:gd name="connsiteY1536" fmla="*/ 2218982 h 5597613"/>
              <a:gd name="connsiteX1537" fmla="*/ 779636 w 6299884"/>
              <a:gd name="connsiteY1537" fmla="*/ 2220723 h 5597613"/>
              <a:gd name="connsiteX1538" fmla="*/ 780732 w 6299884"/>
              <a:gd name="connsiteY1538" fmla="*/ 2229138 h 5597613"/>
              <a:gd name="connsiteX1539" fmla="*/ 771580 w 6299884"/>
              <a:gd name="connsiteY1539" fmla="*/ 2230397 h 5597613"/>
              <a:gd name="connsiteX1540" fmla="*/ 765757 w 6299884"/>
              <a:gd name="connsiteY1540" fmla="*/ 2232486 h 5597613"/>
              <a:gd name="connsiteX1541" fmla="*/ 768015 w 6299884"/>
              <a:gd name="connsiteY1541" fmla="*/ 2239068 h 5597613"/>
              <a:gd name="connsiteX1542" fmla="*/ 785559 w 6299884"/>
              <a:gd name="connsiteY1542" fmla="*/ 2229633 h 5597613"/>
              <a:gd name="connsiteX1543" fmla="*/ 800523 w 6299884"/>
              <a:gd name="connsiteY1543" fmla="*/ 2219203 h 5597613"/>
              <a:gd name="connsiteX1544" fmla="*/ 844554 w 6299884"/>
              <a:gd name="connsiteY1544" fmla="*/ 2222742 h 5597613"/>
              <a:gd name="connsiteX1545" fmla="*/ 848476 w 6299884"/>
              <a:gd name="connsiteY1545" fmla="*/ 2229739 h 5597613"/>
              <a:gd name="connsiteX1546" fmla="*/ 847415 w 6299884"/>
              <a:gd name="connsiteY1546" fmla="*/ 2242573 h 5597613"/>
              <a:gd name="connsiteX1547" fmla="*/ 855080 w 6299884"/>
              <a:gd name="connsiteY1547" fmla="*/ 2248731 h 5597613"/>
              <a:gd name="connsiteX1548" fmla="*/ 858903 w 6299884"/>
              <a:gd name="connsiteY1548" fmla="*/ 2244728 h 5597613"/>
              <a:gd name="connsiteX1549" fmla="*/ 867362 w 6299884"/>
              <a:gd name="connsiteY1549" fmla="*/ 2226302 h 5597613"/>
              <a:gd name="connsiteX1550" fmla="*/ 868781 w 6299884"/>
              <a:gd name="connsiteY1550" fmla="*/ 2229135 h 5597613"/>
              <a:gd name="connsiteX1551" fmla="*/ 878772 w 6299884"/>
              <a:gd name="connsiteY1551" fmla="*/ 2231625 h 5597613"/>
              <a:gd name="connsiteX1552" fmla="*/ 883599 w 6299884"/>
              <a:gd name="connsiteY1552" fmla="*/ 2232121 h 5597613"/>
              <a:gd name="connsiteX1553" fmla="*/ 897088 w 6299884"/>
              <a:gd name="connsiteY1553" fmla="*/ 2236190 h 5597613"/>
              <a:gd name="connsiteX1554" fmla="*/ 921125 w 6299884"/>
              <a:gd name="connsiteY1554" fmla="*/ 2227666 h 5597613"/>
              <a:gd name="connsiteX1555" fmla="*/ 923697 w 6299884"/>
              <a:gd name="connsiteY1555" fmla="*/ 2221581 h 5597613"/>
              <a:gd name="connsiteX1556" fmla="*/ 925093 w 6299884"/>
              <a:gd name="connsiteY1556" fmla="*/ 2210246 h 5597613"/>
              <a:gd name="connsiteX1557" fmla="*/ 904116 w 6299884"/>
              <a:gd name="connsiteY1557" fmla="*/ 2207850 h 5597613"/>
              <a:gd name="connsiteX1558" fmla="*/ 885298 w 6299884"/>
              <a:gd name="connsiteY1558" fmla="*/ 2201035 h 5597613"/>
              <a:gd name="connsiteX1559" fmla="*/ 910263 w 6299884"/>
              <a:gd name="connsiteY1559" fmla="*/ 2200177 h 5597613"/>
              <a:gd name="connsiteX1560" fmla="*/ 928311 w 6299884"/>
              <a:gd name="connsiteY1560" fmla="*/ 2192993 h 5597613"/>
              <a:gd name="connsiteX1561" fmla="*/ 930764 w 6299884"/>
              <a:gd name="connsiteY1561" fmla="*/ 2188801 h 5597613"/>
              <a:gd name="connsiteX1562" fmla="*/ 910585 w 6299884"/>
              <a:gd name="connsiteY1562" fmla="*/ 2175555 h 5597613"/>
              <a:gd name="connsiteX1563" fmla="*/ 885911 w 6299884"/>
              <a:gd name="connsiteY1563" fmla="*/ 2152063 h 5597613"/>
              <a:gd name="connsiteX1564" fmla="*/ 875407 w 6299884"/>
              <a:gd name="connsiteY1564" fmla="*/ 2143061 h 5597613"/>
              <a:gd name="connsiteX1565" fmla="*/ 823854 w 6299884"/>
              <a:gd name="connsiteY1565" fmla="*/ 2115835 h 5597613"/>
              <a:gd name="connsiteX1566" fmla="*/ 818243 w 6299884"/>
              <a:gd name="connsiteY1566" fmla="*/ 2104306 h 5597613"/>
              <a:gd name="connsiteX1567" fmla="*/ 828001 w 6299884"/>
              <a:gd name="connsiteY1567" fmla="*/ 2102119 h 5597613"/>
              <a:gd name="connsiteX1568" fmla="*/ 843514 w 6299884"/>
              <a:gd name="connsiteY1568" fmla="*/ 2097129 h 5597613"/>
              <a:gd name="connsiteX1569" fmla="*/ 862255 w 6299884"/>
              <a:gd name="connsiteY1569" fmla="*/ 2084434 h 5597613"/>
              <a:gd name="connsiteX1570" fmla="*/ 885847 w 6299884"/>
              <a:gd name="connsiteY1570" fmla="*/ 2101607 h 5597613"/>
              <a:gd name="connsiteX1571" fmla="*/ 886900 w 6299884"/>
              <a:gd name="connsiteY1571" fmla="*/ 2110793 h 5597613"/>
              <a:gd name="connsiteX1572" fmla="*/ 886593 w 6299884"/>
              <a:gd name="connsiteY1572" fmla="*/ 2112796 h 5597613"/>
              <a:gd name="connsiteX1573" fmla="*/ 888039 w 6299884"/>
              <a:gd name="connsiteY1573" fmla="*/ 2111379 h 5597613"/>
              <a:gd name="connsiteX1574" fmla="*/ 897797 w 6299884"/>
              <a:gd name="connsiteY1574" fmla="*/ 2109192 h 5597613"/>
              <a:gd name="connsiteX1575" fmla="*/ 919793 w 6299884"/>
              <a:gd name="connsiteY1575" fmla="*/ 2085926 h 5597613"/>
              <a:gd name="connsiteX1576" fmla="*/ 931946 w 6299884"/>
              <a:gd name="connsiteY1576" fmla="*/ 2073445 h 5597613"/>
              <a:gd name="connsiteX1577" fmla="*/ 948205 w 6299884"/>
              <a:gd name="connsiteY1577" fmla="*/ 2079644 h 5597613"/>
              <a:gd name="connsiteX1578" fmla="*/ 1002708 w 6299884"/>
              <a:gd name="connsiteY1578" fmla="*/ 2098303 h 5597613"/>
              <a:gd name="connsiteX1579" fmla="*/ 1011749 w 6299884"/>
              <a:gd name="connsiteY1579" fmla="*/ 2082060 h 5597613"/>
              <a:gd name="connsiteX1580" fmla="*/ 1013952 w 6299884"/>
              <a:gd name="connsiteY1580" fmla="*/ 2062305 h 5597613"/>
              <a:gd name="connsiteX1581" fmla="*/ 1037326 w 6299884"/>
              <a:gd name="connsiteY1581" fmla="*/ 2072881 h 5597613"/>
              <a:gd name="connsiteX1582" fmla="*/ 1063400 w 6299884"/>
              <a:gd name="connsiteY1582" fmla="*/ 2071161 h 5597613"/>
              <a:gd name="connsiteX1583" fmla="*/ 1065401 w 6299884"/>
              <a:gd name="connsiteY1583" fmla="*/ 2071470 h 5597613"/>
              <a:gd name="connsiteX1584" fmla="*/ 1074222 w 6299884"/>
              <a:gd name="connsiteY1584" fmla="*/ 2044779 h 5597613"/>
              <a:gd name="connsiteX1585" fmla="*/ 1071599 w 6299884"/>
              <a:gd name="connsiteY1585" fmla="*/ 2040340 h 5597613"/>
              <a:gd name="connsiteX1586" fmla="*/ 1060364 w 6299884"/>
              <a:gd name="connsiteY1586" fmla="*/ 2042439 h 5597613"/>
              <a:gd name="connsiteX1587" fmla="*/ 1041509 w 6299884"/>
              <a:gd name="connsiteY1587" fmla="*/ 2045038 h 5597613"/>
              <a:gd name="connsiteX1588" fmla="*/ 1029939 w 6299884"/>
              <a:gd name="connsiteY1588" fmla="*/ 2047199 h 5597613"/>
              <a:gd name="connsiteX1589" fmla="*/ 1015310 w 6299884"/>
              <a:gd name="connsiteY1589" fmla="*/ 2052699 h 5597613"/>
              <a:gd name="connsiteX1590" fmla="*/ 1003076 w 6299884"/>
              <a:gd name="connsiteY1590" fmla="*/ 2051295 h 5597613"/>
              <a:gd name="connsiteX1591" fmla="*/ 993734 w 6299884"/>
              <a:gd name="connsiteY1591" fmla="*/ 2045661 h 5597613"/>
              <a:gd name="connsiteX1592" fmla="*/ 979554 w 6299884"/>
              <a:gd name="connsiteY1592" fmla="*/ 2043699 h 5597613"/>
              <a:gd name="connsiteX1593" fmla="*/ 964475 w 6299884"/>
              <a:gd name="connsiteY1593" fmla="*/ 2056660 h 5597613"/>
              <a:gd name="connsiteX1594" fmla="*/ 963254 w 6299884"/>
              <a:gd name="connsiteY1594" fmla="*/ 2055044 h 5597613"/>
              <a:gd name="connsiteX1595" fmla="*/ 959648 w 6299884"/>
              <a:gd name="connsiteY1595" fmla="*/ 2030815 h 5597613"/>
              <a:gd name="connsiteX1596" fmla="*/ 956146 w 6299884"/>
              <a:gd name="connsiteY1596" fmla="*/ 2026858 h 5597613"/>
              <a:gd name="connsiteX1597" fmla="*/ 921221 w 6299884"/>
              <a:gd name="connsiteY1597" fmla="*/ 2022314 h 5597613"/>
              <a:gd name="connsiteX1598" fmla="*/ 905650 w 6299884"/>
              <a:gd name="connsiteY1598" fmla="*/ 2017843 h 5597613"/>
              <a:gd name="connsiteX1599" fmla="*/ 903153 w 6299884"/>
              <a:gd name="connsiteY1599" fmla="*/ 2004475 h 5597613"/>
              <a:gd name="connsiteX1600" fmla="*/ 924794 w 6299884"/>
              <a:gd name="connsiteY1600" fmla="*/ 1992132 h 5597613"/>
              <a:gd name="connsiteX1601" fmla="*/ 949040 w 6299884"/>
              <a:gd name="connsiteY1601" fmla="*/ 1998671 h 5597613"/>
              <a:gd name="connsiteX1602" fmla="*/ 971339 w 6299884"/>
              <a:gd name="connsiteY1602" fmla="*/ 2004652 h 5597613"/>
              <a:gd name="connsiteX1603" fmla="*/ 994086 w 6299884"/>
              <a:gd name="connsiteY1603" fmla="*/ 2003169 h 5597613"/>
              <a:gd name="connsiteX1604" fmla="*/ 1015335 w 6299884"/>
              <a:gd name="connsiteY1604" fmla="*/ 1993666 h 5597613"/>
              <a:gd name="connsiteX1605" fmla="*/ 1064109 w 6299884"/>
              <a:gd name="connsiteY1605" fmla="*/ 1998391 h 5597613"/>
              <a:gd name="connsiteX1606" fmla="*/ 1101543 w 6299884"/>
              <a:gd name="connsiteY1606" fmla="*/ 1986787 h 5597613"/>
              <a:gd name="connsiteX1607" fmla="*/ 1117005 w 6299884"/>
              <a:gd name="connsiteY1607" fmla="*/ 1985743 h 5597613"/>
              <a:gd name="connsiteX1608" fmla="*/ 1185564 w 6299884"/>
              <a:gd name="connsiteY1608" fmla="*/ 2002639 h 5597613"/>
              <a:gd name="connsiteX1609" fmla="*/ 1195223 w 6299884"/>
              <a:gd name="connsiteY1609" fmla="*/ 1998128 h 5597613"/>
              <a:gd name="connsiteX1610" fmla="*/ 1192773 w 6299884"/>
              <a:gd name="connsiteY1610" fmla="*/ 1991450 h 5597613"/>
              <a:gd name="connsiteX1611" fmla="*/ 1208259 w 6299884"/>
              <a:gd name="connsiteY1611" fmla="*/ 1992039 h 5597613"/>
              <a:gd name="connsiteX1612" fmla="*/ 1209269 w 6299884"/>
              <a:gd name="connsiteY1612" fmla="*/ 1991568 h 5597613"/>
              <a:gd name="connsiteX1613" fmla="*/ 1223674 w 6299884"/>
              <a:gd name="connsiteY1613" fmla="*/ 1989800 h 5597613"/>
              <a:gd name="connsiteX1614" fmla="*/ 1228712 w 6299884"/>
              <a:gd name="connsiteY1614" fmla="*/ 1991919 h 5597613"/>
              <a:gd name="connsiteX1615" fmla="*/ 1228960 w 6299884"/>
              <a:gd name="connsiteY1615" fmla="*/ 1991914 h 5597613"/>
              <a:gd name="connsiteX1616" fmla="*/ 1233962 w 6299884"/>
              <a:gd name="connsiteY1616" fmla="*/ 1990645 h 5597613"/>
              <a:gd name="connsiteX1617" fmla="*/ 1231965 w 6299884"/>
              <a:gd name="connsiteY1617" fmla="*/ 1979950 h 5597613"/>
              <a:gd name="connsiteX1618" fmla="*/ 1235973 w 6299884"/>
              <a:gd name="connsiteY1618" fmla="*/ 1971823 h 5597613"/>
              <a:gd name="connsiteX1619" fmla="*/ 1252490 w 6299884"/>
              <a:gd name="connsiteY1619" fmla="*/ 1971504 h 5597613"/>
              <a:gd name="connsiteX1620" fmla="*/ 1287307 w 6299884"/>
              <a:gd name="connsiteY1620" fmla="*/ 1970535 h 5597613"/>
              <a:gd name="connsiteX1621" fmla="*/ 1291532 w 6299884"/>
              <a:gd name="connsiteY1621" fmla="*/ 1973435 h 5597613"/>
              <a:gd name="connsiteX1622" fmla="*/ 1309382 w 6299884"/>
              <a:gd name="connsiteY1622" fmla="*/ 1980247 h 5597613"/>
              <a:gd name="connsiteX1623" fmla="*/ 1390916 w 6299884"/>
              <a:gd name="connsiteY1623" fmla="*/ 1977929 h 5597613"/>
              <a:gd name="connsiteX1624" fmla="*/ 1398035 w 6299884"/>
              <a:gd name="connsiteY1624" fmla="*/ 1976600 h 5597613"/>
              <a:gd name="connsiteX1625" fmla="*/ 1417165 w 6299884"/>
              <a:gd name="connsiteY1625" fmla="*/ 1980405 h 5597613"/>
              <a:gd name="connsiteX1626" fmla="*/ 1435463 w 6299884"/>
              <a:gd name="connsiteY1626" fmla="*/ 1979754 h 5597613"/>
              <a:gd name="connsiteX1627" fmla="*/ 1443587 w 6299884"/>
              <a:gd name="connsiteY1627" fmla="*/ 1969013 h 5597613"/>
              <a:gd name="connsiteX1628" fmla="*/ 1458935 w 6299884"/>
              <a:gd name="connsiteY1628" fmla="*/ 1977215 h 5597613"/>
              <a:gd name="connsiteX1629" fmla="*/ 1479569 w 6299884"/>
              <a:gd name="connsiteY1629" fmla="*/ 1974283 h 5597613"/>
              <a:gd name="connsiteX1630" fmla="*/ 1505665 w 6299884"/>
              <a:gd name="connsiteY1630" fmla="*/ 1946351 h 5597613"/>
              <a:gd name="connsiteX1631" fmla="*/ 1506388 w 6299884"/>
              <a:gd name="connsiteY1631" fmla="*/ 1945294 h 5597613"/>
              <a:gd name="connsiteX1632" fmla="*/ 1519852 w 6299884"/>
              <a:gd name="connsiteY1632" fmla="*/ 1933555 h 5597613"/>
              <a:gd name="connsiteX1633" fmla="*/ 1568521 w 6299884"/>
              <a:gd name="connsiteY1633" fmla="*/ 1932557 h 5597613"/>
              <a:gd name="connsiteX1634" fmla="*/ 1571412 w 6299884"/>
              <a:gd name="connsiteY1634" fmla="*/ 1929667 h 5597613"/>
              <a:gd name="connsiteX1635" fmla="*/ 1571368 w 6299884"/>
              <a:gd name="connsiteY1635" fmla="*/ 1929667 h 5597613"/>
              <a:gd name="connsiteX1636" fmla="*/ 1490369 w 6299884"/>
              <a:gd name="connsiteY1636" fmla="*/ 1926199 h 5597613"/>
              <a:gd name="connsiteX1637" fmla="*/ 1465155 w 6299884"/>
              <a:gd name="connsiteY1637" fmla="*/ 1927642 h 5597613"/>
              <a:gd name="connsiteX1638" fmla="*/ 1445976 w 6299884"/>
              <a:gd name="connsiteY1638" fmla="*/ 1927145 h 5597613"/>
              <a:gd name="connsiteX1639" fmla="*/ 1412232 w 6299884"/>
              <a:gd name="connsiteY1639" fmla="*/ 1922761 h 5597613"/>
              <a:gd name="connsiteX1640" fmla="*/ 1378152 w 6299884"/>
              <a:gd name="connsiteY1640" fmla="*/ 1923248 h 5597613"/>
              <a:gd name="connsiteX1641" fmla="*/ 1351712 w 6299884"/>
              <a:gd name="connsiteY1641" fmla="*/ 1932705 h 5597613"/>
              <a:gd name="connsiteX1642" fmla="*/ 1325755 w 6299884"/>
              <a:gd name="connsiteY1642" fmla="*/ 1922960 h 5597613"/>
              <a:gd name="connsiteX1643" fmla="*/ 1301988 w 6299884"/>
              <a:gd name="connsiteY1643" fmla="*/ 1922985 h 5597613"/>
              <a:gd name="connsiteX1644" fmla="*/ 1265994 w 6299884"/>
              <a:gd name="connsiteY1644" fmla="*/ 1914564 h 5597613"/>
              <a:gd name="connsiteX1645" fmla="*/ 1199894 w 6299884"/>
              <a:gd name="connsiteY1645" fmla="*/ 1910112 h 5597613"/>
              <a:gd name="connsiteX1646" fmla="*/ 1147218 w 6299884"/>
              <a:gd name="connsiteY1646" fmla="*/ 1908961 h 5597613"/>
              <a:gd name="connsiteX1647" fmla="*/ 1134378 w 6299884"/>
              <a:gd name="connsiteY1647" fmla="*/ 1904520 h 5597613"/>
              <a:gd name="connsiteX1648" fmla="*/ 1103526 w 6299884"/>
              <a:gd name="connsiteY1648" fmla="*/ 1897302 h 5597613"/>
              <a:gd name="connsiteX1649" fmla="*/ 1097493 w 6299884"/>
              <a:gd name="connsiteY1649" fmla="*/ 1899242 h 5597613"/>
              <a:gd name="connsiteX1650" fmla="*/ 1100530 w 6299884"/>
              <a:gd name="connsiteY1650" fmla="*/ 1882074 h 5597613"/>
              <a:gd name="connsiteX1651" fmla="*/ 1101716 w 6299884"/>
              <a:gd name="connsiteY1651" fmla="*/ 1880735 h 5597613"/>
              <a:gd name="connsiteX1652" fmla="*/ 1080782 w 6299884"/>
              <a:gd name="connsiteY1652" fmla="*/ 1878719 h 5597613"/>
              <a:gd name="connsiteX1653" fmla="*/ 1057206 w 6299884"/>
              <a:gd name="connsiteY1653" fmla="*/ 1882547 h 5597613"/>
              <a:gd name="connsiteX1654" fmla="*/ 1043748 w 6299884"/>
              <a:gd name="connsiteY1654" fmla="*/ 1879527 h 5597613"/>
              <a:gd name="connsiteX1655" fmla="*/ 1026789 w 6299884"/>
              <a:gd name="connsiteY1655" fmla="*/ 1872550 h 5597613"/>
              <a:gd name="connsiteX1656" fmla="*/ 986025 w 6299884"/>
              <a:gd name="connsiteY1656" fmla="*/ 1866329 h 5597613"/>
              <a:gd name="connsiteX1657" fmla="*/ 926406 w 6299884"/>
              <a:gd name="connsiteY1657" fmla="*/ 1862708 h 5597613"/>
              <a:gd name="connsiteX1658" fmla="*/ 914229 w 6299884"/>
              <a:gd name="connsiteY1658" fmla="*/ 1856681 h 5597613"/>
              <a:gd name="connsiteX1659" fmla="*/ 912008 w 6299884"/>
              <a:gd name="connsiteY1659" fmla="*/ 1849718 h 5597613"/>
              <a:gd name="connsiteX1660" fmla="*/ 857184 w 6299884"/>
              <a:gd name="connsiteY1660" fmla="*/ 1817532 h 5597613"/>
              <a:gd name="connsiteX1661" fmla="*/ 853183 w 6299884"/>
              <a:gd name="connsiteY1661" fmla="*/ 1810901 h 5597613"/>
              <a:gd name="connsiteX1662" fmla="*/ 856634 w 6299884"/>
              <a:gd name="connsiteY1662" fmla="*/ 1804722 h 5597613"/>
              <a:gd name="connsiteX1663" fmla="*/ 858028 w 6299884"/>
              <a:gd name="connsiteY1663" fmla="*/ 1792472 h 5597613"/>
              <a:gd name="connsiteX1664" fmla="*/ 846294 w 6299884"/>
              <a:gd name="connsiteY1664" fmla="*/ 1793742 h 5597613"/>
              <a:gd name="connsiteX1665" fmla="*/ 820486 w 6299884"/>
              <a:gd name="connsiteY1665" fmla="*/ 1798562 h 5597613"/>
              <a:gd name="connsiteX1666" fmla="*/ 801574 w 6299884"/>
              <a:gd name="connsiteY1666" fmla="*/ 1805784 h 5597613"/>
              <a:gd name="connsiteX1667" fmla="*/ 796176 w 6299884"/>
              <a:gd name="connsiteY1667" fmla="*/ 1811404 h 5597613"/>
              <a:gd name="connsiteX1668" fmla="*/ 787278 w 6299884"/>
              <a:gd name="connsiteY1668" fmla="*/ 1813066 h 5597613"/>
              <a:gd name="connsiteX1669" fmla="*/ 785611 w 6299884"/>
              <a:gd name="connsiteY1669" fmla="*/ 1804154 h 5597613"/>
              <a:gd name="connsiteX1670" fmla="*/ 790901 w 6299884"/>
              <a:gd name="connsiteY1670" fmla="*/ 1793021 h 5597613"/>
              <a:gd name="connsiteX1671" fmla="*/ 792738 w 6299884"/>
              <a:gd name="connsiteY1671" fmla="*/ 1788066 h 5597613"/>
              <a:gd name="connsiteX1672" fmla="*/ 787232 w 6299884"/>
              <a:gd name="connsiteY1672" fmla="*/ 1788172 h 5597613"/>
              <a:gd name="connsiteX1673" fmla="*/ 781335 w 6299884"/>
              <a:gd name="connsiteY1673" fmla="*/ 1791118 h 5597613"/>
              <a:gd name="connsiteX1674" fmla="*/ 775996 w 6299884"/>
              <a:gd name="connsiteY1674" fmla="*/ 1792115 h 5597613"/>
              <a:gd name="connsiteX1675" fmla="*/ 738792 w 6299884"/>
              <a:gd name="connsiteY1675" fmla="*/ 1785230 h 5597613"/>
              <a:gd name="connsiteX1676" fmla="*/ 720104 w 6299884"/>
              <a:gd name="connsiteY1676" fmla="*/ 1788721 h 5597613"/>
              <a:gd name="connsiteX1677" fmla="*/ 708592 w 6299884"/>
              <a:gd name="connsiteY1677" fmla="*/ 1786259 h 5597613"/>
              <a:gd name="connsiteX1678" fmla="*/ 713157 w 6299884"/>
              <a:gd name="connsiteY1678" fmla="*/ 1776184 h 5597613"/>
              <a:gd name="connsiteX1679" fmla="*/ 717663 w 6299884"/>
              <a:gd name="connsiteY1679" fmla="*/ 1770730 h 5597613"/>
              <a:gd name="connsiteX1680" fmla="*/ 720781 w 6299884"/>
              <a:gd name="connsiteY1680" fmla="*/ 1762770 h 5597613"/>
              <a:gd name="connsiteX1681" fmla="*/ 711382 w 6299884"/>
              <a:gd name="connsiteY1681" fmla="*/ 1761758 h 5597613"/>
              <a:gd name="connsiteX1682" fmla="*/ 688136 w 6299884"/>
              <a:gd name="connsiteY1682" fmla="*/ 1760567 h 5597613"/>
              <a:gd name="connsiteX1683" fmla="*/ 655927 w 6299884"/>
              <a:gd name="connsiteY1683" fmla="*/ 1780417 h 5597613"/>
              <a:gd name="connsiteX1684" fmla="*/ 643517 w 6299884"/>
              <a:gd name="connsiteY1684" fmla="*/ 1792881 h 5597613"/>
              <a:gd name="connsiteX1685" fmla="*/ 634196 w 6299884"/>
              <a:gd name="connsiteY1685" fmla="*/ 1742972 h 5597613"/>
              <a:gd name="connsiteX1686" fmla="*/ 643268 w 6299884"/>
              <a:gd name="connsiteY1686" fmla="*/ 1727443 h 5597613"/>
              <a:gd name="connsiteX1687" fmla="*/ 639266 w 6299884"/>
              <a:gd name="connsiteY1687" fmla="*/ 1720812 h 5597613"/>
              <a:gd name="connsiteX1688" fmla="*/ 647999 w 6299884"/>
              <a:gd name="connsiteY1688" fmla="*/ 1718259 h 5597613"/>
              <a:gd name="connsiteX1689" fmla="*/ 654563 w 6299884"/>
              <a:gd name="connsiteY1689" fmla="*/ 1718878 h 5597613"/>
              <a:gd name="connsiteX1690" fmla="*/ 662461 w 6299884"/>
              <a:gd name="connsiteY1690" fmla="*/ 1711868 h 5597613"/>
              <a:gd name="connsiteX1691" fmla="*/ 669307 w 6299884"/>
              <a:gd name="connsiteY1691" fmla="*/ 1704133 h 5597613"/>
              <a:gd name="connsiteX1692" fmla="*/ 688660 w 6299884"/>
              <a:gd name="connsiteY1692" fmla="*/ 1704207 h 5597613"/>
              <a:gd name="connsiteX1693" fmla="*/ 706626 w 6299884"/>
              <a:gd name="connsiteY1693" fmla="*/ 1701775 h 5597613"/>
              <a:gd name="connsiteX1694" fmla="*/ 711414 w 6299884"/>
              <a:gd name="connsiteY1694" fmla="*/ 1687967 h 5597613"/>
              <a:gd name="connsiteX1695" fmla="*/ 713975 w 6299884"/>
              <a:gd name="connsiteY1695" fmla="*/ 1681955 h 5597613"/>
              <a:gd name="connsiteX1696" fmla="*/ 735827 w 6299884"/>
              <a:gd name="connsiteY1696" fmla="*/ 1695397 h 5597613"/>
              <a:gd name="connsiteX1697" fmla="*/ 742107 w 6299884"/>
              <a:gd name="connsiteY1697" fmla="*/ 1704369 h 5597613"/>
              <a:gd name="connsiteX1698" fmla="*/ 762185 w 6299884"/>
              <a:gd name="connsiteY1698" fmla="*/ 1703387 h 5597613"/>
              <a:gd name="connsiteX1699" fmla="*/ 762967 w 6299884"/>
              <a:gd name="connsiteY1699" fmla="*/ 1697706 h 5597613"/>
              <a:gd name="connsiteX1700" fmla="*/ 763248 w 6299884"/>
              <a:gd name="connsiteY1700" fmla="*/ 1689353 h 5597613"/>
              <a:gd name="connsiteX1701" fmla="*/ 771483 w 6299884"/>
              <a:gd name="connsiteY1701" fmla="*/ 1684126 h 5597613"/>
              <a:gd name="connsiteX1702" fmla="*/ 799121 w 6299884"/>
              <a:gd name="connsiteY1702" fmla="*/ 1689109 h 5597613"/>
              <a:gd name="connsiteX1703" fmla="*/ 815414 w 6299884"/>
              <a:gd name="connsiteY1703" fmla="*/ 1692522 h 5597613"/>
              <a:gd name="connsiteX1704" fmla="*/ 857298 w 6299884"/>
              <a:gd name="connsiteY1704" fmla="*/ 1680086 h 5597613"/>
              <a:gd name="connsiteX1705" fmla="*/ 869424 w 6299884"/>
              <a:gd name="connsiteY1705" fmla="*/ 1675977 h 5597613"/>
              <a:gd name="connsiteX1706" fmla="*/ 910521 w 6299884"/>
              <a:gd name="connsiteY1706" fmla="*/ 1683980 h 5597613"/>
              <a:gd name="connsiteX1707" fmla="*/ 932936 w 6299884"/>
              <a:gd name="connsiteY1707" fmla="*/ 1680716 h 5597613"/>
              <a:gd name="connsiteX1708" fmla="*/ 960529 w 6299884"/>
              <a:gd name="connsiteY1708" fmla="*/ 1660804 h 5597613"/>
              <a:gd name="connsiteX1709" fmla="*/ 965306 w 6299884"/>
              <a:gd name="connsiteY1709" fmla="*/ 1676515 h 5597613"/>
              <a:gd name="connsiteX1710" fmla="*/ 982265 w 6299884"/>
              <a:gd name="connsiteY1710" fmla="*/ 1683491 h 5597613"/>
              <a:gd name="connsiteX1711" fmla="*/ 983828 w 6299884"/>
              <a:gd name="connsiteY1711" fmla="*/ 1672133 h 5597613"/>
              <a:gd name="connsiteX1712" fmla="*/ 992452 w 6299884"/>
              <a:gd name="connsiteY1712" fmla="*/ 1664066 h 5597613"/>
              <a:gd name="connsiteX1713" fmla="*/ 1014309 w 6299884"/>
              <a:gd name="connsiteY1713" fmla="*/ 1662750 h 5597613"/>
              <a:gd name="connsiteX1714" fmla="*/ 1043619 w 6299884"/>
              <a:gd name="connsiteY1714" fmla="*/ 1661886 h 5597613"/>
              <a:gd name="connsiteX1715" fmla="*/ 1058581 w 6299884"/>
              <a:gd name="connsiteY1715" fmla="*/ 1658169 h 5597613"/>
              <a:gd name="connsiteX1716" fmla="*/ 1064369 w 6299884"/>
              <a:gd name="connsiteY1716" fmla="*/ 1649710 h 5597613"/>
              <a:gd name="connsiteX1717" fmla="*/ 1075330 w 6299884"/>
              <a:gd name="connsiteY1717" fmla="*/ 1639362 h 5597613"/>
              <a:gd name="connsiteX1718" fmla="*/ 1082110 w 6299884"/>
              <a:gd name="connsiteY1718" fmla="*/ 1651007 h 5597613"/>
              <a:gd name="connsiteX1719" fmla="*/ 1089005 w 6299884"/>
              <a:gd name="connsiteY1719" fmla="*/ 1653408 h 5597613"/>
              <a:gd name="connsiteX1720" fmla="*/ 1092789 w 6299884"/>
              <a:gd name="connsiteY1720" fmla="*/ 1649013 h 5597613"/>
              <a:gd name="connsiteX1721" fmla="*/ 1101862 w 6299884"/>
              <a:gd name="connsiteY1721" fmla="*/ 1633483 h 5597613"/>
              <a:gd name="connsiteX1722" fmla="*/ 1103423 w 6299884"/>
              <a:gd name="connsiteY1722" fmla="*/ 1622124 h 5597613"/>
              <a:gd name="connsiteX1723" fmla="*/ 1096528 w 6299884"/>
              <a:gd name="connsiteY1723" fmla="*/ 1619723 h 5597613"/>
              <a:gd name="connsiteX1724" fmla="*/ 1019169 w 6299884"/>
              <a:gd name="connsiteY1724" fmla="*/ 1614804 h 5597613"/>
              <a:gd name="connsiteX1725" fmla="*/ 959274 w 6299884"/>
              <a:gd name="connsiteY1725" fmla="*/ 1604778 h 5597613"/>
              <a:gd name="connsiteX1726" fmla="*/ 930477 w 6299884"/>
              <a:gd name="connsiteY1726" fmla="*/ 1578799 h 5597613"/>
              <a:gd name="connsiteX1727" fmla="*/ 911397 w 6299884"/>
              <a:gd name="connsiteY1727" fmla="*/ 1585129 h 5597613"/>
              <a:gd name="connsiteX1728" fmla="*/ 905674 w 6299884"/>
              <a:gd name="connsiteY1728" fmla="*/ 1574209 h 5597613"/>
              <a:gd name="connsiteX1729" fmla="*/ 891941 w 6299884"/>
              <a:gd name="connsiteY1729" fmla="*/ 1564783 h 5597613"/>
              <a:gd name="connsiteX1730" fmla="*/ 881704 w 6299884"/>
              <a:gd name="connsiteY1730" fmla="*/ 1574074 h 5597613"/>
              <a:gd name="connsiteX1731" fmla="*/ 877414 w 6299884"/>
              <a:gd name="connsiteY1731" fmla="*/ 1590555 h 5597613"/>
              <a:gd name="connsiteX1732" fmla="*/ 864794 w 6299884"/>
              <a:gd name="connsiteY1732" fmla="*/ 1577232 h 5597613"/>
              <a:gd name="connsiteX1733" fmla="*/ 850338 w 6299884"/>
              <a:gd name="connsiteY1733" fmla="*/ 1568865 h 5597613"/>
              <a:gd name="connsiteX1734" fmla="*/ 854077 w 6299884"/>
              <a:gd name="connsiteY1734" fmla="*/ 1539576 h 5597613"/>
              <a:gd name="connsiteX1735" fmla="*/ 866593 w 6299884"/>
              <a:gd name="connsiteY1735" fmla="*/ 1532626 h 5597613"/>
              <a:gd name="connsiteX1736" fmla="*/ 873598 w 6299884"/>
              <a:gd name="connsiteY1736" fmla="*/ 1540542 h 5597613"/>
              <a:gd name="connsiteX1737" fmla="*/ 879937 w 6299884"/>
              <a:gd name="connsiteY1737" fmla="*/ 1544891 h 5597613"/>
              <a:gd name="connsiteX1738" fmla="*/ 905072 w 6299884"/>
              <a:gd name="connsiteY1738" fmla="*/ 1551263 h 5597613"/>
              <a:gd name="connsiteX1739" fmla="*/ 924816 w 6299884"/>
              <a:gd name="connsiteY1739" fmla="*/ 1548498 h 5597613"/>
              <a:gd name="connsiteX1740" fmla="*/ 930655 w 6299884"/>
              <a:gd name="connsiteY1740" fmla="*/ 1550175 h 5597613"/>
              <a:gd name="connsiteX1741" fmla="*/ 937160 w 6299884"/>
              <a:gd name="connsiteY1741" fmla="*/ 1555415 h 5597613"/>
              <a:gd name="connsiteX1742" fmla="*/ 983437 w 6299884"/>
              <a:gd name="connsiteY1742" fmla="*/ 1546772 h 5597613"/>
              <a:gd name="connsiteX1743" fmla="*/ 1007131 w 6299884"/>
              <a:gd name="connsiteY1743" fmla="*/ 1540501 h 5597613"/>
              <a:gd name="connsiteX1744" fmla="*/ 1027818 w 6299884"/>
              <a:gd name="connsiteY1744" fmla="*/ 1547705 h 5597613"/>
              <a:gd name="connsiteX1745" fmla="*/ 1037383 w 6299884"/>
              <a:gd name="connsiteY1745" fmla="*/ 1549608 h 5597613"/>
              <a:gd name="connsiteX1746" fmla="*/ 1038944 w 6299884"/>
              <a:gd name="connsiteY1746" fmla="*/ 1538249 h 5597613"/>
              <a:gd name="connsiteX1747" fmla="*/ 1035333 w 6299884"/>
              <a:gd name="connsiteY1747" fmla="*/ 1528777 h 5597613"/>
              <a:gd name="connsiteX1748" fmla="*/ 1018988 w 6299884"/>
              <a:gd name="connsiteY1748" fmla="*/ 1515229 h 5597613"/>
              <a:gd name="connsiteX1749" fmla="*/ 971105 w 6299884"/>
              <a:gd name="connsiteY1749" fmla="*/ 1510338 h 5597613"/>
              <a:gd name="connsiteX1750" fmla="*/ 964549 w 6299884"/>
              <a:gd name="connsiteY1750" fmla="*/ 1494961 h 5597613"/>
              <a:gd name="connsiteX1751" fmla="*/ 965106 w 6299884"/>
              <a:gd name="connsiteY1751" fmla="*/ 1493013 h 5597613"/>
              <a:gd name="connsiteX1752" fmla="*/ 975849 w 6299884"/>
              <a:gd name="connsiteY1752" fmla="*/ 1471638 h 5597613"/>
              <a:gd name="connsiteX1753" fmla="*/ 983302 w 6299884"/>
              <a:gd name="connsiteY1753" fmla="*/ 1472090 h 5597613"/>
              <a:gd name="connsiteX1754" fmla="*/ 975843 w 6299884"/>
              <a:gd name="connsiteY1754" fmla="*/ 1486396 h 5597613"/>
              <a:gd name="connsiteX1755" fmla="*/ 986240 w 6299884"/>
              <a:gd name="connsiteY1755" fmla="*/ 1492754 h 5597613"/>
              <a:gd name="connsiteX1756" fmla="*/ 989524 w 6299884"/>
              <a:gd name="connsiteY1756" fmla="*/ 1485684 h 5597613"/>
              <a:gd name="connsiteX1757" fmla="*/ 1007162 w 6299884"/>
              <a:gd name="connsiteY1757" fmla="*/ 1466711 h 5597613"/>
              <a:gd name="connsiteX1758" fmla="*/ 1045430 w 6299884"/>
              <a:gd name="connsiteY1758" fmla="*/ 1459564 h 5597613"/>
              <a:gd name="connsiteX1759" fmla="*/ 1066558 w 6299884"/>
              <a:gd name="connsiteY1759" fmla="*/ 1474063 h 5597613"/>
              <a:gd name="connsiteX1760" fmla="*/ 1067057 w 6299884"/>
              <a:gd name="connsiteY1760" fmla="*/ 1476736 h 5597613"/>
              <a:gd name="connsiteX1761" fmla="*/ 1069445 w 6299884"/>
              <a:gd name="connsiteY1761" fmla="*/ 1484592 h 5597613"/>
              <a:gd name="connsiteX1762" fmla="*/ 1080515 w 6299884"/>
              <a:gd name="connsiteY1762" fmla="*/ 1479757 h 5597613"/>
              <a:gd name="connsiteX1763" fmla="*/ 1083133 w 6299884"/>
              <a:gd name="connsiteY1763" fmla="*/ 1469122 h 5597613"/>
              <a:gd name="connsiteX1764" fmla="*/ 1095093 w 6299884"/>
              <a:gd name="connsiteY1764" fmla="*/ 1464121 h 5597613"/>
              <a:gd name="connsiteX1765" fmla="*/ 1097980 w 6299884"/>
              <a:gd name="connsiteY1765" fmla="*/ 1474650 h 5597613"/>
              <a:gd name="connsiteX1766" fmla="*/ 1096143 w 6299884"/>
              <a:gd name="connsiteY1766" fmla="*/ 1479604 h 5597613"/>
              <a:gd name="connsiteX1767" fmla="*/ 1097308 w 6299884"/>
              <a:gd name="connsiteY1767" fmla="*/ 1485843 h 5597613"/>
              <a:gd name="connsiteX1768" fmla="*/ 1102314 w 6299884"/>
              <a:gd name="connsiteY1768" fmla="*/ 1483063 h 5597613"/>
              <a:gd name="connsiteX1769" fmla="*/ 1108326 w 6299884"/>
              <a:gd name="connsiteY1769" fmla="*/ 1470873 h 5597613"/>
              <a:gd name="connsiteX1770" fmla="*/ 1130133 w 6299884"/>
              <a:gd name="connsiteY1770" fmla="*/ 1459422 h 5597613"/>
              <a:gd name="connsiteX1771" fmla="*/ 1147816 w 6299884"/>
              <a:gd name="connsiteY1771" fmla="*/ 1465341 h 5597613"/>
              <a:gd name="connsiteX1772" fmla="*/ 1159052 w 6299884"/>
              <a:gd name="connsiteY1772" fmla="*/ 1461398 h 5597613"/>
              <a:gd name="connsiteX1773" fmla="*/ 1173072 w 6299884"/>
              <a:gd name="connsiteY1773" fmla="*/ 1447711 h 5597613"/>
              <a:gd name="connsiteX1774" fmla="*/ 1186921 w 6299884"/>
              <a:gd name="connsiteY1774" fmla="*/ 1447892 h 5597613"/>
              <a:gd name="connsiteX1775" fmla="*/ 1265004 w 6299884"/>
              <a:gd name="connsiteY1775" fmla="*/ 1451753 h 5597613"/>
              <a:gd name="connsiteX1776" fmla="*/ 1277073 w 6299884"/>
              <a:gd name="connsiteY1776" fmla="*/ 1452266 h 5597613"/>
              <a:gd name="connsiteX1777" fmla="*/ 1306882 w 6299884"/>
              <a:gd name="connsiteY1777" fmla="*/ 1454076 h 5597613"/>
              <a:gd name="connsiteX1778" fmla="*/ 1345878 w 6299884"/>
              <a:gd name="connsiteY1778" fmla="*/ 1431113 h 5597613"/>
              <a:gd name="connsiteX1779" fmla="*/ 1364291 w 6299884"/>
              <a:gd name="connsiteY1779" fmla="*/ 1421217 h 5597613"/>
              <a:gd name="connsiteX1780" fmla="*/ 1436868 w 6299884"/>
              <a:gd name="connsiteY1780" fmla="*/ 1425185 h 5597613"/>
              <a:gd name="connsiteX1781" fmla="*/ 1448994 w 6299884"/>
              <a:gd name="connsiteY1781" fmla="*/ 1421075 h 5597613"/>
              <a:gd name="connsiteX1782" fmla="*/ 1453502 w 6299884"/>
              <a:gd name="connsiteY1782" fmla="*/ 1415622 h 5597613"/>
              <a:gd name="connsiteX1783" fmla="*/ 1455172 w 6299884"/>
              <a:gd name="connsiteY1783" fmla="*/ 1409776 h 5597613"/>
              <a:gd name="connsiteX1784" fmla="*/ 1442995 w 6299884"/>
              <a:gd name="connsiteY1784" fmla="*/ 1403750 h 5597613"/>
              <a:gd name="connsiteX1785" fmla="*/ 1432989 w 6299884"/>
              <a:gd name="connsiteY1785" fmla="*/ 1394551 h 5597613"/>
              <a:gd name="connsiteX1786" fmla="*/ 1442445 w 6299884"/>
              <a:gd name="connsiteY1786" fmla="*/ 1390940 h 5597613"/>
              <a:gd name="connsiteX1787" fmla="*/ 1460737 w 6299884"/>
              <a:gd name="connsiteY1787" fmla="*/ 1405048 h 5597613"/>
              <a:gd name="connsiteX1788" fmla="*/ 1523300 w 6299884"/>
              <a:gd name="connsiteY1788" fmla="*/ 1414574 h 5597613"/>
              <a:gd name="connsiteX1789" fmla="*/ 1541322 w 6299884"/>
              <a:gd name="connsiteY1789" fmla="*/ 1407519 h 5597613"/>
              <a:gd name="connsiteX1790" fmla="*/ 1548551 w 6299884"/>
              <a:gd name="connsiteY1790" fmla="*/ 1411702 h 5597613"/>
              <a:gd name="connsiteX1791" fmla="*/ 1561618 w 6299884"/>
              <a:gd name="connsiteY1791" fmla="*/ 1417563 h 5597613"/>
              <a:gd name="connsiteX1792" fmla="*/ 1605281 w 6299884"/>
              <a:gd name="connsiteY1792" fmla="*/ 1404796 h 5597613"/>
              <a:gd name="connsiteX1793" fmla="*/ 1666085 w 6299884"/>
              <a:gd name="connsiteY1793" fmla="*/ 1370381 h 5597613"/>
              <a:gd name="connsiteX1794" fmla="*/ 1667307 w 6299884"/>
              <a:gd name="connsiteY1794" fmla="*/ 1371997 h 5597613"/>
              <a:gd name="connsiteX1795" fmla="*/ 1665412 w 6299884"/>
              <a:gd name="connsiteY1795" fmla="*/ 1381574 h 5597613"/>
              <a:gd name="connsiteX1796" fmla="*/ 1675919 w 6299884"/>
              <a:gd name="connsiteY1796" fmla="*/ 1393447 h 5597613"/>
              <a:gd name="connsiteX1797" fmla="*/ 1687436 w 6299884"/>
              <a:gd name="connsiteY1797" fmla="*/ 1381149 h 5597613"/>
              <a:gd name="connsiteX1798" fmla="*/ 1689498 w 6299884"/>
              <a:gd name="connsiteY1798" fmla="*/ 1372463 h 5597613"/>
              <a:gd name="connsiteX1799" fmla="*/ 1701784 w 6299884"/>
              <a:gd name="connsiteY1799" fmla="*/ 1384004 h 5597613"/>
              <a:gd name="connsiteX1800" fmla="*/ 1707008 w 6299884"/>
              <a:gd name="connsiteY1800" fmla="*/ 1392250 h 5597613"/>
              <a:gd name="connsiteX1801" fmla="*/ 1743989 w 6299884"/>
              <a:gd name="connsiteY1801" fmla="*/ 1402867 h 5597613"/>
              <a:gd name="connsiteX1802" fmla="*/ 1772466 w 6299884"/>
              <a:gd name="connsiteY1802" fmla="*/ 1397547 h 5597613"/>
              <a:gd name="connsiteX1803" fmla="*/ 1782479 w 6299884"/>
              <a:gd name="connsiteY1803" fmla="*/ 1391989 h 5597613"/>
              <a:gd name="connsiteX1804" fmla="*/ 1804337 w 6299884"/>
              <a:gd name="connsiteY1804" fmla="*/ 1390673 h 5597613"/>
              <a:gd name="connsiteX1805" fmla="*/ 1817570 w 6299884"/>
              <a:gd name="connsiteY1805" fmla="*/ 1397424 h 5597613"/>
              <a:gd name="connsiteX1806" fmla="*/ 1828359 w 6299884"/>
              <a:gd name="connsiteY1806" fmla="*/ 1400943 h 5597613"/>
              <a:gd name="connsiteX1807" fmla="*/ 1842098 w 6299884"/>
              <a:gd name="connsiteY1807" fmla="*/ 1395609 h 5597613"/>
              <a:gd name="connsiteX1808" fmla="*/ 1857124 w 6299884"/>
              <a:gd name="connsiteY1808" fmla="*/ 1372511 h 5597613"/>
              <a:gd name="connsiteX1809" fmla="*/ 1856906 w 6299884"/>
              <a:gd name="connsiteY1809" fmla="*/ 1361485 h 5597613"/>
              <a:gd name="connsiteX1810" fmla="*/ 1906115 w 6299884"/>
              <a:gd name="connsiteY1810" fmla="*/ 1388263 h 5597613"/>
              <a:gd name="connsiteX1811" fmla="*/ 1920411 w 6299884"/>
              <a:gd name="connsiteY1811" fmla="*/ 1380981 h 5597613"/>
              <a:gd name="connsiteX1812" fmla="*/ 1922364 w 6299884"/>
              <a:gd name="connsiteY1812" fmla="*/ 1366782 h 5597613"/>
              <a:gd name="connsiteX1813" fmla="*/ 1912242 w 6299884"/>
              <a:gd name="connsiteY1813" fmla="*/ 1366828 h 5597613"/>
              <a:gd name="connsiteX1814" fmla="*/ 1903567 w 6299884"/>
              <a:gd name="connsiteY1814" fmla="*/ 1364759 h 5597613"/>
              <a:gd name="connsiteX1815" fmla="*/ 1906184 w 6299884"/>
              <a:gd name="connsiteY1815" fmla="*/ 1354125 h 5597613"/>
              <a:gd name="connsiteX1816" fmla="*/ 1917254 w 6299884"/>
              <a:gd name="connsiteY1816" fmla="*/ 1349291 h 5597613"/>
              <a:gd name="connsiteX1817" fmla="*/ 1928158 w 6299884"/>
              <a:gd name="connsiteY1817" fmla="*/ 1343565 h 5597613"/>
              <a:gd name="connsiteX1818" fmla="*/ 1908695 w 6299884"/>
              <a:gd name="connsiteY1818" fmla="*/ 1337977 h 5597613"/>
              <a:gd name="connsiteX1819" fmla="*/ 1853526 w 6299884"/>
              <a:gd name="connsiteY1819" fmla="*/ 1333524 h 5597613"/>
              <a:gd name="connsiteX1820" fmla="*/ 1819317 w 6299884"/>
              <a:gd name="connsiteY1820" fmla="*/ 1342681 h 5597613"/>
              <a:gd name="connsiteX1821" fmla="*/ 1808305 w 6299884"/>
              <a:gd name="connsiteY1821" fmla="*/ 1342894 h 5597613"/>
              <a:gd name="connsiteX1822" fmla="*/ 1783062 w 6299884"/>
              <a:gd name="connsiteY1822" fmla="*/ 1331007 h 5597613"/>
              <a:gd name="connsiteX1823" fmla="*/ 1769878 w 6299884"/>
              <a:gd name="connsiteY1823" fmla="*/ 1334391 h 5597613"/>
              <a:gd name="connsiteX1824" fmla="*/ 1742233 w 6299884"/>
              <a:gd name="connsiteY1824" fmla="*/ 1344167 h 5597613"/>
              <a:gd name="connsiteX1825" fmla="*/ 1714928 w 6299884"/>
              <a:gd name="connsiteY1825" fmla="*/ 1340967 h 5597613"/>
              <a:gd name="connsiteX1826" fmla="*/ 1705247 w 6299884"/>
              <a:gd name="connsiteY1826" fmla="*/ 1348309 h 5597613"/>
              <a:gd name="connsiteX1827" fmla="*/ 1699460 w 6299884"/>
              <a:gd name="connsiteY1827" fmla="*/ 1356768 h 5597613"/>
              <a:gd name="connsiteX1828" fmla="*/ 1687341 w 6299884"/>
              <a:gd name="connsiteY1828" fmla="*/ 1346119 h 5597613"/>
              <a:gd name="connsiteX1829" fmla="*/ 1672942 w 6299884"/>
              <a:gd name="connsiteY1829" fmla="*/ 1333130 h 5597613"/>
              <a:gd name="connsiteX1830" fmla="*/ 1650136 w 6299884"/>
              <a:gd name="connsiteY1830" fmla="*/ 1339234 h 5597613"/>
              <a:gd name="connsiteX1831" fmla="*/ 1616709 w 6299884"/>
              <a:gd name="connsiteY1831" fmla="*/ 1342710 h 5597613"/>
              <a:gd name="connsiteX1832" fmla="*/ 1605313 w 6299884"/>
              <a:gd name="connsiteY1832" fmla="*/ 1331005 h 5597613"/>
              <a:gd name="connsiteX1833" fmla="*/ 1594251 w 6299884"/>
              <a:gd name="connsiteY1833" fmla="*/ 1321082 h 5597613"/>
              <a:gd name="connsiteX1834" fmla="*/ 1529515 w 6299884"/>
              <a:gd name="connsiteY1834" fmla="*/ 1314726 h 5597613"/>
              <a:gd name="connsiteX1835" fmla="*/ 1497197 w 6299884"/>
              <a:gd name="connsiteY1835" fmla="*/ 1329064 h 5597613"/>
              <a:gd name="connsiteX1836" fmla="*/ 1495418 w 6299884"/>
              <a:gd name="connsiteY1836" fmla="*/ 1329397 h 5597613"/>
              <a:gd name="connsiteX1837" fmla="*/ 1488970 w 6299884"/>
              <a:gd name="connsiteY1837" fmla="*/ 1319533 h 5597613"/>
              <a:gd name="connsiteX1838" fmla="*/ 1480122 w 6299884"/>
              <a:gd name="connsiteY1838" fmla="*/ 1331332 h 5597613"/>
              <a:gd name="connsiteX1839" fmla="*/ 1478119 w 6299884"/>
              <a:gd name="connsiteY1839" fmla="*/ 1335395 h 5597613"/>
              <a:gd name="connsiteX1840" fmla="*/ 1473605 w 6299884"/>
              <a:gd name="connsiteY1840" fmla="*/ 1355607 h 5597613"/>
              <a:gd name="connsiteX1841" fmla="*/ 1464481 w 6299884"/>
              <a:gd name="connsiteY1841" fmla="*/ 1360999 h 5597613"/>
              <a:gd name="connsiteX1842" fmla="*/ 1458534 w 6299884"/>
              <a:gd name="connsiteY1842" fmla="*/ 1353810 h 5597613"/>
              <a:gd name="connsiteX1843" fmla="*/ 1452374 w 6299884"/>
              <a:gd name="connsiteY1843" fmla="*/ 1320834 h 5597613"/>
              <a:gd name="connsiteX1844" fmla="*/ 1442810 w 6299884"/>
              <a:gd name="connsiteY1844" fmla="*/ 1318932 h 5597613"/>
              <a:gd name="connsiteX1845" fmla="*/ 1415273 w 6299884"/>
              <a:gd name="connsiteY1845" fmla="*/ 1334221 h 5597613"/>
              <a:gd name="connsiteX1846" fmla="*/ 1407820 w 6299884"/>
              <a:gd name="connsiteY1846" fmla="*/ 1333768 h 5597613"/>
              <a:gd name="connsiteX1847" fmla="*/ 1380238 w 6299884"/>
              <a:gd name="connsiteY1847" fmla="*/ 1324163 h 5597613"/>
              <a:gd name="connsiteX1848" fmla="*/ 1355661 w 6299884"/>
              <a:gd name="connsiteY1848" fmla="*/ 1315841 h 5597613"/>
              <a:gd name="connsiteX1849" fmla="*/ 1346985 w 6299884"/>
              <a:gd name="connsiteY1849" fmla="*/ 1313773 h 5597613"/>
              <a:gd name="connsiteX1850" fmla="*/ 1301491 w 6299884"/>
              <a:gd name="connsiteY1850" fmla="*/ 1316736 h 5597613"/>
              <a:gd name="connsiteX1851" fmla="*/ 1287085 w 6299884"/>
              <a:gd name="connsiteY1851" fmla="*/ 1318505 h 5597613"/>
              <a:gd name="connsiteX1852" fmla="*/ 1251879 w 6299884"/>
              <a:gd name="connsiteY1852" fmla="*/ 1322314 h 5597613"/>
              <a:gd name="connsiteX1853" fmla="*/ 1242647 w 6299884"/>
              <a:gd name="connsiteY1853" fmla="*/ 1322194 h 5597613"/>
              <a:gd name="connsiteX1854" fmla="*/ 1190539 w 6299884"/>
              <a:gd name="connsiteY1854" fmla="*/ 1314403 h 5597613"/>
              <a:gd name="connsiteX1855" fmla="*/ 1167508 w 6299884"/>
              <a:gd name="connsiteY1855" fmla="*/ 1324239 h 5597613"/>
              <a:gd name="connsiteX1856" fmla="*/ 1129856 w 6299884"/>
              <a:gd name="connsiteY1856" fmla="*/ 1324816 h 5597613"/>
              <a:gd name="connsiteX1857" fmla="*/ 1093881 w 6299884"/>
              <a:gd name="connsiteY1857" fmla="*/ 1304789 h 5597613"/>
              <a:gd name="connsiteX1858" fmla="*/ 1092160 w 6299884"/>
              <a:gd name="connsiteY1858" fmla="*/ 1300498 h 5597613"/>
              <a:gd name="connsiteX1859" fmla="*/ 1081871 w 6299884"/>
              <a:gd name="connsiteY1859" fmla="*/ 1299653 h 5597613"/>
              <a:gd name="connsiteX1860" fmla="*/ 1072299 w 6299884"/>
              <a:gd name="connsiteY1860" fmla="*/ 1312509 h 5597613"/>
              <a:gd name="connsiteX1861" fmla="*/ 1026861 w 6299884"/>
              <a:gd name="connsiteY1861" fmla="*/ 1310851 h 5597613"/>
              <a:gd name="connsiteX1862" fmla="*/ 1006125 w 6299884"/>
              <a:gd name="connsiteY1862" fmla="*/ 1293511 h 5597613"/>
              <a:gd name="connsiteX1863" fmla="*/ 983941 w 6299884"/>
              <a:gd name="connsiteY1863" fmla="*/ 1278285 h 5597613"/>
              <a:gd name="connsiteX1864" fmla="*/ 983928 w 6299884"/>
              <a:gd name="connsiteY1864" fmla="*/ 1307802 h 5597613"/>
              <a:gd name="connsiteX1865" fmla="*/ 962461 w 6299884"/>
              <a:gd name="connsiteY1865" fmla="*/ 1306278 h 5597613"/>
              <a:gd name="connsiteX1866" fmla="*/ 948222 w 6299884"/>
              <a:gd name="connsiteY1866" fmla="*/ 1308938 h 5597613"/>
              <a:gd name="connsiteX1867" fmla="*/ 902676 w 6299884"/>
              <a:gd name="connsiteY1867" fmla="*/ 1301766 h 5597613"/>
              <a:gd name="connsiteX1868" fmla="*/ 764365 w 6299884"/>
              <a:gd name="connsiteY1868" fmla="*/ 1286097 h 5597613"/>
              <a:gd name="connsiteX1869" fmla="*/ 754468 w 6299884"/>
              <a:gd name="connsiteY1869" fmla="*/ 1282411 h 5597613"/>
              <a:gd name="connsiteX1870" fmla="*/ 759033 w 6299884"/>
              <a:gd name="connsiteY1870" fmla="*/ 1272336 h 5597613"/>
              <a:gd name="connsiteX1871" fmla="*/ 762150 w 6299884"/>
              <a:gd name="connsiteY1871" fmla="*/ 1264375 h 5597613"/>
              <a:gd name="connsiteX1872" fmla="*/ 752809 w 6299884"/>
              <a:gd name="connsiteY1872" fmla="*/ 1258741 h 5597613"/>
              <a:gd name="connsiteX1873" fmla="*/ 744800 w 6299884"/>
              <a:gd name="connsiteY1873" fmla="*/ 1260236 h 5597613"/>
              <a:gd name="connsiteX1874" fmla="*/ 721393 w 6299884"/>
              <a:gd name="connsiteY1874" fmla="*/ 1243396 h 5597613"/>
              <a:gd name="connsiteX1875" fmla="*/ 720676 w 6299884"/>
              <a:gd name="connsiteY1875" fmla="*/ 1229695 h 5597613"/>
              <a:gd name="connsiteX1876" fmla="*/ 711503 w 6299884"/>
              <a:gd name="connsiteY1876" fmla="*/ 1224953 h 5597613"/>
              <a:gd name="connsiteX1877" fmla="*/ 702315 w 6299884"/>
              <a:gd name="connsiteY1877" fmla="*/ 1249726 h 5597613"/>
              <a:gd name="connsiteX1878" fmla="*/ 685137 w 6299884"/>
              <a:gd name="connsiteY1878" fmla="*/ 1231722 h 5597613"/>
              <a:gd name="connsiteX1879" fmla="*/ 686040 w 6299884"/>
              <a:gd name="connsiteY1879" fmla="*/ 1202040 h 5597613"/>
              <a:gd name="connsiteX1880" fmla="*/ 708622 w 6299884"/>
              <a:gd name="connsiteY1880" fmla="*/ 1199666 h 5597613"/>
              <a:gd name="connsiteX1881" fmla="*/ 739653 w 6299884"/>
              <a:gd name="connsiteY1881" fmla="*/ 1203093 h 5597613"/>
              <a:gd name="connsiteX1882" fmla="*/ 760121 w 6299884"/>
              <a:gd name="connsiteY1882" fmla="*/ 1199270 h 5597613"/>
              <a:gd name="connsiteX1883" fmla="*/ 845931 w 6299884"/>
              <a:gd name="connsiteY1883" fmla="*/ 1209989 h 5597613"/>
              <a:gd name="connsiteX1884" fmla="*/ 863622 w 6299884"/>
              <a:gd name="connsiteY1884" fmla="*/ 1201151 h 5597613"/>
              <a:gd name="connsiteX1885" fmla="*/ 864402 w 6299884"/>
              <a:gd name="connsiteY1885" fmla="*/ 1195471 h 5597613"/>
              <a:gd name="connsiteX1886" fmla="*/ 870409 w 6299884"/>
              <a:gd name="connsiteY1886" fmla="*/ 1198038 h 5597613"/>
              <a:gd name="connsiteX1887" fmla="*/ 873909 w 6299884"/>
              <a:gd name="connsiteY1887" fmla="*/ 1201995 h 5597613"/>
              <a:gd name="connsiteX1888" fmla="*/ 885254 w 6299884"/>
              <a:gd name="connsiteY1888" fmla="*/ 1203566 h 5597613"/>
              <a:gd name="connsiteX1889" fmla="*/ 880197 w 6299884"/>
              <a:gd name="connsiteY1889" fmla="*/ 1196210 h 5597613"/>
              <a:gd name="connsiteX1890" fmla="*/ 878974 w 6299884"/>
              <a:gd name="connsiteY1890" fmla="*/ 1194594 h 5597613"/>
              <a:gd name="connsiteX1891" fmla="*/ 876918 w 6299884"/>
              <a:gd name="connsiteY1891" fmla="*/ 1188521 h 5597613"/>
              <a:gd name="connsiteX1892" fmla="*/ 882982 w 6299884"/>
              <a:gd name="connsiteY1892" fmla="*/ 1186467 h 5597613"/>
              <a:gd name="connsiteX1893" fmla="*/ 909071 w 6299884"/>
              <a:gd name="connsiteY1893" fmla="*/ 1173293 h 5597613"/>
              <a:gd name="connsiteX1894" fmla="*/ 913246 w 6299884"/>
              <a:gd name="connsiteY1894" fmla="*/ 1166057 h 5597613"/>
              <a:gd name="connsiteX1895" fmla="*/ 891228 w 6299884"/>
              <a:gd name="connsiteY1895" fmla="*/ 1151723 h 5597613"/>
              <a:gd name="connsiteX1896" fmla="*/ 838280 w 6299884"/>
              <a:gd name="connsiteY1896" fmla="*/ 1154235 h 5597613"/>
              <a:gd name="connsiteX1897" fmla="*/ 820648 w 6299884"/>
              <a:gd name="connsiteY1897" fmla="*/ 1158451 h 5597613"/>
              <a:gd name="connsiteX1898" fmla="*/ 812864 w 6299884"/>
              <a:gd name="connsiteY1898" fmla="*/ 1156215 h 5597613"/>
              <a:gd name="connsiteX1899" fmla="*/ 797907 w 6299884"/>
              <a:gd name="connsiteY1899" fmla="*/ 1145175 h 5597613"/>
              <a:gd name="connsiteX1900" fmla="*/ 773270 w 6299884"/>
              <a:gd name="connsiteY1900" fmla="*/ 1141475 h 5597613"/>
              <a:gd name="connsiteX1901" fmla="*/ 761708 w 6299884"/>
              <a:gd name="connsiteY1901" fmla="*/ 1128877 h 5597613"/>
              <a:gd name="connsiteX1902" fmla="*/ 761765 w 6299884"/>
              <a:gd name="connsiteY1902" fmla="*/ 1124255 h 5597613"/>
              <a:gd name="connsiteX1903" fmla="*/ 753148 w 6299884"/>
              <a:gd name="connsiteY1903" fmla="*/ 1117565 h 5597613"/>
              <a:gd name="connsiteX1904" fmla="*/ 750920 w 6299884"/>
              <a:gd name="connsiteY1904" fmla="*/ 1125360 h 5597613"/>
              <a:gd name="connsiteX1905" fmla="*/ 746189 w 6299884"/>
              <a:gd name="connsiteY1905" fmla="*/ 1134544 h 5597613"/>
              <a:gd name="connsiteX1906" fmla="*/ 729677 w 6299884"/>
              <a:gd name="connsiteY1906" fmla="*/ 1120104 h 5597613"/>
              <a:gd name="connsiteX1907" fmla="*/ 728345 w 6299884"/>
              <a:gd name="connsiteY1907" fmla="*/ 1112974 h 5597613"/>
              <a:gd name="connsiteX1908" fmla="*/ 724561 w 6299884"/>
              <a:gd name="connsiteY1908" fmla="*/ 1117370 h 5597613"/>
              <a:gd name="connsiteX1909" fmla="*/ 712825 w 6299884"/>
              <a:gd name="connsiteY1909" fmla="*/ 1118640 h 5597613"/>
              <a:gd name="connsiteX1910" fmla="*/ 689809 w 6299884"/>
              <a:gd name="connsiteY1910" fmla="*/ 1098959 h 5597613"/>
              <a:gd name="connsiteX1911" fmla="*/ 668297 w 6299884"/>
              <a:gd name="connsiteY1911" fmla="*/ 1072541 h 5597613"/>
              <a:gd name="connsiteX1912" fmla="*/ 659013 w 6299884"/>
              <a:gd name="connsiteY1912" fmla="*/ 1062285 h 5597613"/>
              <a:gd name="connsiteX1913" fmla="*/ 611310 w 6299884"/>
              <a:gd name="connsiteY1913" fmla="*/ 1028769 h 5597613"/>
              <a:gd name="connsiteX1914" fmla="*/ 607199 w 6299884"/>
              <a:gd name="connsiteY1914" fmla="*/ 1016625 h 5597613"/>
              <a:gd name="connsiteX1915" fmla="*/ 617155 w 6299884"/>
              <a:gd name="connsiteY1915" fmla="*/ 1015687 h 5597613"/>
              <a:gd name="connsiteX1916" fmla="*/ 633173 w 6299884"/>
              <a:gd name="connsiteY1916" fmla="*/ 1012695 h 5597613"/>
              <a:gd name="connsiteX1917" fmla="*/ 653366 w 6299884"/>
              <a:gd name="connsiteY1917" fmla="*/ 1002467 h 5597613"/>
              <a:gd name="connsiteX1918" fmla="*/ 674603 w 6299884"/>
              <a:gd name="connsiteY1918" fmla="*/ 1022481 h 5597613"/>
              <a:gd name="connsiteX1919" fmla="*/ 674488 w 6299884"/>
              <a:gd name="connsiteY1919" fmla="*/ 1031725 h 5597613"/>
              <a:gd name="connsiteX1920" fmla="*/ 673931 w 6299884"/>
              <a:gd name="connsiteY1920" fmla="*/ 1033674 h 5597613"/>
              <a:gd name="connsiteX1921" fmla="*/ 675545 w 6299884"/>
              <a:gd name="connsiteY1921" fmla="*/ 1032450 h 5597613"/>
              <a:gd name="connsiteX1922" fmla="*/ 685500 w 6299884"/>
              <a:gd name="connsiteY1922" fmla="*/ 1031513 h 5597613"/>
              <a:gd name="connsiteX1923" fmla="*/ 710258 w 6299884"/>
              <a:gd name="connsiteY1923" fmla="*/ 1011209 h 5597613"/>
              <a:gd name="connsiteX1924" fmla="*/ 723889 w 6299884"/>
              <a:gd name="connsiteY1924" fmla="*/ 1000363 h 5597613"/>
              <a:gd name="connsiteX1925" fmla="*/ 739235 w 6299884"/>
              <a:gd name="connsiteY1925" fmla="*/ 1008564 h 5597613"/>
              <a:gd name="connsiteX1926" fmla="*/ 790947 w 6299884"/>
              <a:gd name="connsiteY1926" fmla="*/ 1033953 h 5597613"/>
              <a:gd name="connsiteX1927" fmla="*/ 801965 w 6299884"/>
              <a:gd name="connsiteY1927" fmla="*/ 1018982 h 5597613"/>
              <a:gd name="connsiteX1928" fmla="*/ 806646 w 6299884"/>
              <a:gd name="connsiteY1928" fmla="*/ 999662 h 5597613"/>
              <a:gd name="connsiteX1929" fmla="*/ 828496 w 6299884"/>
              <a:gd name="connsiteY1929" fmla="*/ 1013104 h 5597613"/>
              <a:gd name="connsiteX1930" fmla="*/ 854579 w 6299884"/>
              <a:gd name="connsiteY1930" fmla="*/ 1014688 h 5597613"/>
              <a:gd name="connsiteX1931" fmla="*/ 856526 w 6299884"/>
              <a:gd name="connsiteY1931" fmla="*/ 1015247 h 5597613"/>
              <a:gd name="connsiteX1932" fmla="*/ 869106 w 6299884"/>
              <a:gd name="connsiteY1932" fmla="*/ 988917 h 5597613"/>
              <a:gd name="connsiteX1933" fmla="*/ 873396 w 6299884"/>
              <a:gd name="connsiteY1933" fmla="*/ 972437 h 5597613"/>
              <a:gd name="connsiteX1934" fmla="*/ 876955 w 6299884"/>
              <a:gd name="connsiteY1934" fmla="*/ 971772 h 5597613"/>
              <a:gd name="connsiteX1935" fmla="*/ 891411 w 6299884"/>
              <a:gd name="connsiteY1935" fmla="*/ 980139 h 5597613"/>
              <a:gd name="connsiteX1936" fmla="*/ 902975 w 6299884"/>
              <a:gd name="connsiteY1936" fmla="*/ 992737 h 5597613"/>
              <a:gd name="connsiteX1937" fmla="*/ 916093 w 6299884"/>
              <a:gd name="connsiteY1937" fmla="*/ 1008733 h 5597613"/>
              <a:gd name="connsiteX1938" fmla="*/ 934282 w 6299884"/>
              <a:gd name="connsiteY1938" fmla="*/ 1002568 h 5597613"/>
              <a:gd name="connsiteX1939" fmla="*/ 942068 w 6299884"/>
              <a:gd name="connsiteY1939" fmla="*/ 1004803 h 5597613"/>
              <a:gd name="connsiteX1940" fmla="*/ 955301 w 6299884"/>
              <a:gd name="connsiteY1940" fmla="*/ 1011555 h 5597613"/>
              <a:gd name="connsiteX1941" fmla="*/ 960474 w 6299884"/>
              <a:gd name="connsiteY1941" fmla="*/ 1009665 h 5597613"/>
              <a:gd name="connsiteX1942" fmla="*/ 979771 w 6299884"/>
              <a:gd name="connsiteY1942" fmla="*/ 1014362 h 5597613"/>
              <a:gd name="connsiteX1943" fmla="*/ 1002737 w 6299884"/>
              <a:gd name="connsiteY1943" fmla="*/ 1023907 h 5597613"/>
              <a:gd name="connsiteX1944" fmla="*/ 1012807 w 6299884"/>
              <a:gd name="connsiteY1944" fmla="*/ 1013725 h 5597613"/>
              <a:gd name="connsiteX1945" fmla="*/ 1012922 w 6299884"/>
              <a:gd name="connsiteY1945" fmla="*/ 1004481 h 5597613"/>
              <a:gd name="connsiteX1946" fmla="*/ 1008703 w 6299884"/>
              <a:gd name="connsiteY1946" fmla="*/ 986823 h 5597613"/>
              <a:gd name="connsiteX1947" fmla="*/ 992978 w 6299884"/>
              <a:gd name="connsiteY1947" fmla="*/ 951946 h 5597613"/>
              <a:gd name="connsiteX1948" fmla="*/ 1013888 w 6299884"/>
              <a:gd name="connsiteY1948" fmla="*/ 955418 h 5597613"/>
              <a:gd name="connsiteX1949" fmla="*/ 1039249 w 6299884"/>
              <a:gd name="connsiteY1949" fmla="*/ 958060 h 5597613"/>
              <a:gd name="connsiteX1950" fmla="*/ 1061881 w 6299884"/>
              <a:gd name="connsiteY1950" fmla="*/ 965822 h 5597613"/>
              <a:gd name="connsiteX1951" fmla="*/ 1130277 w 6299884"/>
              <a:gd name="connsiteY1951" fmla="*/ 991784 h 5597613"/>
              <a:gd name="connsiteX1952" fmla="*/ 1138677 w 6299884"/>
              <a:gd name="connsiteY1952" fmla="*/ 987447 h 5597613"/>
              <a:gd name="connsiteX1953" fmla="*/ 1143184 w 6299884"/>
              <a:gd name="connsiteY1953" fmla="*/ 981995 h 5597613"/>
              <a:gd name="connsiteX1954" fmla="*/ 1147018 w 6299884"/>
              <a:gd name="connsiteY1954" fmla="*/ 987734 h 5597613"/>
              <a:gd name="connsiteX1955" fmla="*/ 1154023 w 6299884"/>
              <a:gd name="connsiteY1955" fmla="*/ 995648 h 5597613"/>
              <a:gd name="connsiteX1956" fmla="*/ 1167481 w 6299884"/>
              <a:gd name="connsiteY1956" fmla="*/ 998669 h 5597613"/>
              <a:gd name="connsiteX1957" fmla="*/ 1173929 w 6299884"/>
              <a:gd name="connsiteY1957" fmla="*/ 1008533 h 5597613"/>
              <a:gd name="connsiteX1958" fmla="*/ 1182655 w 6299884"/>
              <a:gd name="connsiteY1958" fmla="*/ 1020737 h 5597613"/>
              <a:gd name="connsiteX1959" fmla="*/ 1190389 w 6299884"/>
              <a:gd name="connsiteY1959" fmla="*/ 1012837 h 5597613"/>
              <a:gd name="connsiteX1960" fmla="*/ 1193282 w 6299884"/>
              <a:gd name="connsiteY1960" fmla="*/ 1008607 h 5597613"/>
              <a:gd name="connsiteX1961" fmla="*/ 1201285 w 6299884"/>
              <a:gd name="connsiteY1961" fmla="*/ 1021869 h 5597613"/>
              <a:gd name="connsiteX1962" fmla="*/ 1210460 w 6299884"/>
              <a:gd name="connsiteY1962" fmla="*/ 1026611 h 5597613"/>
              <a:gd name="connsiteX1963" fmla="*/ 1214468 w 6299884"/>
              <a:gd name="connsiteY1963" fmla="*/ 1018484 h 5597613"/>
              <a:gd name="connsiteX1964" fmla="*/ 1247235 w 6299884"/>
              <a:gd name="connsiteY1964" fmla="*/ 996684 h 5597613"/>
              <a:gd name="connsiteX1965" fmla="*/ 1258023 w 6299884"/>
              <a:gd name="connsiteY1965" fmla="*/ 1000203 h 5597613"/>
              <a:gd name="connsiteX1966" fmla="*/ 1298128 w 6299884"/>
              <a:gd name="connsiteY1966" fmla="*/ 988101 h 5597613"/>
              <a:gd name="connsiteX1967" fmla="*/ 1298850 w 6299884"/>
              <a:gd name="connsiteY1967" fmla="*/ 987044 h 5597613"/>
              <a:gd name="connsiteX1968" fmla="*/ 1311309 w 6299884"/>
              <a:gd name="connsiteY1968" fmla="*/ 984716 h 5597613"/>
              <a:gd name="connsiteX1969" fmla="*/ 1314978 w 6299884"/>
              <a:gd name="connsiteY1969" fmla="*/ 989565 h 5597613"/>
              <a:gd name="connsiteX1970" fmla="*/ 1307245 w 6299884"/>
              <a:gd name="connsiteY1970" fmla="*/ 997465 h 5597613"/>
              <a:gd name="connsiteX1971" fmla="*/ 1301680 w 6299884"/>
              <a:gd name="connsiteY1971" fmla="*/ 1002194 h 5597613"/>
              <a:gd name="connsiteX1972" fmla="*/ 1307852 w 6299884"/>
              <a:gd name="connsiteY1972" fmla="*/ 1005653 h 5597613"/>
              <a:gd name="connsiteX1973" fmla="*/ 1322033 w 6299884"/>
              <a:gd name="connsiteY1973" fmla="*/ 1007615 h 5597613"/>
              <a:gd name="connsiteX1974" fmla="*/ 1338993 w 6299884"/>
              <a:gd name="connsiteY1974" fmla="*/ 1014593 h 5597613"/>
              <a:gd name="connsiteX1975" fmla="*/ 1349115 w 6299884"/>
              <a:gd name="connsiteY1975" fmla="*/ 1014547 h 5597613"/>
              <a:gd name="connsiteX1976" fmla="*/ 1379257 w 6299884"/>
              <a:gd name="connsiteY1976" fmla="*/ 1018140 h 5597613"/>
              <a:gd name="connsiteX1977" fmla="*/ 1393266 w 6299884"/>
              <a:gd name="connsiteY1977" fmla="*/ 1033969 h 5597613"/>
              <a:gd name="connsiteX1978" fmla="*/ 1414618 w 6299884"/>
              <a:gd name="connsiteY1978" fmla="*/ 1044738 h 5597613"/>
              <a:gd name="connsiteX1979" fmla="*/ 1430752 w 6299884"/>
              <a:gd name="connsiteY1979" fmla="*/ 1032502 h 5597613"/>
              <a:gd name="connsiteX1980" fmla="*/ 1450221 w 6299884"/>
              <a:gd name="connsiteY1980" fmla="*/ 1023331 h 5597613"/>
              <a:gd name="connsiteX1981" fmla="*/ 1460509 w 6299884"/>
              <a:gd name="connsiteY1981" fmla="*/ 1024176 h 5597613"/>
              <a:gd name="connsiteX1982" fmla="*/ 1472687 w 6299884"/>
              <a:gd name="connsiteY1982" fmla="*/ 1030202 h 5597613"/>
              <a:gd name="connsiteX1983" fmla="*/ 1473519 w 6299884"/>
              <a:gd name="connsiteY1983" fmla="*/ 1034658 h 5597613"/>
              <a:gd name="connsiteX1984" fmla="*/ 1485531 w 6299884"/>
              <a:gd name="connsiteY1984" fmla="*/ 1039794 h 5597613"/>
              <a:gd name="connsiteX1985" fmla="*/ 1500384 w 6299884"/>
              <a:gd name="connsiteY1985" fmla="*/ 1030563 h 5597613"/>
              <a:gd name="connsiteX1986" fmla="*/ 1558049 w 6299884"/>
              <a:gd name="connsiteY1986" fmla="*/ 1048384 h 5597613"/>
              <a:gd name="connsiteX1987" fmla="*/ 1560598 w 6299884"/>
              <a:gd name="connsiteY1987" fmla="*/ 1071887 h 5597613"/>
              <a:gd name="connsiteX1988" fmla="*/ 1578666 w 6299884"/>
              <a:gd name="connsiteY1988" fmla="*/ 1089726 h 5597613"/>
              <a:gd name="connsiteX1989" fmla="*/ 1595516 w 6299884"/>
              <a:gd name="connsiteY1989" fmla="*/ 1091190 h 5597613"/>
              <a:gd name="connsiteX1990" fmla="*/ 1615210 w 6299884"/>
              <a:gd name="connsiteY1990" fmla="*/ 1078288 h 5597613"/>
              <a:gd name="connsiteX1991" fmla="*/ 1625722 w 6299884"/>
              <a:gd name="connsiteY1991" fmla="*/ 1075402 h 5597613"/>
              <a:gd name="connsiteX1992" fmla="*/ 1646972 w 6299884"/>
              <a:gd name="connsiteY1992" fmla="*/ 1065900 h 5597613"/>
              <a:gd name="connsiteX1993" fmla="*/ 1642637 w 6299884"/>
              <a:gd name="connsiteY1993" fmla="*/ 1057486 h 5597613"/>
              <a:gd name="connsiteX1994" fmla="*/ 1637407 w 6299884"/>
              <a:gd name="connsiteY1994" fmla="*/ 1063997 h 5597613"/>
              <a:gd name="connsiteX1995" fmla="*/ 1632899 w 6299884"/>
              <a:gd name="connsiteY1995" fmla="*/ 1069450 h 5597613"/>
              <a:gd name="connsiteX1996" fmla="*/ 1626395 w 6299884"/>
              <a:gd name="connsiteY1996" fmla="*/ 1064209 h 5597613"/>
              <a:gd name="connsiteX1997" fmla="*/ 1621624 w 6299884"/>
              <a:gd name="connsiteY1997" fmla="*/ 1033741 h 5597613"/>
              <a:gd name="connsiteX1998" fmla="*/ 1627073 w 6299884"/>
              <a:gd name="connsiteY1998" fmla="*/ 1038257 h 5597613"/>
              <a:gd name="connsiteX1999" fmla="*/ 1647093 w 6299884"/>
              <a:gd name="connsiteY1999" fmla="*/ 1041897 h 5597613"/>
              <a:gd name="connsiteX2000" fmla="*/ 1653047 w 6299884"/>
              <a:gd name="connsiteY2000" fmla="*/ 1034328 h 5597613"/>
              <a:gd name="connsiteX2001" fmla="*/ 1667677 w 6299884"/>
              <a:gd name="connsiteY2001" fmla="*/ 1028829 h 5597613"/>
              <a:gd name="connsiteX2002" fmla="*/ 1685974 w 6299884"/>
              <a:gd name="connsiteY2002" fmla="*/ 1028178 h 5597613"/>
              <a:gd name="connsiteX2003" fmla="*/ 1677805 w 6299884"/>
              <a:gd name="connsiteY2003" fmla="*/ 1014025 h 5597613"/>
              <a:gd name="connsiteX2004" fmla="*/ 1692992 w 6299884"/>
              <a:gd name="connsiteY2004" fmla="*/ 1006577 h 5597613"/>
              <a:gd name="connsiteX2005" fmla="*/ 1694438 w 6299884"/>
              <a:gd name="connsiteY2005" fmla="*/ 1004461 h 5597613"/>
              <a:gd name="connsiteX2006" fmla="*/ 1689047 w 6299884"/>
              <a:gd name="connsiteY2006" fmla="*/ 995324 h 5597613"/>
              <a:gd name="connsiteX2007" fmla="*/ 1668860 w 6299884"/>
              <a:gd name="connsiteY2007" fmla="*/ 990793 h 5597613"/>
              <a:gd name="connsiteX2008" fmla="*/ 1652618 w 6299884"/>
              <a:gd name="connsiteY2008" fmla="*/ 997516 h 5597613"/>
              <a:gd name="connsiteX2009" fmla="*/ 1642105 w 6299884"/>
              <a:gd name="connsiteY2009" fmla="*/ 1000402 h 5597613"/>
              <a:gd name="connsiteX2010" fmla="*/ 1617642 w 6299884"/>
              <a:gd name="connsiteY2010" fmla="*/ 982836 h 5597613"/>
              <a:gd name="connsiteX2011" fmla="*/ 1603961 w 6299884"/>
              <a:gd name="connsiteY2011" fmla="*/ 983547 h 5597613"/>
              <a:gd name="connsiteX2012" fmla="*/ 1591443 w 6299884"/>
              <a:gd name="connsiteY2012" fmla="*/ 990497 h 5597613"/>
              <a:gd name="connsiteX2013" fmla="*/ 1580714 w 6299884"/>
              <a:gd name="connsiteY2013" fmla="*/ 982356 h 5597613"/>
              <a:gd name="connsiteX2014" fmla="*/ 1562524 w 6299884"/>
              <a:gd name="connsiteY2014" fmla="*/ 988520 h 5597613"/>
              <a:gd name="connsiteX2015" fmla="*/ 1546896 w 6299884"/>
              <a:gd name="connsiteY2015" fmla="*/ 988672 h 5597613"/>
              <a:gd name="connsiteX2016" fmla="*/ 1522260 w 6299884"/>
              <a:gd name="connsiteY2016" fmla="*/ 984973 h 5597613"/>
              <a:gd name="connsiteX2017" fmla="*/ 1507694 w 6299884"/>
              <a:gd name="connsiteY2017" fmla="*/ 971092 h 5597613"/>
              <a:gd name="connsiteX2018" fmla="*/ 1482610 w 6299884"/>
              <a:gd name="connsiteY2018" fmla="*/ 974856 h 5597613"/>
              <a:gd name="connsiteX2019" fmla="*/ 1476433 w 6299884"/>
              <a:gd name="connsiteY2019" fmla="*/ 986154 h 5597613"/>
              <a:gd name="connsiteX2020" fmla="*/ 1467430 w 6299884"/>
              <a:gd name="connsiteY2020" fmla="*/ 967545 h 5597613"/>
              <a:gd name="connsiteX2021" fmla="*/ 1465427 w 6299884"/>
              <a:gd name="connsiteY2021" fmla="*/ 971609 h 5597613"/>
              <a:gd name="connsiteX2022" fmla="*/ 1439061 w 6299884"/>
              <a:gd name="connsiteY2022" fmla="*/ 978378 h 5597613"/>
              <a:gd name="connsiteX2023" fmla="*/ 1432058 w 6299884"/>
              <a:gd name="connsiteY2023" fmla="*/ 970463 h 5597613"/>
              <a:gd name="connsiteX2024" fmla="*/ 1430892 w 6299884"/>
              <a:gd name="connsiteY2024" fmla="*/ 964224 h 5597613"/>
              <a:gd name="connsiteX2025" fmla="*/ 1425392 w 6299884"/>
              <a:gd name="connsiteY2025" fmla="*/ 949572 h 5597613"/>
              <a:gd name="connsiteX2026" fmla="*/ 1376344 w 6299884"/>
              <a:gd name="connsiteY2026" fmla="*/ 938443 h 5597613"/>
              <a:gd name="connsiteX2027" fmla="*/ 1296430 w 6299884"/>
              <a:gd name="connsiteY2027" fmla="*/ 924778 h 5597613"/>
              <a:gd name="connsiteX2028" fmla="*/ 1271237 w 6299884"/>
              <a:gd name="connsiteY2028" fmla="*/ 923028 h 5597613"/>
              <a:gd name="connsiteX2029" fmla="*/ 1252273 w 6299884"/>
              <a:gd name="connsiteY2029" fmla="*/ 920114 h 5597613"/>
              <a:gd name="connsiteX2030" fmla="*/ 1219353 w 6299884"/>
              <a:gd name="connsiteY2030" fmla="*/ 911507 h 5597613"/>
              <a:gd name="connsiteX2031" fmla="*/ 1185483 w 6299884"/>
              <a:gd name="connsiteY2031" fmla="*/ 907687 h 5597613"/>
              <a:gd name="connsiteX2032" fmla="*/ 1158062 w 6299884"/>
              <a:gd name="connsiteY2032" fmla="*/ 913731 h 5597613"/>
              <a:gd name="connsiteX2033" fmla="*/ 1133541 w 6299884"/>
              <a:gd name="connsiteY2033" fmla="*/ 900788 h 5597613"/>
              <a:gd name="connsiteX2034" fmla="*/ 1109961 w 6299884"/>
              <a:gd name="connsiteY2034" fmla="*/ 897813 h 5597613"/>
              <a:gd name="connsiteX2035" fmla="*/ 1075319 w 6299884"/>
              <a:gd name="connsiteY2035" fmla="*/ 884916 h 5597613"/>
              <a:gd name="connsiteX2036" fmla="*/ 1010310 w 6299884"/>
              <a:gd name="connsiteY2036" fmla="*/ 872157 h 5597613"/>
              <a:gd name="connsiteX2037" fmla="*/ 958201 w 6299884"/>
              <a:gd name="connsiteY2037" fmla="*/ 864366 h 5597613"/>
              <a:gd name="connsiteX2038" fmla="*/ 946023 w 6299884"/>
              <a:gd name="connsiteY2038" fmla="*/ 858339 h 5597613"/>
              <a:gd name="connsiteX2039" fmla="*/ 916330 w 6299884"/>
              <a:gd name="connsiteY2039" fmla="*/ 847284 h 5597613"/>
              <a:gd name="connsiteX2040" fmla="*/ 910099 w 6299884"/>
              <a:gd name="connsiteY2040" fmla="*/ 848447 h 5597613"/>
              <a:gd name="connsiteX2041" fmla="*/ 915280 w 6299884"/>
              <a:gd name="connsiteY2041" fmla="*/ 831801 h 5597613"/>
              <a:gd name="connsiteX2042" fmla="*/ 932695 w 6299884"/>
              <a:gd name="connsiteY2042" fmla="*/ 816558 h 5597613"/>
              <a:gd name="connsiteX2043" fmla="*/ 947988 w 6299884"/>
              <a:gd name="connsiteY2043" fmla="*/ 814624 h 5597613"/>
              <a:gd name="connsiteX2044" fmla="*/ 963001 w 6299884"/>
              <a:gd name="connsiteY2044" fmla="*/ 821042 h 5597613"/>
              <a:gd name="connsiteX2045" fmla="*/ 965000 w 6299884"/>
              <a:gd name="connsiteY2045" fmla="*/ 831737 h 5597613"/>
              <a:gd name="connsiteX2046" fmla="*/ 972394 w 6299884"/>
              <a:gd name="connsiteY2046" fmla="*/ 836811 h 5597613"/>
              <a:gd name="connsiteX2047" fmla="*/ 993702 w 6299884"/>
              <a:gd name="connsiteY2047" fmla="*/ 822687 h 5597613"/>
              <a:gd name="connsiteX2048" fmla="*/ 998542 w 6299884"/>
              <a:gd name="connsiteY2048" fmla="*/ 819016 h 5597613"/>
              <a:gd name="connsiteX2049" fmla="*/ 1002210 w 6299884"/>
              <a:gd name="connsiteY2049" fmla="*/ 823864 h 5597613"/>
              <a:gd name="connsiteX2050" fmla="*/ 1003043 w 6299884"/>
              <a:gd name="connsiteY2050" fmla="*/ 828320 h 5597613"/>
              <a:gd name="connsiteX2051" fmla="*/ 1012217 w 6299884"/>
              <a:gd name="connsiteY2051" fmla="*/ 833063 h 5597613"/>
              <a:gd name="connsiteX2052" fmla="*/ 1023729 w 6299884"/>
              <a:gd name="connsiteY2052" fmla="*/ 835525 h 5597613"/>
              <a:gd name="connsiteX2053" fmla="*/ 1024669 w 6299884"/>
              <a:gd name="connsiteY2053" fmla="*/ 845494 h 5597613"/>
              <a:gd name="connsiteX2054" fmla="*/ 1013824 w 6299884"/>
              <a:gd name="connsiteY2054" fmla="*/ 846598 h 5597613"/>
              <a:gd name="connsiteX2055" fmla="*/ 1006871 w 6299884"/>
              <a:gd name="connsiteY2055" fmla="*/ 848818 h 5597613"/>
              <a:gd name="connsiteX2056" fmla="*/ 1009259 w 6299884"/>
              <a:gd name="connsiteY2056" fmla="*/ 856673 h 5597613"/>
              <a:gd name="connsiteX2057" fmla="*/ 1030341 w 6299884"/>
              <a:gd name="connsiteY2057" fmla="*/ 846279 h 5597613"/>
              <a:gd name="connsiteX2058" fmla="*/ 1048422 w 6299884"/>
              <a:gd name="connsiteY2058" fmla="*/ 834601 h 5597613"/>
              <a:gd name="connsiteX2059" fmla="*/ 1100197 w 6299884"/>
              <a:gd name="connsiteY2059" fmla="*/ 840609 h 5597613"/>
              <a:gd name="connsiteX2060" fmla="*/ 1104533 w 6299884"/>
              <a:gd name="connsiteY2060" fmla="*/ 849023 h 5597613"/>
              <a:gd name="connsiteX2061" fmla="*/ 1102746 w 6299884"/>
              <a:gd name="connsiteY2061" fmla="*/ 864113 h 5597613"/>
              <a:gd name="connsiteX2062" fmla="*/ 1111530 w 6299884"/>
              <a:gd name="connsiteY2062" fmla="*/ 871696 h 5597613"/>
              <a:gd name="connsiteX2063" fmla="*/ 1116204 w 6299884"/>
              <a:gd name="connsiteY2063" fmla="*/ 867134 h 5597613"/>
              <a:gd name="connsiteX2064" fmla="*/ 1126947 w 6299884"/>
              <a:gd name="connsiteY2064" fmla="*/ 845759 h 5597613"/>
              <a:gd name="connsiteX2065" fmla="*/ 1128503 w 6299884"/>
              <a:gd name="connsiteY2065" fmla="*/ 849157 h 5597613"/>
              <a:gd name="connsiteX2066" fmla="*/ 1140180 w 6299884"/>
              <a:gd name="connsiteY2066" fmla="*/ 852510 h 5597613"/>
              <a:gd name="connsiteX2067" fmla="*/ 1145853 w 6299884"/>
              <a:gd name="connsiteY2067" fmla="*/ 853295 h 5597613"/>
              <a:gd name="connsiteX2068" fmla="*/ 1161590 w 6299884"/>
              <a:gd name="connsiteY2068" fmla="*/ 858657 h 5597613"/>
              <a:gd name="connsiteX2069" fmla="*/ 1190293 w 6299884"/>
              <a:gd name="connsiteY2069" fmla="*/ 849606 h 5597613"/>
              <a:gd name="connsiteX2070" fmla="*/ 1193576 w 6299884"/>
              <a:gd name="connsiteY2070" fmla="*/ 842536 h 5597613"/>
              <a:gd name="connsiteX2071" fmla="*/ 1195695 w 6299884"/>
              <a:gd name="connsiteY2071" fmla="*/ 829228 h 5597613"/>
              <a:gd name="connsiteX2072" fmla="*/ 1171060 w 6299884"/>
              <a:gd name="connsiteY2072" fmla="*/ 825529 h 5597613"/>
              <a:gd name="connsiteX2073" fmla="*/ 1149150 w 6299884"/>
              <a:gd name="connsiteY2073" fmla="*/ 816709 h 5597613"/>
              <a:gd name="connsiteX2074" fmla="*/ 1178626 w 6299884"/>
              <a:gd name="connsiteY2074" fmla="*/ 816737 h 5597613"/>
              <a:gd name="connsiteX2075" fmla="*/ 1200209 w 6299884"/>
              <a:gd name="connsiteY2075" fmla="*/ 809016 h 5597613"/>
              <a:gd name="connsiteX2076" fmla="*/ 1211944 w 6299884"/>
              <a:gd name="connsiteY2076" fmla="*/ 807747 h 5597613"/>
              <a:gd name="connsiteX2077" fmla="*/ 1213333 w 6299884"/>
              <a:gd name="connsiteY2077" fmla="*/ 810254 h 5597613"/>
              <a:gd name="connsiteX2078" fmla="*/ 1255993 w 6299884"/>
              <a:gd name="connsiteY2078" fmla="*/ 806897 h 5597613"/>
              <a:gd name="connsiteX2079" fmla="*/ 1278080 w 6299884"/>
              <a:gd name="connsiteY2079" fmla="*/ 787093 h 5597613"/>
              <a:gd name="connsiteX2080" fmla="*/ 1308613 w 6299884"/>
              <a:gd name="connsiteY2080" fmla="*/ 787846 h 5597613"/>
              <a:gd name="connsiteX2081" fmla="*/ 1347430 w 6299884"/>
              <a:gd name="connsiteY2081" fmla="*/ 793508 h 5597613"/>
              <a:gd name="connsiteX2082" fmla="*/ 1376517 w 6299884"/>
              <a:gd name="connsiteY2082" fmla="*/ 796375 h 5597613"/>
              <a:gd name="connsiteX2083" fmla="*/ 1398707 w 6299884"/>
              <a:gd name="connsiteY2083" fmla="*/ 796843 h 5597613"/>
              <a:gd name="connsiteX2084" fmla="*/ 1417836 w 6299884"/>
              <a:gd name="connsiteY2084" fmla="*/ 800647 h 5597613"/>
              <a:gd name="connsiteX2085" fmla="*/ 1437787 w 6299884"/>
              <a:gd name="connsiteY2085" fmla="*/ 838425 h 5597613"/>
              <a:gd name="connsiteX2086" fmla="*/ 1444791 w 6299884"/>
              <a:gd name="connsiteY2086" fmla="*/ 846340 h 5597613"/>
              <a:gd name="connsiteX2087" fmla="*/ 1453748 w 6299884"/>
              <a:gd name="connsiteY2087" fmla="*/ 840055 h 5597613"/>
              <a:gd name="connsiteX2088" fmla="*/ 1457755 w 6299884"/>
              <a:gd name="connsiteY2088" fmla="*/ 831928 h 5597613"/>
              <a:gd name="connsiteX2089" fmla="*/ 1482456 w 6299884"/>
              <a:gd name="connsiteY2089" fmla="*/ 816247 h 5597613"/>
              <a:gd name="connsiteX2090" fmla="*/ 1496188 w 6299884"/>
              <a:gd name="connsiteY2090" fmla="*/ 825671 h 5597613"/>
              <a:gd name="connsiteX2091" fmla="*/ 1513936 w 6299884"/>
              <a:gd name="connsiteY2091" fmla="*/ 812212 h 5597613"/>
              <a:gd name="connsiteX2092" fmla="*/ 1543470 w 6299884"/>
              <a:gd name="connsiteY2092" fmla="*/ 807617 h 5597613"/>
              <a:gd name="connsiteX2093" fmla="*/ 1602307 w 6299884"/>
              <a:gd name="connsiteY2093" fmla="*/ 816918 h 5597613"/>
              <a:gd name="connsiteX2094" fmla="*/ 1611872 w 6299884"/>
              <a:gd name="connsiteY2094" fmla="*/ 818820 h 5597613"/>
              <a:gd name="connsiteX2095" fmla="*/ 1632732 w 6299884"/>
              <a:gd name="connsiteY2095" fmla="*/ 812158 h 5597613"/>
              <a:gd name="connsiteX2096" fmla="*/ 1638295 w 6299884"/>
              <a:gd name="connsiteY2096" fmla="*/ 807429 h 5597613"/>
              <a:gd name="connsiteX2097" fmla="*/ 1646861 w 6299884"/>
              <a:gd name="connsiteY2097" fmla="*/ 803984 h 5597613"/>
              <a:gd name="connsiteX2098" fmla="*/ 1659928 w 6299884"/>
              <a:gd name="connsiteY2098" fmla="*/ 809844 h 5597613"/>
              <a:gd name="connsiteX2099" fmla="*/ 1671882 w 6299884"/>
              <a:gd name="connsiteY2099" fmla="*/ 819602 h 5597613"/>
              <a:gd name="connsiteX2100" fmla="*/ 1684449 w 6299884"/>
              <a:gd name="connsiteY2100" fmla="*/ 822788 h 5597613"/>
              <a:gd name="connsiteX2101" fmla="*/ 1702523 w 6299884"/>
              <a:gd name="connsiteY2101" fmla="*/ 825868 h 5597613"/>
              <a:gd name="connsiteX2102" fmla="*/ 1710532 w 6299884"/>
              <a:gd name="connsiteY2102" fmla="*/ 824372 h 5597613"/>
              <a:gd name="connsiteX2103" fmla="*/ 1748409 w 6299884"/>
              <a:gd name="connsiteY2103" fmla="*/ 820064 h 5597613"/>
              <a:gd name="connsiteX2104" fmla="*/ 1761815 w 6299884"/>
              <a:gd name="connsiteY2104" fmla="*/ 812949 h 5597613"/>
              <a:gd name="connsiteX2105" fmla="*/ 1750028 w 6299884"/>
              <a:gd name="connsiteY2105" fmla="*/ 804083 h 5597613"/>
              <a:gd name="connsiteX2106" fmla="*/ 1747026 w 6299884"/>
              <a:gd name="connsiteY2106" fmla="*/ 802799 h 5597613"/>
              <a:gd name="connsiteX2107" fmla="*/ 1736417 w 6299884"/>
              <a:gd name="connsiteY2107" fmla="*/ 770654 h 5597613"/>
              <a:gd name="connsiteX2108" fmla="*/ 1752929 w 6299884"/>
              <a:gd name="connsiteY2108" fmla="*/ 785095 h 5597613"/>
              <a:gd name="connsiteX2109" fmla="*/ 1773455 w 6299884"/>
              <a:gd name="connsiteY2109" fmla="*/ 776649 h 5597613"/>
              <a:gd name="connsiteX2110" fmla="*/ 1778569 w 6299884"/>
              <a:gd name="connsiteY2110" fmla="*/ 779383 h 5597613"/>
              <a:gd name="connsiteX2111" fmla="*/ 1777789 w 6299884"/>
              <a:gd name="connsiteY2111" fmla="*/ 785062 h 5597613"/>
              <a:gd name="connsiteX2112" fmla="*/ 1779287 w 6299884"/>
              <a:gd name="connsiteY2112" fmla="*/ 793084 h 5597613"/>
              <a:gd name="connsiteX2113" fmla="*/ 1784461 w 6299884"/>
              <a:gd name="connsiteY2113" fmla="*/ 791195 h 5597613"/>
              <a:gd name="connsiteX2114" fmla="*/ 1792578 w 6299884"/>
              <a:gd name="connsiteY2114" fmla="*/ 795213 h 5597613"/>
              <a:gd name="connsiteX2115" fmla="*/ 1794467 w 6299884"/>
              <a:gd name="connsiteY2115" fmla="*/ 800394 h 5597613"/>
              <a:gd name="connsiteX2116" fmla="*/ 1838746 w 6299884"/>
              <a:gd name="connsiteY2116" fmla="*/ 781055 h 5597613"/>
              <a:gd name="connsiteX2117" fmla="*/ 1840692 w 6299884"/>
              <a:gd name="connsiteY2117" fmla="*/ 781614 h 5597613"/>
              <a:gd name="connsiteX2118" fmla="*/ 1901591 w 6299884"/>
              <a:gd name="connsiteY2118" fmla="*/ 782229 h 5597613"/>
              <a:gd name="connsiteX2119" fmla="*/ 1917161 w 6299884"/>
              <a:gd name="connsiteY2119" fmla="*/ 786699 h 5597613"/>
              <a:gd name="connsiteX2120" fmla="*/ 1935178 w 6299884"/>
              <a:gd name="connsiteY2120" fmla="*/ 794402 h 5597613"/>
              <a:gd name="connsiteX2121" fmla="*/ 1969828 w 6299884"/>
              <a:gd name="connsiteY2121" fmla="*/ 792541 h 5597613"/>
              <a:gd name="connsiteX2122" fmla="*/ 1975506 w 6299884"/>
              <a:gd name="connsiteY2122" fmla="*/ 778568 h 5597613"/>
              <a:gd name="connsiteX2123" fmla="*/ 1973284 w 6299884"/>
              <a:gd name="connsiteY2123" fmla="*/ 771605 h 5597613"/>
              <a:gd name="connsiteX2124" fmla="*/ 1974180 w 6299884"/>
              <a:gd name="connsiteY2124" fmla="*/ 756680 h 5597613"/>
              <a:gd name="connsiteX2125" fmla="*/ 1975519 w 6299884"/>
              <a:gd name="connsiteY2125" fmla="*/ 749052 h 5597613"/>
              <a:gd name="connsiteX2126" fmla="*/ 1982747 w 6299884"/>
              <a:gd name="connsiteY2126" fmla="*/ 753236 h 5597613"/>
              <a:gd name="connsiteX2127" fmla="*/ 1994418 w 6299884"/>
              <a:gd name="connsiteY2127" fmla="*/ 771346 h 5597613"/>
              <a:gd name="connsiteX2128" fmla="*/ 2032064 w 6299884"/>
              <a:gd name="connsiteY2128" fmla="*/ 785528 h 5597613"/>
              <a:gd name="connsiteX2129" fmla="*/ 2055926 w 6299884"/>
              <a:gd name="connsiteY2129" fmla="*/ 780148 h 5597613"/>
              <a:gd name="connsiteX2130" fmla="*/ 2076055 w 6299884"/>
              <a:gd name="connsiteY2130" fmla="*/ 789301 h 5597613"/>
              <a:gd name="connsiteX2131" fmla="*/ 2079723 w 6299884"/>
              <a:gd name="connsiteY2131" fmla="*/ 794149 h 5597613"/>
              <a:gd name="connsiteX2132" fmla="*/ 2087464 w 6299884"/>
              <a:gd name="connsiteY2132" fmla="*/ 771491 h 5597613"/>
              <a:gd name="connsiteX2133" fmla="*/ 2097253 w 6299884"/>
              <a:gd name="connsiteY2133" fmla="*/ 769662 h 5597613"/>
              <a:gd name="connsiteX2134" fmla="*/ 2113048 w 6299884"/>
              <a:gd name="connsiteY2134" fmla="*/ 770402 h 5597613"/>
              <a:gd name="connsiteX2135" fmla="*/ 2133740 w 6299884"/>
              <a:gd name="connsiteY2135" fmla="*/ 762847 h 5597613"/>
              <a:gd name="connsiteX2136" fmla="*/ 2168997 w 6299884"/>
              <a:gd name="connsiteY2136" fmla="*/ 769174 h 5597613"/>
              <a:gd name="connsiteX2137" fmla="*/ 2191470 w 6299884"/>
              <a:gd name="connsiteY2137" fmla="*/ 761287 h 5597613"/>
              <a:gd name="connsiteX2138" fmla="*/ 2216887 w 6299884"/>
              <a:gd name="connsiteY2138" fmla="*/ 759306 h 5597613"/>
              <a:gd name="connsiteX2139" fmla="*/ 2231292 w 6299884"/>
              <a:gd name="connsiteY2139" fmla="*/ 757537 h 5597613"/>
              <a:gd name="connsiteX2140" fmla="*/ 2232905 w 6299884"/>
              <a:gd name="connsiteY2140" fmla="*/ 756314 h 5597613"/>
              <a:gd name="connsiteX2141" fmla="*/ 2243028 w 6299884"/>
              <a:gd name="connsiteY2141" fmla="*/ 756268 h 5597613"/>
              <a:gd name="connsiteX2142" fmla="*/ 2247195 w 6299884"/>
              <a:gd name="connsiteY2142" fmla="*/ 763790 h 5597613"/>
              <a:gd name="connsiteX2143" fmla="*/ 2267881 w 6299884"/>
              <a:gd name="connsiteY2143" fmla="*/ 770994 h 5597613"/>
              <a:gd name="connsiteX2144" fmla="*/ 2309880 w 6299884"/>
              <a:gd name="connsiteY2144" fmla="*/ 749315 h 5597613"/>
              <a:gd name="connsiteX2145" fmla="*/ 2321225 w 6299884"/>
              <a:gd name="connsiteY2145" fmla="*/ 750885 h 5597613"/>
              <a:gd name="connsiteX2146" fmla="*/ 2330791 w 6299884"/>
              <a:gd name="connsiteY2146" fmla="*/ 752788 h 5597613"/>
              <a:gd name="connsiteX2147" fmla="*/ 2352539 w 6299884"/>
              <a:gd name="connsiteY2147" fmla="*/ 745958 h 5597613"/>
              <a:gd name="connsiteX2148" fmla="*/ 2368564 w 6299884"/>
              <a:gd name="connsiteY2148" fmla="*/ 728208 h 5597613"/>
              <a:gd name="connsiteX2149" fmla="*/ 2376298 w 6299884"/>
              <a:gd name="connsiteY2149" fmla="*/ 720307 h 5597613"/>
              <a:gd name="connsiteX2150" fmla="*/ 2394987 w 6299884"/>
              <a:gd name="connsiteY2150" fmla="*/ 716816 h 5597613"/>
              <a:gd name="connsiteX2151" fmla="*/ 2396664 w 6299884"/>
              <a:gd name="connsiteY2151" fmla="*/ 696213 h 5597613"/>
              <a:gd name="connsiteX2152" fmla="*/ 2405333 w 6299884"/>
              <a:gd name="connsiteY2152" fmla="*/ 713040 h 5597613"/>
              <a:gd name="connsiteX2153" fmla="*/ 2386914 w 6299884"/>
              <a:gd name="connsiteY2153" fmla="*/ 737694 h 5597613"/>
              <a:gd name="connsiteX2154" fmla="*/ 2419009 w 6299884"/>
              <a:gd name="connsiteY2154" fmla="*/ 727086 h 5597613"/>
              <a:gd name="connsiteX2155" fmla="*/ 2423573 w 6299884"/>
              <a:gd name="connsiteY2155" fmla="*/ 717011 h 5597613"/>
              <a:gd name="connsiteX2156" fmla="*/ 2438542 w 6299884"/>
              <a:gd name="connsiteY2156" fmla="*/ 698536 h 5597613"/>
              <a:gd name="connsiteX2157" fmla="*/ 2441660 w 6299884"/>
              <a:gd name="connsiteY2157" fmla="*/ 690575 h 5597613"/>
              <a:gd name="connsiteX2158" fmla="*/ 2444560 w 6299884"/>
              <a:gd name="connsiteY2158" fmla="*/ 671587 h 5597613"/>
              <a:gd name="connsiteX2159" fmla="*/ 2448561 w 6299884"/>
              <a:gd name="connsiteY2159" fmla="*/ 678219 h 5597613"/>
              <a:gd name="connsiteX2160" fmla="*/ 2469139 w 6299884"/>
              <a:gd name="connsiteY2160" fmla="*/ 679908 h 5597613"/>
              <a:gd name="connsiteX2161" fmla="*/ 2494114 w 6299884"/>
              <a:gd name="connsiteY2161" fmla="*/ 670631 h 5597613"/>
              <a:gd name="connsiteX2162" fmla="*/ 2514524 w 6299884"/>
              <a:gd name="connsiteY2162" fmla="*/ 671431 h 5597613"/>
              <a:gd name="connsiteX2163" fmla="*/ 2575142 w 6299884"/>
              <a:gd name="connsiteY2163" fmla="*/ 680399 h 5597613"/>
              <a:gd name="connsiteX2164" fmla="*/ 2582255 w 6299884"/>
              <a:gd name="connsiteY2164" fmla="*/ 693827 h 5597613"/>
              <a:gd name="connsiteX2165" fmla="*/ 2571237 w 6299884"/>
              <a:gd name="connsiteY2165" fmla="*/ 708798 h 5597613"/>
              <a:gd name="connsiteX2166" fmla="*/ 2555936 w 6299884"/>
              <a:gd name="connsiteY2166" fmla="*/ 725491 h 5597613"/>
              <a:gd name="connsiteX2167" fmla="*/ 2632424 w 6299884"/>
              <a:gd name="connsiteY2167" fmla="*/ 686302 h 5597613"/>
              <a:gd name="connsiteX2168" fmla="*/ 2641880 w 6299884"/>
              <a:gd name="connsiteY2168" fmla="*/ 682690 h 5597613"/>
              <a:gd name="connsiteX2169" fmla="*/ 2650107 w 6299884"/>
              <a:gd name="connsiteY2169" fmla="*/ 692222 h 5597613"/>
              <a:gd name="connsiteX2170" fmla="*/ 2648045 w 6299884"/>
              <a:gd name="connsiteY2170" fmla="*/ 700907 h 5597613"/>
              <a:gd name="connsiteX2171" fmla="*/ 2636746 w 6299884"/>
              <a:gd name="connsiteY2171" fmla="*/ 724231 h 5597613"/>
              <a:gd name="connsiteX2172" fmla="*/ 2646413 w 6299884"/>
              <a:gd name="connsiteY2172" fmla="*/ 746405 h 5597613"/>
              <a:gd name="connsiteX2173" fmla="*/ 2663046 w 6299884"/>
              <a:gd name="connsiteY2173" fmla="*/ 736843 h 5597613"/>
              <a:gd name="connsiteX2174" fmla="*/ 2665665 w 6299884"/>
              <a:gd name="connsiteY2174" fmla="*/ 726208 h 5597613"/>
              <a:gd name="connsiteX2175" fmla="*/ 2690538 w 6299884"/>
              <a:gd name="connsiteY2175" fmla="*/ 696660 h 5597613"/>
              <a:gd name="connsiteX2176" fmla="*/ 2714957 w 6299884"/>
              <a:gd name="connsiteY2176" fmla="*/ 689331 h 5597613"/>
              <a:gd name="connsiteX2177" fmla="*/ 2778692 w 6299884"/>
              <a:gd name="connsiteY2177" fmla="*/ 690339 h 5597613"/>
              <a:gd name="connsiteX2178" fmla="*/ 2794211 w 6299884"/>
              <a:gd name="connsiteY2178" fmla="*/ 684673 h 5597613"/>
              <a:gd name="connsiteX2179" fmla="*/ 2818687 w 6299884"/>
              <a:gd name="connsiteY2179" fmla="*/ 672723 h 5597613"/>
              <a:gd name="connsiteX2180" fmla="*/ 2824861 w 6299884"/>
              <a:gd name="connsiteY2180" fmla="*/ 676218 h 55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Lst>
            <a:rect l="l" t="t" r="r" b="b"/>
            <a:pathLst>
              <a:path w="6299884" h="5597613">
                <a:moveTo>
                  <a:pt x="2911660" y="5008195"/>
                </a:moveTo>
                <a:lnTo>
                  <a:pt x="2911631" y="5008211"/>
                </a:lnTo>
                <a:cubicBezTo>
                  <a:pt x="2864414" y="5025667"/>
                  <a:pt x="2816962" y="5040138"/>
                  <a:pt x="2772738" y="5065167"/>
                </a:cubicBezTo>
                <a:lnTo>
                  <a:pt x="2766573" y="5067451"/>
                </a:lnTo>
                <a:lnTo>
                  <a:pt x="2774805" y="5069072"/>
                </a:lnTo>
                <a:cubicBezTo>
                  <a:pt x="2786108" y="5073510"/>
                  <a:pt x="2795720" y="5080935"/>
                  <a:pt x="2803007" y="5091776"/>
                </a:cubicBezTo>
                <a:cubicBezTo>
                  <a:pt x="2804722" y="5094326"/>
                  <a:pt x="2806437" y="5096877"/>
                  <a:pt x="2811114" y="5095583"/>
                </a:cubicBezTo>
                <a:cubicBezTo>
                  <a:pt x="2816221" y="5094929"/>
                  <a:pt x="2815350" y="5090886"/>
                  <a:pt x="2815976" y="5087687"/>
                </a:cubicBezTo>
                <a:cubicBezTo>
                  <a:pt x="2815963" y="5084918"/>
                  <a:pt x="2815951" y="5082149"/>
                  <a:pt x="2816367" y="5080019"/>
                </a:cubicBezTo>
                <a:cubicBezTo>
                  <a:pt x="2817603" y="5070856"/>
                  <a:pt x="2823751" y="5064872"/>
                  <a:pt x="2830326" y="5059527"/>
                </a:cubicBezTo>
                <a:cubicBezTo>
                  <a:pt x="2836057" y="5055674"/>
                  <a:pt x="2839485" y="5060776"/>
                  <a:pt x="2844176" y="5062253"/>
                </a:cubicBezTo>
                <a:cubicBezTo>
                  <a:pt x="2843502" y="5054374"/>
                  <a:pt x="2846881" y="5048399"/>
                  <a:pt x="2853470" y="5045823"/>
                </a:cubicBezTo>
                <a:cubicBezTo>
                  <a:pt x="2861760" y="5043028"/>
                  <a:pt x="2868335" y="5037682"/>
                  <a:pt x="2874910" y="5032337"/>
                </a:cubicBezTo>
                <a:cubicBezTo>
                  <a:pt x="2882019" y="5027096"/>
                  <a:pt x="2889612" y="5022919"/>
                  <a:pt x="2897744" y="5020578"/>
                </a:cubicBezTo>
                <a:lnTo>
                  <a:pt x="2923310" y="5019845"/>
                </a:lnTo>
                <a:close/>
                <a:moveTo>
                  <a:pt x="1631204" y="4611320"/>
                </a:moveTo>
                <a:lnTo>
                  <a:pt x="1618641" y="4619460"/>
                </a:lnTo>
                <a:lnTo>
                  <a:pt x="1599124" y="4635750"/>
                </a:lnTo>
                <a:lnTo>
                  <a:pt x="1625120" y="4635189"/>
                </a:lnTo>
                <a:cubicBezTo>
                  <a:pt x="1630627" y="4636564"/>
                  <a:pt x="1635677" y="4639775"/>
                  <a:pt x="1639336" y="4632890"/>
                </a:cubicBezTo>
                <a:cubicBezTo>
                  <a:pt x="1642995" y="4626004"/>
                  <a:pt x="1640236" y="4621414"/>
                  <a:pt x="1635641" y="4616367"/>
                </a:cubicBezTo>
                <a:close/>
                <a:moveTo>
                  <a:pt x="3380095" y="4479398"/>
                </a:moveTo>
                <a:lnTo>
                  <a:pt x="3278519" y="4531434"/>
                </a:lnTo>
                <a:cubicBezTo>
                  <a:pt x="3186166" y="4577591"/>
                  <a:pt x="3091744" y="4620305"/>
                  <a:pt x="2996632" y="4661872"/>
                </a:cubicBezTo>
                <a:lnTo>
                  <a:pt x="2857161" y="4716858"/>
                </a:lnTo>
                <a:lnTo>
                  <a:pt x="2901647" y="4761344"/>
                </a:lnTo>
                <a:lnTo>
                  <a:pt x="2905967" y="4760124"/>
                </a:lnTo>
                <a:cubicBezTo>
                  <a:pt x="2938746" y="4749787"/>
                  <a:pt x="2969001" y="4737844"/>
                  <a:pt x="2991433" y="4710299"/>
                </a:cubicBezTo>
                <a:cubicBezTo>
                  <a:pt x="3000130" y="4698820"/>
                  <a:pt x="3011821" y="4694915"/>
                  <a:pt x="3026726" y="4693764"/>
                </a:cubicBezTo>
                <a:lnTo>
                  <a:pt x="3039425" y="4690851"/>
                </a:lnTo>
                <a:lnTo>
                  <a:pt x="3039074" y="4689378"/>
                </a:lnTo>
                <a:lnTo>
                  <a:pt x="3043544" y="4689906"/>
                </a:lnTo>
                <a:lnTo>
                  <a:pt x="3067678" y="4684372"/>
                </a:lnTo>
                <a:cubicBezTo>
                  <a:pt x="3080943" y="4679519"/>
                  <a:pt x="3093776" y="4672975"/>
                  <a:pt x="3106033" y="4664824"/>
                </a:cubicBezTo>
                <a:cubicBezTo>
                  <a:pt x="3126421" y="4649442"/>
                  <a:pt x="3150023" y="4636813"/>
                  <a:pt x="3175240" y="4629461"/>
                </a:cubicBezTo>
                <a:cubicBezTo>
                  <a:pt x="3212602" y="4616369"/>
                  <a:pt x="3247895" y="4599835"/>
                  <a:pt x="3282264" y="4579169"/>
                </a:cubicBezTo>
                <a:lnTo>
                  <a:pt x="3338848" y="4550523"/>
                </a:lnTo>
                <a:lnTo>
                  <a:pt x="3337945" y="4541263"/>
                </a:lnTo>
                <a:cubicBezTo>
                  <a:pt x="3335582" y="4536372"/>
                  <a:pt x="3337491" y="4535088"/>
                  <a:pt x="3341313" y="4532519"/>
                </a:cubicBezTo>
                <a:cubicBezTo>
                  <a:pt x="3345770" y="4529524"/>
                  <a:pt x="3352798" y="4530354"/>
                  <a:pt x="3354685" y="4523531"/>
                </a:cubicBezTo>
                <a:cubicBezTo>
                  <a:pt x="3356362" y="4517776"/>
                  <a:pt x="3350593" y="4513320"/>
                  <a:pt x="3349075" y="4506934"/>
                </a:cubicBezTo>
                <a:cubicBezTo>
                  <a:pt x="3355260" y="4509259"/>
                  <a:pt x="3359103" y="4512229"/>
                  <a:pt x="3361468" y="4517121"/>
                </a:cubicBezTo>
                <a:cubicBezTo>
                  <a:pt x="3363831" y="4522012"/>
                  <a:pt x="3362999" y="4526275"/>
                  <a:pt x="3361234" y="4530355"/>
                </a:cubicBezTo>
                <a:lnTo>
                  <a:pt x="3355560" y="4542168"/>
                </a:lnTo>
                <a:lnTo>
                  <a:pt x="3373976" y="4533105"/>
                </a:lnTo>
                <a:lnTo>
                  <a:pt x="3376824" y="4523463"/>
                </a:lnTo>
                <a:cubicBezTo>
                  <a:pt x="3376812" y="4520694"/>
                  <a:pt x="3377436" y="4517497"/>
                  <a:pt x="3376995" y="4514091"/>
                </a:cubicBezTo>
                <a:cubicBezTo>
                  <a:pt x="3376751" y="4506849"/>
                  <a:pt x="3376933" y="4500245"/>
                  <a:pt x="3382443" y="4494690"/>
                </a:cubicBezTo>
                <a:cubicBezTo>
                  <a:pt x="3384562" y="4492340"/>
                  <a:pt x="3383275" y="4490427"/>
                  <a:pt x="3382198" y="4487449"/>
                </a:cubicBezTo>
                <a:close/>
                <a:moveTo>
                  <a:pt x="3401642" y="4468361"/>
                </a:moveTo>
                <a:lnTo>
                  <a:pt x="3386620" y="4476056"/>
                </a:lnTo>
                <a:lnTo>
                  <a:pt x="3393329" y="4477190"/>
                </a:lnTo>
                <a:cubicBezTo>
                  <a:pt x="3395987" y="4476329"/>
                  <a:pt x="3398106" y="4473980"/>
                  <a:pt x="3400003" y="4469926"/>
                </a:cubicBezTo>
                <a:close/>
                <a:moveTo>
                  <a:pt x="642218" y="4435193"/>
                </a:moveTo>
                <a:cubicBezTo>
                  <a:pt x="639716" y="4436936"/>
                  <a:pt x="637415" y="4439881"/>
                  <a:pt x="634683" y="4441918"/>
                </a:cubicBezTo>
                <a:cubicBezTo>
                  <a:pt x="624329" y="4451279"/>
                  <a:pt x="612767" y="4461213"/>
                  <a:pt x="599661" y="4458542"/>
                </a:cubicBezTo>
                <a:cubicBezTo>
                  <a:pt x="591614" y="4457176"/>
                  <a:pt x="586511" y="4458116"/>
                  <a:pt x="582938" y="4461109"/>
                </a:cubicBezTo>
                <a:lnTo>
                  <a:pt x="581165" y="4464605"/>
                </a:lnTo>
                <a:lnTo>
                  <a:pt x="587933" y="4463110"/>
                </a:lnTo>
                <a:cubicBezTo>
                  <a:pt x="593669" y="4457157"/>
                  <a:pt x="598743" y="4459086"/>
                  <a:pt x="604447" y="4462414"/>
                </a:cubicBezTo>
                <a:cubicBezTo>
                  <a:pt x="614844" y="4468689"/>
                  <a:pt x="623074" y="4477622"/>
                  <a:pt x="628435" y="4489532"/>
                </a:cubicBezTo>
                <a:cubicBezTo>
                  <a:pt x="629698" y="4492334"/>
                  <a:pt x="630960" y="4495136"/>
                  <a:pt x="635789" y="4494648"/>
                </a:cubicBezTo>
                <a:cubicBezTo>
                  <a:pt x="640933" y="4494860"/>
                  <a:pt x="640754" y="4490727"/>
                  <a:pt x="641906" y="4487680"/>
                </a:cubicBezTo>
                <a:cubicBezTo>
                  <a:pt x="642360" y="4484949"/>
                  <a:pt x="642812" y="4482217"/>
                  <a:pt x="643580" y="4480186"/>
                </a:cubicBezTo>
                <a:lnTo>
                  <a:pt x="652508" y="4470918"/>
                </a:lnTo>
                <a:lnTo>
                  <a:pt x="652126" y="4470870"/>
                </a:lnTo>
                <a:cubicBezTo>
                  <a:pt x="651034" y="4469351"/>
                  <a:pt x="650935" y="4466804"/>
                  <a:pt x="650995" y="4463812"/>
                </a:cubicBezTo>
                <a:cubicBezTo>
                  <a:pt x="651055" y="4460820"/>
                  <a:pt x="652321" y="4457256"/>
                  <a:pt x="653588" y="4453690"/>
                </a:cubicBezTo>
                <a:cubicBezTo>
                  <a:pt x="656122" y="4446560"/>
                  <a:pt x="659231" y="4440638"/>
                  <a:pt x="650956" y="4435676"/>
                </a:cubicBezTo>
                <a:cubicBezTo>
                  <a:pt x="647423" y="4432907"/>
                  <a:pt x="644720" y="4433449"/>
                  <a:pt x="642218" y="4435193"/>
                </a:cubicBezTo>
                <a:close/>
                <a:moveTo>
                  <a:pt x="871204" y="4105209"/>
                </a:moveTo>
                <a:lnTo>
                  <a:pt x="870353" y="4105303"/>
                </a:lnTo>
                <a:lnTo>
                  <a:pt x="870440" y="4106412"/>
                </a:lnTo>
                <a:close/>
                <a:moveTo>
                  <a:pt x="2394397" y="4102588"/>
                </a:moveTo>
                <a:lnTo>
                  <a:pt x="2282036" y="4141733"/>
                </a:lnTo>
                <a:lnTo>
                  <a:pt x="2309239" y="4168936"/>
                </a:lnTo>
                <a:lnTo>
                  <a:pt x="2322233" y="4157657"/>
                </a:lnTo>
                <a:cubicBezTo>
                  <a:pt x="2331253" y="4151257"/>
                  <a:pt x="2340704" y="4145574"/>
                  <a:pt x="2350442" y="4139719"/>
                </a:cubicBezTo>
                <a:cubicBezTo>
                  <a:pt x="2366253" y="4130994"/>
                  <a:pt x="2380284" y="4120605"/>
                  <a:pt x="2391646" y="4107721"/>
                </a:cubicBezTo>
                <a:close/>
                <a:moveTo>
                  <a:pt x="2447480" y="4084095"/>
                </a:moveTo>
                <a:lnTo>
                  <a:pt x="2437026" y="4087735"/>
                </a:lnTo>
                <a:lnTo>
                  <a:pt x="2442327" y="4087597"/>
                </a:lnTo>
                <a:close/>
                <a:moveTo>
                  <a:pt x="785949" y="4019324"/>
                </a:moveTo>
                <a:lnTo>
                  <a:pt x="785637" y="4020997"/>
                </a:lnTo>
                <a:lnTo>
                  <a:pt x="787559" y="4021144"/>
                </a:lnTo>
                <a:close/>
                <a:moveTo>
                  <a:pt x="806374" y="4009785"/>
                </a:moveTo>
                <a:cubicBezTo>
                  <a:pt x="803493" y="4011099"/>
                  <a:pt x="801758" y="4014952"/>
                  <a:pt x="800008" y="4021813"/>
                </a:cubicBezTo>
                <a:lnTo>
                  <a:pt x="799943" y="4022095"/>
                </a:lnTo>
                <a:lnTo>
                  <a:pt x="800927" y="4022170"/>
                </a:lnTo>
                <a:cubicBezTo>
                  <a:pt x="806272" y="4024078"/>
                  <a:pt x="810983" y="4027769"/>
                  <a:pt x="815299" y="4021275"/>
                </a:cubicBezTo>
                <a:lnTo>
                  <a:pt x="814123" y="4011665"/>
                </a:lnTo>
                <a:close/>
                <a:moveTo>
                  <a:pt x="2680693" y="3992632"/>
                </a:moveTo>
                <a:lnTo>
                  <a:pt x="2484561" y="4069899"/>
                </a:lnTo>
                <a:lnTo>
                  <a:pt x="2484728" y="4069913"/>
                </a:lnTo>
                <a:cubicBezTo>
                  <a:pt x="2503070" y="4066694"/>
                  <a:pt x="2522102" y="4064623"/>
                  <a:pt x="2541369" y="4065536"/>
                </a:cubicBezTo>
                <a:cubicBezTo>
                  <a:pt x="2556964" y="4065532"/>
                  <a:pt x="2570255" y="4059102"/>
                  <a:pt x="2578029" y="4043494"/>
                </a:cubicBezTo>
                <a:cubicBezTo>
                  <a:pt x="2579396" y="4037984"/>
                  <a:pt x="2583289" y="4034082"/>
                  <a:pt x="2589016" y="4030638"/>
                </a:cubicBezTo>
                <a:cubicBezTo>
                  <a:pt x="2598872" y="4026275"/>
                  <a:pt x="2608727" y="4021911"/>
                  <a:pt x="2618581" y="4017548"/>
                </a:cubicBezTo>
                <a:cubicBezTo>
                  <a:pt x="2625455" y="4013416"/>
                  <a:pt x="2633254" y="4013413"/>
                  <a:pt x="2640373" y="4020066"/>
                </a:cubicBezTo>
                <a:cubicBezTo>
                  <a:pt x="2646348" y="4027409"/>
                  <a:pt x="2651620" y="4025801"/>
                  <a:pt x="2657114" y="4019372"/>
                </a:cubicBezTo>
                <a:cubicBezTo>
                  <a:pt x="2662153" y="4014781"/>
                  <a:pt x="2668336" y="4009501"/>
                  <a:pt x="2673375" y="4004910"/>
                </a:cubicBezTo>
                <a:close/>
                <a:moveTo>
                  <a:pt x="4883241" y="3978611"/>
                </a:moveTo>
                <a:lnTo>
                  <a:pt x="3182929" y="5042626"/>
                </a:lnTo>
                <a:lnTo>
                  <a:pt x="3501077" y="5360774"/>
                </a:lnTo>
                <a:close/>
                <a:moveTo>
                  <a:pt x="4609045" y="3749153"/>
                </a:moveTo>
                <a:lnTo>
                  <a:pt x="4604042" y="3750065"/>
                </a:lnTo>
                <a:cubicBezTo>
                  <a:pt x="4596022" y="3754888"/>
                  <a:pt x="4588693" y="3760857"/>
                  <a:pt x="4580673" y="3765679"/>
                </a:cubicBezTo>
                <a:cubicBezTo>
                  <a:pt x="4411588" y="3873592"/>
                  <a:pt x="4242736" y="3984489"/>
                  <a:pt x="4072270" y="4090108"/>
                </a:cubicBezTo>
                <a:cubicBezTo>
                  <a:pt x="3914863" y="4186313"/>
                  <a:pt x="3756765" y="4281372"/>
                  <a:pt x="3594529" y="4369546"/>
                </a:cubicBezTo>
                <a:lnTo>
                  <a:pt x="3450626" y="4443266"/>
                </a:lnTo>
                <a:lnTo>
                  <a:pt x="3482659" y="4434736"/>
                </a:lnTo>
                <a:cubicBezTo>
                  <a:pt x="3489467" y="4433863"/>
                  <a:pt x="3492246" y="4436624"/>
                  <a:pt x="3492700" y="4442800"/>
                </a:cubicBezTo>
                <a:cubicBezTo>
                  <a:pt x="3492725" y="4448338"/>
                  <a:pt x="3491255" y="4453028"/>
                  <a:pt x="3489150" y="4458147"/>
                </a:cubicBezTo>
                <a:cubicBezTo>
                  <a:pt x="3487472" y="4463903"/>
                  <a:pt x="3483663" y="4469241"/>
                  <a:pt x="3482843" y="4476272"/>
                </a:cubicBezTo>
                <a:cubicBezTo>
                  <a:pt x="3504064" y="4461082"/>
                  <a:pt x="3524440" y="4447387"/>
                  <a:pt x="3529216" y="4420108"/>
                </a:cubicBezTo>
                <a:cubicBezTo>
                  <a:pt x="3530269" y="4417548"/>
                  <a:pt x="3531958" y="4414562"/>
                  <a:pt x="3535363" y="4414125"/>
                </a:cubicBezTo>
                <a:cubicBezTo>
                  <a:pt x="3539195" y="4414326"/>
                  <a:pt x="3542391" y="4414955"/>
                  <a:pt x="3544963" y="4418782"/>
                </a:cubicBezTo>
                <a:cubicBezTo>
                  <a:pt x="3546248" y="4420693"/>
                  <a:pt x="3546262" y="4423462"/>
                  <a:pt x="3546273" y="4426232"/>
                </a:cubicBezTo>
                <a:lnTo>
                  <a:pt x="3545504" y="4443681"/>
                </a:lnTo>
                <a:lnTo>
                  <a:pt x="3560374" y="4434993"/>
                </a:lnTo>
                <a:lnTo>
                  <a:pt x="3566767" y="4431473"/>
                </a:lnTo>
                <a:lnTo>
                  <a:pt x="3564800" y="4421647"/>
                </a:lnTo>
                <a:cubicBezTo>
                  <a:pt x="3566242" y="4416745"/>
                  <a:pt x="3570482" y="4412737"/>
                  <a:pt x="3577915" y="4408667"/>
                </a:cubicBezTo>
                <a:cubicBezTo>
                  <a:pt x="3584711" y="4405024"/>
                  <a:pt x="3590014" y="4400535"/>
                  <a:pt x="3594458" y="4394771"/>
                </a:cubicBezTo>
                <a:cubicBezTo>
                  <a:pt x="3606519" y="4378332"/>
                  <a:pt x="3622658" y="4369335"/>
                  <a:pt x="3644394" y="4374166"/>
                </a:cubicBezTo>
                <a:cubicBezTo>
                  <a:pt x="3655048" y="4376264"/>
                  <a:pt x="3655048" y="4376264"/>
                  <a:pt x="3654570" y="4364549"/>
                </a:cubicBezTo>
                <a:cubicBezTo>
                  <a:pt x="3654104" y="4355606"/>
                  <a:pt x="3663423" y="4344713"/>
                  <a:pt x="3669607" y="4347036"/>
                </a:cubicBezTo>
                <a:cubicBezTo>
                  <a:pt x="3680273" y="4351902"/>
                  <a:pt x="3687706" y="4347832"/>
                  <a:pt x="3695983" y="4342268"/>
                </a:cubicBezTo>
                <a:cubicBezTo>
                  <a:pt x="3700012" y="4338635"/>
                  <a:pt x="3704249" y="4333936"/>
                  <a:pt x="3710849" y="4334129"/>
                </a:cubicBezTo>
                <a:cubicBezTo>
                  <a:pt x="3718515" y="4334531"/>
                  <a:pt x="3719775" y="4330905"/>
                  <a:pt x="3718894" y="4324091"/>
                </a:cubicBezTo>
                <a:cubicBezTo>
                  <a:pt x="3718452" y="4320686"/>
                  <a:pt x="3718012" y="4317279"/>
                  <a:pt x="3722482" y="4317051"/>
                </a:cubicBezTo>
                <a:cubicBezTo>
                  <a:pt x="3726315" y="4317252"/>
                  <a:pt x="3729510" y="4317881"/>
                  <a:pt x="3730172" y="4322992"/>
                </a:cubicBezTo>
                <a:cubicBezTo>
                  <a:pt x="3730613" y="4326398"/>
                  <a:pt x="3730417" y="4330233"/>
                  <a:pt x="3731287" y="4334278"/>
                </a:cubicBezTo>
                <a:lnTo>
                  <a:pt x="3735737" y="4340230"/>
                </a:lnTo>
                <a:lnTo>
                  <a:pt x="3770579" y="4316985"/>
                </a:lnTo>
                <a:lnTo>
                  <a:pt x="3769901" y="4316772"/>
                </a:lnTo>
                <a:cubicBezTo>
                  <a:pt x="3766804" y="4314571"/>
                  <a:pt x="3764502" y="4311489"/>
                  <a:pt x="3763528" y="4307978"/>
                </a:cubicBezTo>
                <a:cubicBezTo>
                  <a:pt x="3762022" y="4304362"/>
                  <a:pt x="3763504" y="4302439"/>
                  <a:pt x="3767765" y="4303279"/>
                </a:cubicBezTo>
                <a:cubicBezTo>
                  <a:pt x="3774794" y="4304109"/>
                  <a:pt x="3776483" y="4301121"/>
                  <a:pt x="3777941" y="4293661"/>
                </a:cubicBezTo>
                <a:cubicBezTo>
                  <a:pt x="3778957" y="4282795"/>
                  <a:pt x="3791043" y="4271894"/>
                  <a:pt x="3799137" y="4272935"/>
                </a:cubicBezTo>
                <a:cubicBezTo>
                  <a:pt x="3805529" y="4274192"/>
                  <a:pt x="3808712" y="4272053"/>
                  <a:pt x="3811676" y="4268209"/>
                </a:cubicBezTo>
                <a:cubicBezTo>
                  <a:pt x="3815912" y="4263510"/>
                  <a:pt x="3821007" y="4260087"/>
                  <a:pt x="3828048" y="4263685"/>
                </a:cubicBezTo>
                <a:cubicBezTo>
                  <a:pt x="3832530" y="4266227"/>
                  <a:pt x="3835493" y="4262384"/>
                  <a:pt x="3837820" y="4258969"/>
                </a:cubicBezTo>
                <a:cubicBezTo>
                  <a:pt x="3840146" y="4255554"/>
                  <a:pt x="3842044" y="4251501"/>
                  <a:pt x="3846085" y="4250636"/>
                </a:cubicBezTo>
                <a:cubicBezTo>
                  <a:pt x="3850971" y="4248277"/>
                  <a:pt x="3852061" y="4254026"/>
                  <a:pt x="3858037" y="4257415"/>
                </a:cubicBezTo>
                <a:cubicBezTo>
                  <a:pt x="3852221" y="4241883"/>
                  <a:pt x="3866889" y="4237578"/>
                  <a:pt x="3871311" y="4226275"/>
                </a:cubicBezTo>
                <a:cubicBezTo>
                  <a:pt x="3871751" y="4229681"/>
                  <a:pt x="3871972" y="4231384"/>
                  <a:pt x="3872192" y="4233089"/>
                </a:cubicBezTo>
                <a:cubicBezTo>
                  <a:pt x="3874800" y="4245221"/>
                  <a:pt x="3879920" y="4247335"/>
                  <a:pt x="3890107" y="4240488"/>
                </a:cubicBezTo>
                <a:cubicBezTo>
                  <a:pt x="3896683" y="4235142"/>
                  <a:pt x="3903051" y="4230862"/>
                  <a:pt x="3910484" y="4226792"/>
                </a:cubicBezTo>
                <a:cubicBezTo>
                  <a:pt x="3922594" y="4221430"/>
                  <a:pt x="3935354" y="4218408"/>
                  <a:pt x="3948554" y="4218793"/>
                </a:cubicBezTo>
                <a:lnTo>
                  <a:pt x="3949707" y="4218433"/>
                </a:lnTo>
                <a:lnTo>
                  <a:pt x="3958349" y="4213080"/>
                </a:lnTo>
                <a:lnTo>
                  <a:pt x="3958718" y="4206407"/>
                </a:lnTo>
                <a:cubicBezTo>
                  <a:pt x="3955056" y="4196833"/>
                  <a:pt x="3957798" y="4191286"/>
                  <a:pt x="3967362" y="4187635"/>
                </a:cubicBezTo>
                <a:cubicBezTo>
                  <a:pt x="3972885" y="4184849"/>
                  <a:pt x="3978836" y="4182701"/>
                  <a:pt x="3984138" y="4178211"/>
                </a:cubicBezTo>
                <a:cubicBezTo>
                  <a:pt x="3987321" y="4176071"/>
                  <a:pt x="3991363" y="4175207"/>
                  <a:pt x="3995416" y="4177110"/>
                </a:cubicBezTo>
                <a:cubicBezTo>
                  <a:pt x="3996910" y="4177958"/>
                  <a:pt x="3997767" y="4179235"/>
                  <a:pt x="3998821" y="4176674"/>
                </a:cubicBezTo>
                <a:cubicBezTo>
                  <a:pt x="4002604" y="4165799"/>
                  <a:pt x="4012376" y="4161083"/>
                  <a:pt x="4021084" y="4156157"/>
                </a:cubicBezTo>
                <a:cubicBezTo>
                  <a:pt x="4029789" y="4151230"/>
                  <a:pt x="4037000" y="4145456"/>
                  <a:pt x="4039082" y="4134800"/>
                </a:cubicBezTo>
                <a:cubicBezTo>
                  <a:pt x="4039915" y="4130538"/>
                  <a:pt x="4042254" y="4129891"/>
                  <a:pt x="4046307" y="4131797"/>
                </a:cubicBezTo>
                <a:cubicBezTo>
                  <a:pt x="4054414" y="4135604"/>
                  <a:pt x="4055050" y="4135176"/>
                  <a:pt x="4057144" y="4127289"/>
                </a:cubicBezTo>
                <a:cubicBezTo>
                  <a:pt x="4060915" y="4113645"/>
                  <a:pt x="4067038" y="4102124"/>
                  <a:pt x="4081279" y="4097181"/>
                </a:cubicBezTo>
                <a:cubicBezTo>
                  <a:pt x="4085527" y="4095250"/>
                  <a:pt x="4090844" y="4093530"/>
                  <a:pt x="4095728" y="4091171"/>
                </a:cubicBezTo>
                <a:cubicBezTo>
                  <a:pt x="4099770" y="4090308"/>
                  <a:pt x="4103797" y="4086673"/>
                  <a:pt x="4106382" y="4093269"/>
                </a:cubicBezTo>
                <a:cubicBezTo>
                  <a:pt x="4107460" y="4096247"/>
                  <a:pt x="4112357" y="4096658"/>
                  <a:pt x="4115125" y="4096649"/>
                </a:cubicBezTo>
                <a:cubicBezTo>
                  <a:pt x="4125767" y="4095978"/>
                  <a:pt x="4135331" y="4092326"/>
                  <a:pt x="4143388" y="4085059"/>
                </a:cubicBezTo>
                <a:cubicBezTo>
                  <a:pt x="4150172" y="4078648"/>
                  <a:pt x="4149742" y="4078011"/>
                  <a:pt x="4143326" y="4071214"/>
                </a:cubicBezTo>
                <a:cubicBezTo>
                  <a:pt x="4139052" y="4067607"/>
                  <a:pt x="4137545" y="4063990"/>
                  <a:pt x="4139223" y="4058233"/>
                </a:cubicBezTo>
                <a:cubicBezTo>
                  <a:pt x="4142235" y="4065467"/>
                  <a:pt x="4147783" y="4068218"/>
                  <a:pt x="4154371" y="4065642"/>
                </a:cubicBezTo>
                <a:cubicBezTo>
                  <a:pt x="4158938" y="4063497"/>
                  <a:pt x="4163402" y="4061886"/>
                  <a:pt x="4167529" y="4062352"/>
                </a:cubicBezTo>
                <a:lnTo>
                  <a:pt x="4178417" y="4071325"/>
                </a:lnTo>
                <a:lnTo>
                  <a:pt x="4178759" y="4071055"/>
                </a:lnTo>
                <a:lnTo>
                  <a:pt x="4181424" y="4057410"/>
                </a:lnTo>
                <a:cubicBezTo>
                  <a:pt x="4184017" y="4054048"/>
                  <a:pt x="4188052" y="4051798"/>
                  <a:pt x="4192834" y="4049973"/>
                </a:cubicBezTo>
                <a:cubicBezTo>
                  <a:pt x="4197511" y="4048680"/>
                  <a:pt x="4199409" y="4044627"/>
                  <a:pt x="4201308" y="4040574"/>
                </a:cubicBezTo>
                <a:cubicBezTo>
                  <a:pt x="4206793" y="4029481"/>
                  <a:pt x="4213173" y="4027970"/>
                  <a:pt x="4221512" y="4036252"/>
                </a:cubicBezTo>
                <a:lnTo>
                  <a:pt x="4223475" y="4037108"/>
                </a:lnTo>
                <a:lnTo>
                  <a:pt x="4227974" y="4034029"/>
                </a:lnTo>
                <a:lnTo>
                  <a:pt x="4228101" y="4033674"/>
                </a:lnTo>
                <a:cubicBezTo>
                  <a:pt x="4229349" y="4027281"/>
                  <a:pt x="4231883" y="4022800"/>
                  <a:pt x="4240185" y="4022775"/>
                </a:cubicBezTo>
                <a:lnTo>
                  <a:pt x="4239245" y="4026315"/>
                </a:lnTo>
                <a:lnTo>
                  <a:pt x="4257323" y="4013942"/>
                </a:lnTo>
                <a:lnTo>
                  <a:pt x="4260537" y="4003541"/>
                </a:lnTo>
                <a:cubicBezTo>
                  <a:pt x="4263917" y="3997566"/>
                  <a:pt x="4268153" y="3992867"/>
                  <a:pt x="4275170" y="3990928"/>
                </a:cubicBezTo>
                <a:cubicBezTo>
                  <a:pt x="4282186" y="3988988"/>
                  <a:pt x="4287918" y="3985137"/>
                  <a:pt x="4293221" y="3980648"/>
                </a:cubicBezTo>
                <a:cubicBezTo>
                  <a:pt x="4298730" y="3975092"/>
                  <a:pt x="4305306" y="3969746"/>
                  <a:pt x="4313829" y="3971424"/>
                </a:cubicBezTo>
                <a:lnTo>
                  <a:pt x="4320774" y="3970007"/>
                </a:lnTo>
                <a:lnTo>
                  <a:pt x="4323605" y="3967985"/>
                </a:lnTo>
                <a:lnTo>
                  <a:pt x="4326342" y="3961161"/>
                </a:lnTo>
                <a:cubicBezTo>
                  <a:pt x="4329282" y="3951780"/>
                  <a:pt x="4333102" y="3949211"/>
                  <a:pt x="4342690" y="3951099"/>
                </a:cubicBezTo>
                <a:lnTo>
                  <a:pt x="4346262" y="3951802"/>
                </a:lnTo>
                <a:lnTo>
                  <a:pt x="4374737" y="3931462"/>
                </a:lnTo>
                <a:lnTo>
                  <a:pt x="4374957" y="3930337"/>
                </a:lnTo>
                <a:cubicBezTo>
                  <a:pt x="4373646" y="3922886"/>
                  <a:pt x="4377858" y="3912649"/>
                  <a:pt x="4384031" y="3912203"/>
                </a:cubicBezTo>
                <a:cubicBezTo>
                  <a:pt x="4397646" y="3910456"/>
                  <a:pt x="4401014" y="3901714"/>
                  <a:pt x="4405655" y="3892114"/>
                </a:cubicBezTo>
                <a:cubicBezTo>
                  <a:pt x="4407136" y="3890192"/>
                  <a:pt x="4409683" y="3888480"/>
                  <a:pt x="4411164" y="3886559"/>
                </a:cubicBezTo>
                <a:cubicBezTo>
                  <a:pt x="4421769" y="3877580"/>
                  <a:pt x="4436231" y="3874340"/>
                  <a:pt x="4448109" y="3864504"/>
                </a:cubicBezTo>
                <a:lnTo>
                  <a:pt x="4448342" y="3879018"/>
                </a:lnTo>
                <a:lnTo>
                  <a:pt x="4501439" y="3841435"/>
                </a:lnTo>
                <a:lnTo>
                  <a:pt x="4525049" y="3823604"/>
                </a:lnTo>
                <a:lnTo>
                  <a:pt x="4522854" y="3821671"/>
                </a:lnTo>
                <a:lnTo>
                  <a:pt x="4527133" y="3822029"/>
                </a:lnTo>
                <a:lnTo>
                  <a:pt x="4553467" y="3802140"/>
                </a:lnTo>
                <a:lnTo>
                  <a:pt x="4555373" y="3797847"/>
                </a:lnTo>
                <a:lnTo>
                  <a:pt x="4564623" y="3795507"/>
                </a:lnTo>
                <a:lnTo>
                  <a:pt x="4590557" y="3782202"/>
                </a:lnTo>
                <a:lnTo>
                  <a:pt x="4595003" y="3769473"/>
                </a:lnTo>
                <a:cubicBezTo>
                  <a:pt x="4593704" y="3764792"/>
                  <a:pt x="4595406" y="3764573"/>
                  <a:pt x="4599018" y="3763071"/>
                </a:cubicBezTo>
                <a:cubicBezTo>
                  <a:pt x="4603800" y="3761246"/>
                  <a:pt x="4606402" y="3759960"/>
                  <a:pt x="4607803" y="3757746"/>
                </a:cubicBezTo>
                <a:close/>
                <a:moveTo>
                  <a:pt x="1817602" y="3431452"/>
                </a:moveTo>
                <a:lnTo>
                  <a:pt x="1826676" y="3442424"/>
                </a:lnTo>
                <a:cubicBezTo>
                  <a:pt x="1829435" y="3447012"/>
                  <a:pt x="1832195" y="3451602"/>
                  <a:pt x="1840447" y="3449764"/>
                </a:cubicBezTo>
                <a:cubicBezTo>
                  <a:pt x="1849391" y="3449072"/>
                  <a:pt x="1848233" y="3441958"/>
                  <a:pt x="1849601" y="3436450"/>
                </a:cubicBezTo>
                <a:lnTo>
                  <a:pt x="1850090" y="3431636"/>
                </a:lnTo>
                <a:lnTo>
                  <a:pt x="1837761" y="3435152"/>
                </a:lnTo>
                <a:close/>
                <a:moveTo>
                  <a:pt x="1245291" y="3011942"/>
                </a:moveTo>
                <a:cubicBezTo>
                  <a:pt x="1240238" y="3014155"/>
                  <a:pt x="1237115" y="3020825"/>
                  <a:pt x="1233887" y="3032730"/>
                </a:cubicBezTo>
                <a:cubicBezTo>
                  <a:pt x="1231986" y="3038078"/>
                  <a:pt x="1231868" y="3044062"/>
                  <a:pt x="1229334" y="3051192"/>
                </a:cubicBezTo>
                <a:cubicBezTo>
                  <a:pt x="1222325" y="3042664"/>
                  <a:pt x="1216466" y="3036554"/>
                  <a:pt x="1209459" y="3028025"/>
                </a:cubicBezTo>
                <a:cubicBezTo>
                  <a:pt x="1208192" y="3031590"/>
                  <a:pt x="1208765" y="3032800"/>
                  <a:pt x="1208132" y="3034582"/>
                </a:cubicBezTo>
                <a:cubicBezTo>
                  <a:pt x="1207998" y="3041315"/>
                  <a:pt x="1207143" y="3046722"/>
                  <a:pt x="1205585" y="3050842"/>
                </a:cubicBezTo>
                <a:lnTo>
                  <a:pt x="1199200" y="3058897"/>
                </a:lnTo>
                <a:lnTo>
                  <a:pt x="1263571" y="3123268"/>
                </a:lnTo>
                <a:lnTo>
                  <a:pt x="1280289" y="3105544"/>
                </a:lnTo>
                <a:cubicBezTo>
                  <a:pt x="1307095" y="3080964"/>
                  <a:pt x="1348312" y="3083627"/>
                  <a:pt x="1369336" y="3109212"/>
                </a:cubicBezTo>
                <a:cubicBezTo>
                  <a:pt x="1376917" y="3118950"/>
                  <a:pt x="1376680" y="3130918"/>
                  <a:pt x="1381846" y="3141802"/>
                </a:cubicBezTo>
                <a:cubicBezTo>
                  <a:pt x="1388102" y="3158098"/>
                  <a:pt x="1397584" y="3162488"/>
                  <a:pt x="1414372" y="3160447"/>
                </a:cubicBezTo>
                <a:cubicBezTo>
                  <a:pt x="1422767" y="3159425"/>
                  <a:pt x="1430585" y="3157196"/>
                  <a:pt x="1438980" y="3156175"/>
                </a:cubicBezTo>
                <a:cubicBezTo>
                  <a:pt x="1455768" y="3154133"/>
                  <a:pt x="1463073" y="3147701"/>
                  <a:pt x="1462222" y="3130323"/>
                </a:cubicBezTo>
                <a:cubicBezTo>
                  <a:pt x="1463033" y="3119564"/>
                  <a:pt x="1467231" y="3119054"/>
                  <a:pt x="1476140" y="3122235"/>
                </a:cubicBezTo>
                <a:cubicBezTo>
                  <a:pt x="1495164" y="3128022"/>
                  <a:pt x="1503677" y="3121018"/>
                  <a:pt x="1502885" y="3100647"/>
                </a:cubicBezTo>
                <a:cubicBezTo>
                  <a:pt x="1501797" y="3095236"/>
                  <a:pt x="1499500" y="3090399"/>
                  <a:pt x="1493522" y="3090273"/>
                </a:cubicBezTo>
                <a:cubicBezTo>
                  <a:pt x="1486335" y="3090721"/>
                  <a:pt x="1487424" y="3096132"/>
                  <a:pt x="1488513" y="3101542"/>
                </a:cubicBezTo>
                <a:cubicBezTo>
                  <a:pt x="1490235" y="3105170"/>
                  <a:pt x="1489542" y="3109945"/>
                  <a:pt x="1484137" y="3111029"/>
                </a:cubicBezTo>
                <a:cubicBezTo>
                  <a:pt x="1479306" y="3113322"/>
                  <a:pt x="1473962" y="3111413"/>
                  <a:pt x="1472873" y="3106002"/>
                </a:cubicBezTo>
                <a:lnTo>
                  <a:pt x="1459594" y="3075767"/>
                </a:lnTo>
                <a:lnTo>
                  <a:pt x="1456995" y="3075979"/>
                </a:lnTo>
                <a:cubicBezTo>
                  <a:pt x="1446959" y="3077303"/>
                  <a:pt x="1437757" y="3081215"/>
                  <a:pt x="1427167" y="3080812"/>
                </a:cubicBezTo>
                <a:cubicBezTo>
                  <a:pt x="1420300" y="3080164"/>
                  <a:pt x="1416021" y="3078684"/>
                  <a:pt x="1415245" y="3070362"/>
                </a:cubicBezTo>
                <a:cubicBezTo>
                  <a:pt x="1413053" y="3060590"/>
                  <a:pt x="1404493" y="3057630"/>
                  <a:pt x="1397262" y="3064717"/>
                </a:cubicBezTo>
                <a:cubicBezTo>
                  <a:pt x="1391479" y="3070388"/>
                  <a:pt x="1386031" y="3071188"/>
                  <a:pt x="1378887" y="3069676"/>
                </a:cubicBezTo>
                <a:cubicBezTo>
                  <a:pt x="1374329" y="3067332"/>
                  <a:pt x="1370881" y="3068441"/>
                  <a:pt x="1367683" y="3073280"/>
                </a:cubicBezTo>
                <a:cubicBezTo>
                  <a:pt x="1364763" y="3078981"/>
                  <a:pt x="1359869" y="3081508"/>
                  <a:pt x="1353865" y="3080582"/>
                </a:cubicBezTo>
                <a:cubicBezTo>
                  <a:pt x="1350141" y="3080828"/>
                  <a:pt x="1344999" y="3079624"/>
                  <a:pt x="1341551" y="3080733"/>
                </a:cubicBezTo>
                <a:cubicBezTo>
                  <a:pt x="1336380" y="3082397"/>
                  <a:pt x="1333823" y="3080362"/>
                  <a:pt x="1331574" y="3076324"/>
                </a:cubicBezTo>
                <a:cubicBezTo>
                  <a:pt x="1326212" y="3068525"/>
                  <a:pt x="1324211" y="3068216"/>
                  <a:pt x="1317258" y="3076167"/>
                </a:cubicBezTo>
                <a:cubicBezTo>
                  <a:pt x="1313197" y="3081283"/>
                  <a:pt x="1309416" y="3087261"/>
                  <a:pt x="1303937" y="3090928"/>
                </a:cubicBezTo>
                <a:cubicBezTo>
                  <a:pt x="1303660" y="3090065"/>
                  <a:pt x="1302797" y="3090343"/>
                  <a:pt x="1302519" y="3089479"/>
                </a:cubicBezTo>
                <a:cubicBezTo>
                  <a:pt x="1306668" y="3075764"/>
                  <a:pt x="1306668" y="3075764"/>
                  <a:pt x="1295885" y="3065899"/>
                </a:cubicBezTo>
                <a:cubicBezTo>
                  <a:pt x="1294469" y="3064450"/>
                  <a:pt x="1293052" y="3063001"/>
                  <a:pt x="1291912" y="3062415"/>
                </a:cubicBezTo>
                <a:cubicBezTo>
                  <a:pt x="1280298" y="3049961"/>
                  <a:pt x="1269123" y="3050698"/>
                  <a:pt x="1256693" y="3062316"/>
                </a:cubicBezTo>
                <a:cubicBezTo>
                  <a:pt x="1250325" y="3069126"/>
                  <a:pt x="1244321" y="3068200"/>
                  <a:pt x="1240684" y="3059847"/>
                </a:cubicBezTo>
                <a:cubicBezTo>
                  <a:pt x="1238433" y="3055808"/>
                  <a:pt x="1237045" y="3051493"/>
                  <a:pt x="1236519" y="3046900"/>
                </a:cubicBezTo>
                <a:cubicBezTo>
                  <a:pt x="1235217" y="3033985"/>
                  <a:pt x="1245312" y="3026930"/>
                  <a:pt x="1256427" y="3031925"/>
                </a:cubicBezTo>
                <a:cubicBezTo>
                  <a:pt x="1265265" y="3035748"/>
                  <a:pt x="1272992" y="3036120"/>
                  <a:pt x="1281305" y="3035351"/>
                </a:cubicBezTo>
                <a:cubicBezTo>
                  <a:pt x="1289338" y="3033719"/>
                  <a:pt x="1297067" y="3034091"/>
                  <a:pt x="1304180" y="3038469"/>
                </a:cubicBezTo>
                <a:cubicBezTo>
                  <a:pt x="1315268" y="3046331"/>
                  <a:pt x="1319855" y="3045808"/>
                  <a:pt x="1326559" y="3034127"/>
                </a:cubicBezTo>
                <a:cubicBezTo>
                  <a:pt x="1331788" y="3026731"/>
                  <a:pt x="1337265" y="3023065"/>
                  <a:pt x="1346439" y="3022019"/>
                </a:cubicBezTo>
                <a:lnTo>
                  <a:pt x="1349867" y="3021915"/>
                </a:lnTo>
                <a:lnTo>
                  <a:pt x="1341397" y="3021522"/>
                </a:lnTo>
                <a:cubicBezTo>
                  <a:pt x="1337574" y="3022040"/>
                  <a:pt x="1333951" y="3023760"/>
                  <a:pt x="1330874" y="3028185"/>
                </a:cubicBezTo>
                <a:cubicBezTo>
                  <a:pt x="1316202" y="3044039"/>
                  <a:pt x="1312006" y="3044550"/>
                  <a:pt x="1294307" y="3032204"/>
                </a:cubicBezTo>
                <a:cubicBezTo>
                  <a:pt x="1286032" y="3027241"/>
                  <a:pt x="1277757" y="3022278"/>
                  <a:pt x="1268275" y="3017888"/>
                </a:cubicBezTo>
                <a:cubicBezTo>
                  <a:pt x="1257327" y="3011971"/>
                  <a:pt x="1250344" y="3009729"/>
                  <a:pt x="1245291" y="3011942"/>
                </a:cubicBezTo>
                <a:close/>
                <a:moveTo>
                  <a:pt x="1536306" y="2984014"/>
                </a:moveTo>
                <a:cubicBezTo>
                  <a:pt x="1526070" y="2987392"/>
                  <a:pt x="1515320" y="2986567"/>
                  <a:pt x="1505778" y="2985169"/>
                </a:cubicBezTo>
                <a:cubicBezTo>
                  <a:pt x="1493821" y="2984917"/>
                  <a:pt x="1485941" y="2990139"/>
                  <a:pt x="1485130" y="3000899"/>
                </a:cubicBezTo>
                <a:cubicBezTo>
                  <a:pt x="1483110" y="3012230"/>
                  <a:pt x="1478339" y="3011531"/>
                  <a:pt x="1471212" y="3008986"/>
                </a:cubicBezTo>
                <a:cubicBezTo>
                  <a:pt x="1456959" y="3003897"/>
                  <a:pt x="1444547" y="2996452"/>
                  <a:pt x="1429659" y="2993146"/>
                </a:cubicBezTo>
                <a:cubicBezTo>
                  <a:pt x="1421325" y="2991175"/>
                  <a:pt x="1415920" y="2992259"/>
                  <a:pt x="1410397" y="2999326"/>
                </a:cubicBezTo>
                <a:cubicBezTo>
                  <a:pt x="1406081" y="3005820"/>
                  <a:pt x="1403547" y="3012951"/>
                  <a:pt x="1395153" y="3013972"/>
                </a:cubicBezTo>
                <a:cubicBezTo>
                  <a:pt x="1387333" y="3016202"/>
                  <a:pt x="1382681" y="3009519"/>
                  <a:pt x="1376762" y="3006401"/>
                </a:cubicBezTo>
                <a:lnTo>
                  <a:pt x="1371479" y="3021267"/>
                </a:lnTo>
                <a:lnTo>
                  <a:pt x="1395419" y="3020549"/>
                </a:lnTo>
                <a:cubicBezTo>
                  <a:pt x="1409457" y="3019842"/>
                  <a:pt x="1422383" y="3015685"/>
                  <a:pt x="1431089" y="3004313"/>
                </a:cubicBezTo>
                <a:cubicBezTo>
                  <a:pt x="1435455" y="2997194"/>
                  <a:pt x="1439459" y="2997811"/>
                  <a:pt x="1446295" y="3001326"/>
                </a:cubicBezTo>
                <a:cubicBezTo>
                  <a:pt x="1478199" y="3017730"/>
                  <a:pt x="1509665" y="3020942"/>
                  <a:pt x="1538557" y="2995458"/>
                </a:cubicBezTo>
                <a:lnTo>
                  <a:pt x="1546925" y="2993333"/>
                </a:lnTo>
                <a:lnTo>
                  <a:pt x="1544640" y="2985987"/>
                </a:lnTo>
                <a:cubicBezTo>
                  <a:pt x="1543189" y="2983711"/>
                  <a:pt x="1540819" y="2982613"/>
                  <a:pt x="1536306" y="2984014"/>
                </a:cubicBezTo>
                <a:close/>
                <a:moveTo>
                  <a:pt x="1141538" y="2852036"/>
                </a:moveTo>
                <a:lnTo>
                  <a:pt x="1141308" y="2852170"/>
                </a:lnTo>
                <a:cubicBezTo>
                  <a:pt x="1137102" y="2853880"/>
                  <a:pt x="1132802" y="2854549"/>
                  <a:pt x="1128521" y="2853069"/>
                </a:cubicBezTo>
                <a:lnTo>
                  <a:pt x="1117318" y="2853296"/>
                </a:lnTo>
                <a:lnTo>
                  <a:pt x="1118397" y="2854897"/>
                </a:lnTo>
                <a:cubicBezTo>
                  <a:pt x="1120693" y="2859734"/>
                  <a:pt x="1122989" y="2864572"/>
                  <a:pt x="1131384" y="2863551"/>
                </a:cubicBezTo>
                <a:cubicBezTo>
                  <a:pt x="1135867" y="2863645"/>
                  <a:pt x="1137995" y="2861894"/>
                  <a:pt x="1139240" y="2859450"/>
                </a:cubicBezTo>
                <a:close/>
                <a:moveTo>
                  <a:pt x="1181888" y="2616148"/>
                </a:moveTo>
                <a:lnTo>
                  <a:pt x="1163814" y="2619255"/>
                </a:lnTo>
                <a:lnTo>
                  <a:pt x="1160914" y="2622650"/>
                </a:lnTo>
                <a:cubicBezTo>
                  <a:pt x="1160578" y="2627519"/>
                  <a:pt x="1162244" y="2632698"/>
                  <a:pt x="1158739" y="2639539"/>
                </a:cubicBezTo>
                <a:cubicBezTo>
                  <a:pt x="1157993" y="2628351"/>
                  <a:pt x="1151989" y="2627425"/>
                  <a:pt x="1144540" y="2627916"/>
                </a:cubicBezTo>
                <a:cubicBezTo>
                  <a:pt x="1141384" y="2628455"/>
                  <a:pt x="1137736" y="2628201"/>
                  <a:pt x="1134776" y="2627129"/>
                </a:cubicBezTo>
                <a:lnTo>
                  <a:pt x="1132339" y="2624668"/>
                </a:lnTo>
                <a:lnTo>
                  <a:pt x="1109282" y="2628634"/>
                </a:lnTo>
                <a:lnTo>
                  <a:pt x="939227" y="2798688"/>
                </a:lnTo>
                <a:lnTo>
                  <a:pt x="947278" y="2795179"/>
                </a:lnTo>
                <a:cubicBezTo>
                  <a:pt x="949864" y="2794348"/>
                  <a:pt x="951865" y="2794656"/>
                  <a:pt x="953866" y="2794964"/>
                </a:cubicBezTo>
                <a:cubicBezTo>
                  <a:pt x="959593" y="2795027"/>
                  <a:pt x="961900" y="2793333"/>
                  <a:pt x="960819" y="2787014"/>
                </a:cubicBezTo>
                <a:cubicBezTo>
                  <a:pt x="960570" y="2783284"/>
                  <a:pt x="961490" y="2777274"/>
                  <a:pt x="966632" y="2778478"/>
                </a:cubicBezTo>
                <a:cubicBezTo>
                  <a:pt x="973499" y="2779126"/>
                  <a:pt x="979530" y="2777185"/>
                  <a:pt x="985840" y="2776108"/>
                </a:cubicBezTo>
                <a:cubicBezTo>
                  <a:pt x="991289" y="2775308"/>
                  <a:pt x="997877" y="2775094"/>
                  <a:pt x="1003355" y="2771427"/>
                </a:cubicBezTo>
                <a:cubicBezTo>
                  <a:pt x="1007971" y="2768037"/>
                  <a:pt x="1013449" y="2764371"/>
                  <a:pt x="1006364" y="2757126"/>
                </a:cubicBezTo>
                <a:cubicBezTo>
                  <a:pt x="1003806" y="2755091"/>
                  <a:pt x="1004975" y="2752810"/>
                  <a:pt x="1008144" y="2750839"/>
                </a:cubicBezTo>
                <a:cubicBezTo>
                  <a:pt x="1021072" y="2746680"/>
                  <a:pt x="1026492" y="2748746"/>
                  <a:pt x="1031518" y="2761415"/>
                </a:cubicBezTo>
                <a:cubicBezTo>
                  <a:pt x="1032906" y="2765731"/>
                  <a:pt x="1034879" y="2768906"/>
                  <a:pt x="1038880" y="2769523"/>
                </a:cubicBezTo>
                <a:cubicBezTo>
                  <a:pt x="1045746" y="2770171"/>
                  <a:pt x="1052335" y="2769957"/>
                  <a:pt x="1058674" y="2766013"/>
                </a:cubicBezTo>
                <a:cubicBezTo>
                  <a:pt x="1060397" y="2765459"/>
                  <a:pt x="1060148" y="2761729"/>
                  <a:pt x="1058732" y="2760281"/>
                </a:cubicBezTo>
                <a:cubicBezTo>
                  <a:pt x="1057899" y="2757691"/>
                  <a:pt x="1056788" y="2754239"/>
                  <a:pt x="1057957" y="2751958"/>
                </a:cubicBezTo>
                <a:cubicBezTo>
                  <a:pt x="1059709" y="2748537"/>
                  <a:pt x="1061214" y="2741387"/>
                  <a:pt x="1065464" y="2745734"/>
                </a:cubicBezTo>
                <a:cubicBezTo>
                  <a:pt x="1075413" y="2753010"/>
                  <a:pt x="1084030" y="2750237"/>
                  <a:pt x="1093512" y="2747188"/>
                </a:cubicBezTo>
                <a:cubicBezTo>
                  <a:pt x="1098961" y="2746387"/>
                  <a:pt x="1104408" y="2745587"/>
                  <a:pt x="1110105" y="2748517"/>
                </a:cubicBezTo>
                <a:cubicBezTo>
                  <a:pt x="1131479" y="2758785"/>
                  <a:pt x="1144127" y="2753764"/>
                  <a:pt x="1150085" y="2730895"/>
                </a:cubicBezTo>
                <a:cubicBezTo>
                  <a:pt x="1151867" y="2724607"/>
                  <a:pt x="1155620" y="2721495"/>
                  <a:pt x="1161596" y="2725287"/>
                </a:cubicBezTo>
                <a:cubicBezTo>
                  <a:pt x="1175269" y="2732317"/>
                  <a:pt x="1189307" y="2731611"/>
                  <a:pt x="1203373" y="2728039"/>
                </a:cubicBezTo>
                <a:cubicBezTo>
                  <a:pt x="1210546" y="2726684"/>
                  <a:pt x="1217164" y="2723603"/>
                  <a:pt x="1225196" y="2721972"/>
                </a:cubicBezTo>
                <a:cubicBezTo>
                  <a:pt x="1238680" y="2719539"/>
                  <a:pt x="1249883" y="2715935"/>
                  <a:pt x="1250057" y="2698737"/>
                </a:cubicBezTo>
                <a:cubicBezTo>
                  <a:pt x="1252002" y="2704778"/>
                  <a:pt x="1252526" y="2709371"/>
                  <a:pt x="1256777" y="2713718"/>
                </a:cubicBezTo>
                <a:cubicBezTo>
                  <a:pt x="1261584" y="2719791"/>
                  <a:pt x="1268450" y="2720439"/>
                  <a:pt x="1274483" y="2718498"/>
                </a:cubicBezTo>
                <a:cubicBezTo>
                  <a:pt x="1281099" y="2715417"/>
                  <a:pt x="1274847" y="2710762"/>
                  <a:pt x="1274598" y="2707033"/>
                </a:cubicBezTo>
                <a:cubicBezTo>
                  <a:pt x="1273795" y="2701577"/>
                  <a:pt x="1276131" y="2697016"/>
                  <a:pt x="1282135" y="2697942"/>
                </a:cubicBezTo>
                <a:cubicBezTo>
                  <a:pt x="1290140" y="2699176"/>
                  <a:pt x="1296173" y="2697235"/>
                  <a:pt x="1303652" y="2693877"/>
                </a:cubicBezTo>
                <a:cubicBezTo>
                  <a:pt x="1312299" y="2688239"/>
                  <a:pt x="1321779" y="2685190"/>
                  <a:pt x="1332619" y="2689322"/>
                </a:cubicBezTo>
                <a:cubicBezTo>
                  <a:pt x="1339178" y="2691974"/>
                  <a:pt x="1344071" y="2689447"/>
                  <a:pt x="1346991" y="2683746"/>
                </a:cubicBezTo>
                <a:cubicBezTo>
                  <a:pt x="1348745" y="2680325"/>
                  <a:pt x="1350497" y="2676904"/>
                  <a:pt x="1351665" y="2674623"/>
                </a:cubicBezTo>
                <a:cubicBezTo>
                  <a:pt x="1354864" y="2669785"/>
                  <a:pt x="1355506" y="2662912"/>
                  <a:pt x="1361232" y="2662975"/>
                </a:cubicBezTo>
                <a:cubicBezTo>
                  <a:pt x="1366958" y="2663037"/>
                  <a:pt x="1368040" y="2669357"/>
                  <a:pt x="1369428" y="2673672"/>
                </a:cubicBezTo>
                <a:cubicBezTo>
                  <a:pt x="1370816" y="2677987"/>
                  <a:pt x="1373708" y="2675152"/>
                  <a:pt x="1376572" y="2675183"/>
                </a:cubicBezTo>
                <a:cubicBezTo>
                  <a:pt x="1379157" y="2674352"/>
                  <a:pt x="1381742" y="2673520"/>
                  <a:pt x="1379770" y="2670345"/>
                </a:cubicBezTo>
                <a:cubicBezTo>
                  <a:pt x="1374993" y="2661406"/>
                  <a:pt x="1379330" y="2657153"/>
                  <a:pt x="1386810" y="2653795"/>
                </a:cubicBezTo>
                <a:cubicBezTo>
                  <a:pt x="1394288" y="2650436"/>
                  <a:pt x="1394039" y="2646708"/>
                  <a:pt x="1386926" y="2642330"/>
                </a:cubicBezTo>
                <a:cubicBezTo>
                  <a:pt x="1385508" y="2640881"/>
                  <a:pt x="1382645" y="2640849"/>
                  <a:pt x="1379782" y="2640818"/>
                </a:cubicBezTo>
                <a:cubicBezTo>
                  <a:pt x="1354043" y="2637668"/>
                  <a:pt x="1328246" y="2640252"/>
                  <a:pt x="1302421" y="2645702"/>
                </a:cubicBezTo>
                <a:cubicBezTo>
                  <a:pt x="1281765" y="2649489"/>
                  <a:pt x="1262278" y="2650996"/>
                  <a:pt x="1241741" y="2643317"/>
                </a:cubicBezTo>
                <a:cubicBezTo>
                  <a:pt x="1229761" y="2638599"/>
                  <a:pt x="1219534" y="2630459"/>
                  <a:pt x="1209895" y="2621180"/>
                </a:cubicBezTo>
                <a:cubicBezTo>
                  <a:pt x="1207192" y="2633477"/>
                  <a:pt x="1203160" y="2635727"/>
                  <a:pt x="1191765" y="2629868"/>
                </a:cubicBezTo>
                <a:cubicBezTo>
                  <a:pt x="1188348" y="2628111"/>
                  <a:pt x="1185237" y="2624350"/>
                  <a:pt x="1184709" y="2619757"/>
                </a:cubicBezTo>
                <a:close/>
                <a:moveTo>
                  <a:pt x="2149891" y="2258811"/>
                </a:moveTo>
                <a:cubicBezTo>
                  <a:pt x="2131237" y="2262906"/>
                  <a:pt x="2112919" y="2262133"/>
                  <a:pt x="2094601" y="2261358"/>
                </a:cubicBezTo>
                <a:cubicBezTo>
                  <a:pt x="2082008" y="2260646"/>
                  <a:pt x="2070805" y="2264250"/>
                  <a:pt x="2061822" y="2274759"/>
                </a:cubicBezTo>
                <a:cubicBezTo>
                  <a:pt x="2059208" y="2278457"/>
                  <a:pt x="2055483" y="2278703"/>
                  <a:pt x="2050925" y="2276360"/>
                </a:cubicBezTo>
                <a:cubicBezTo>
                  <a:pt x="2042672" y="2271395"/>
                  <a:pt x="2033528" y="2269575"/>
                  <a:pt x="2024382" y="2267755"/>
                </a:cubicBezTo>
                <a:cubicBezTo>
                  <a:pt x="2019518" y="2267414"/>
                  <a:pt x="2015209" y="2268801"/>
                  <a:pt x="2011733" y="2272776"/>
                </a:cubicBezTo>
                <a:cubicBezTo>
                  <a:pt x="2004780" y="2280727"/>
                  <a:pt x="1995855" y="2285502"/>
                  <a:pt x="1985542" y="2285963"/>
                </a:cubicBezTo>
                <a:cubicBezTo>
                  <a:pt x="1976091" y="2286146"/>
                  <a:pt x="1966640" y="2286329"/>
                  <a:pt x="1958051" y="2286234"/>
                </a:cubicBezTo>
                <a:cubicBezTo>
                  <a:pt x="1951185" y="2285586"/>
                  <a:pt x="1948016" y="2287558"/>
                  <a:pt x="1949375" y="2294739"/>
                </a:cubicBezTo>
                <a:cubicBezTo>
                  <a:pt x="1949901" y="2299332"/>
                  <a:pt x="1949010" y="2302476"/>
                  <a:pt x="1944701" y="2303862"/>
                </a:cubicBezTo>
                <a:cubicBezTo>
                  <a:pt x="1935498" y="2307774"/>
                  <a:pt x="1931526" y="2304291"/>
                  <a:pt x="1931334" y="2294828"/>
                </a:cubicBezTo>
                <a:cubicBezTo>
                  <a:pt x="1930894" y="2281636"/>
                  <a:pt x="1927476" y="2279878"/>
                  <a:pt x="1915411" y="2283760"/>
                </a:cubicBezTo>
                <a:cubicBezTo>
                  <a:pt x="1907654" y="2286255"/>
                  <a:pt x="1900176" y="2289613"/>
                  <a:pt x="1893558" y="2292694"/>
                </a:cubicBezTo>
                <a:cubicBezTo>
                  <a:pt x="1882355" y="2296298"/>
                  <a:pt x="1872568" y="2301350"/>
                  <a:pt x="1860838" y="2300362"/>
                </a:cubicBezTo>
                <a:cubicBezTo>
                  <a:pt x="1854250" y="2300577"/>
                  <a:pt x="1849108" y="2299374"/>
                  <a:pt x="1848055" y="2290188"/>
                </a:cubicBezTo>
                <a:cubicBezTo>
                  <a:pt x="1847836" y="2283592"/>
                  <a:pt x="1842723" y="2279523"/>
                  <a:pt x="1835828" y="2281740"/>
                </a:cubicBezTo>
                <a:cubicBezTo>
                  <a:pt x="1814005" y="2287808"/>
                  <a:pt x="1792546" y="2286139"/>
                  <a:pt x="1770810" y="2283607"/>
                </a:cubicBezTo>
                <a:cubicBezTo>
                  <a:pt x="1754215" y="2282279"/>
                  <a:pt x="1745320" y="2284188"/>
                  <a:pt x="1740560" y="2301909"/>
                </a:cubicBezTo>
                <a:cubicBezTo>
                  <a:pt x="1739697" y="2302186"/>
                  <a:pt x="1738835" y="2302464"/>
                  <a:pt x="1738835" y="2302464"/>
                </a:cubicBezTo>
                <a:cubicBezTo>
                  <a:pt x="1734555" y="2300983"/>
                  <a:pt x="1736365" y="2291830"/>
                  <a:pt x="1731195" y="2293493"/>
                </a:cubicBezTo>
                <a:cubicBezTo>
                  <a:pt x="1726885" y="2294880"/>
                  <a:pt x="1725104" y="2301167"/>
                  <a:pt x="1723907" y="2306314"/>
                </a:cubicBezTo>
                <a:cubicBezTo>
                  <a:pt x="1723323" y="2307454"/>
                  <a:pt x="1723016" y="2309457"/>
                  <a:pt x="1722432" y="2310597"/>
                </a:cubicBezTo>
                <a:cubicBezTo>
                  <a:pt x="1720928" y="2317748"/>
                  <a:pt x="1720286" y="2324621"/>
                  <a:pt x="1720505" y="2331217"/>
                </a:cubicBezTo>
                <a:cubicBezTo>
                  <a:pt x="1720170" y="2336087"/>
                  <a:pt x="1717001" y="2338059"/>
                  <a:pt x="1712135" y="2337719"/>
                </a:cubicBezTo>
                <a:cubicBezTo>
                  <a:pt x="1708996" y="2336825"/>
                  <a:pt x="1704715" y="2335344"/>
                  <a:pt x="1705328" y="2331338"/>
                </a:cubicBezTo>
                <a:cubicBezTo>
                  <a:pt x="1709475" y="2317622"/>
                  <a:pt x="1701835" y="2308651"/>
                  <a:pt x="1695057" y="2299404"/>
                </a:cubicBezTo>
                <a:cubicBezTo>
                  <a:pt x="1691389" y="2293917"/>
                  <a:pt x="1688832" y="2291881"/>
                  <a:pt x="1685328" y="2298723"/>
                </a:cubicBezTo>
                <a:cubicBezTo>
                  <a:pt x="1678930" y="2308400"/>
                  <a:pt x="1668866" y="2312590"/>
                  <a:pt x="1659941" y="2317365"/>
                </a:cubicBezTo>
                <a:cubicBezTo>
                  <a:pt x="1656772" y="2319337"/>
                  <a:pt x="1654186" y="2320170"/>
                  <a:pt x="1652492" y="2317858"/>
                </a:cubicBezTo>
                <a:cubicBezTo>
                  <a:pt x="1643989" y="2309163"/>
                  <a:pt x="1633954" y="2310487"/>
                  <a:pt x="1623918" y="2311811"/>
                </a:cubicBezTo>
                <a:cubicBezTo>
                  <a:pt x="1614467" y="2311993"/>
                  <a:pt x="1605293" y="2313039"/>
                  <a:pt x="1598486" y="2306658"/>
                </a:cubicBezTo>
                <a:cubicBezTo>
                  <a:pt x="1595374" y="2302897"/>
                  <a:pt x="1593650" y="2303451"/>
                  <a:pt x="1589619" y="2305700"/>
                </a:cubicBezTo>
                <a:cubicBezTo>
                  <a:pt x="1575494" y="2315006"/>
                  <a:pt x="1560842" y="2319719"/>
                  <a:pt x="1544862" y="2314383"/>
                </a:cubicBezTo>
                <a:cubicBezTo>
                  <a:pt x="1538581" y="2312595"/>
                  <a:pt x="1535132" y="2313704"/>
                  <a:pt x="1530795" y="2317956"/>
                </a:cubicBezTo>
                <a:cubicBezTo>
                  <a:pt x="1521257" y="2326738"/>
                  <a:pt x="1510054" y="2330343"/>
                  <a:pt x="1496351" y="2326178"/>
                </a:cubicBezTo>
                <a:cubicBezTo>
                  <a:pt x="1492932" y="2324421"/>
                  <a:pt x="1490069" y="2324390"/>
                  <a:pt x="1487177" y="2327225"/>
                </a:cubicBezTo>
                <a:cubicBezTo>
                  <a:pt x="1474192" y="2337116"/>
                  <a:pt x="1446422" y="2336524"/>
                  <a:pt x="1434502" y="2326074"/>
                </a:cubicBezTo>
                <a:cubicBezTo>
                  <a:pt x="1429829" y="2335195"/>
                  <a:pt x="1421488" y="2338831"/>
                  <a:pt x="1412898" y="2338737"/>
                </a:cubicBezTo>
                <a:lnTo>
                  <a:pt x="1396893" y="2341023"/>
                </a:lnTo>
                <a:lnTo>
                  <a:pt x="1271066" y="2466850"/>
                </a:lnTo>
                <a:lnTo>
                  <a:pt x="1279630" y="2471329"/>
                </a:lnTo>
                <a:cubicBezTo>
                  <a:pt x="1286594" y="2478525"/>
                  <a:pt x="1286594" y="2478525"/>
                  <a:pt x="1291809" y="2469608"/>
                </a:cubicBezTo>
                <a:cubicBezTo>
                  <a:pt x="1292560" y="2469453"/>
                  <a:pt x="1292405" y="2468700"/>
                  <a:pt x="1293157" y="2468545"/>
                </a:cubicBezTo>
                <a:cubicBezTo>
                  <a:pt x="1295388" y="2464164"/>
                  <a:pt x="1298549" y="2464298"/>
                  <a:pt x="1301733" y="2468349"/>
                </a:cubicBezTo>
                <a:cubicBezTo>
                  <a:pt x="1302949" y="2470452"/>
                  <a:pt x="1304165" y="2472556"/>
                  <a:pt x="1305381" y="2474658"/>
                </a:cubicBezTo>
                <a:cubicBezTo>
                  <a:pt x="1309935" y="2481566"/>
                  <a:pt x="1315970" y="2484246"/>
                  <a:pt x="1323020" y="2480442"/>
                </a:cubicBezTo>
                <a:cubicBezTo>
                  <a:pt x="1335022" y="2474050"/>
                  <a:pt x="1347641" y="2470669"/>
                  <a:pt x="1358270" y="2461422"/>
                </a:cubicBezTo>
                <a:cubicBezTo>
                  <a:pt x="1361564" y="2458391"/>
                  <a:pt x="1365919" y="2456711"/>
                  <a:pt x="1367908" y="2462577"/>
                </a:cubicBezTo>
                <a:cubicBezTo>
                  <a:pt x="1370340" y="2466783"/>
                  <a:pt x="1373346" y="2466165"/>
                  <a:pt x="1376041" y="2464041"/>
                </a:cubicBezTo>
                <a:cubicBezTo>
                  <a:pt x="1381589" y="2460546"/>
                  <a:pt x="1388353" y="2459154"/>
                  <a:pt x="1394365" y="2457917"/>
                </a:cubicBezTo>
                <a:cubicBezTo>
                  <a:pt x="1404134" y="2455907"/>
                  <a:pt x="1407272" y="2452124"/>
                  <a:pt x="1407667" y="2442629"/>
                </a:cubicBezTo>
                <a:cubicBezTo>
                  <a:pt x="1407336" y="2437207"/>
                  <a:pt x="1409589" y="2436743"/>
                  <a:pt x="1414099" y="2435815"/>
                </a:cubicBezTo>
                <a:cubicBezTo>
                  <a:pt x="1419360" y="2434732"/>
                  <a:pt x="1425548" y="2438165"/>
                  <a:pt x="1429880" y="2432567"/>
                </a:cubicBezTo>
                <a:cubicBezTo>
                  <a:pt x="1433614" y="2427877"/>
                  <a:pt x="1429966" y="2421567"/>
                  <a:pt x="1430981" y="2415082"/>
                </a:cubicBezTo>
                <a:cubicBezTo>
                  <a:pt x="1435823" y="2419578"/>
                  <a:pt x="1438255" y="2423784"/>
                  <a:pt x="1438587" y="2429207"/>
                </a:cubicBezTo>
                <a:cubicBezTo>
                  <a:pt x="1439253" y="2440051"/>
                  <a:pt x="1429041" y="2443722"/>
                  <a:pt x="1423363" y="2450381"/>
                </a:cubicBezTo>
                <a:cubicBezTo>
                  <a:pt x="1437399" y="2457691"/>
                  <a:pt x="1444758" y="2455392"/>
                  <a:pt x="1450393" y="2440897"/>
                </a:cubicBezTo>
                <a:cubicBezTo>
                  <a:pt x="1451431" y="2438329"/>
                  <a:pt x="1453221" y="2435608"/>
                  <a:pt x="1454104" y="2432290"/>
                </a:cubicBezTo>
                <a:cubicBezTo>
                  <a:pt x="1456623" y="2425495"/>
                  <a:pt x="1459296" y="2419455"/>
                  <a:pt x="1466501" y="2416403"/>
                </a:cubicBezTo>
                <a:cubicBezTo>
                  <a:pt x="1469353" y="2415032"/>
                  <a:pt x="1468887" y="2412774"/>
                  <a:pt x="1469019" y="2409609"/>
                </a:cubicBezTo>
                <a:cubicBezTo>
                  <a:pt x="1469594" y="2404784"/>
                  <a:pt x="1467604" y="2398918"/>
                  <a:pt x="1471182" y="2393475"/>
                </a:cubicBezTo>
                <a:cubicBezTo>
                  <a:pt x="1472400" y="2395578"/>
                  <a:pt x="1473461" y="2396928"/>
                  <a:pt x="1474676" y="2399032"/>
                </a:cubicBezTo>
                <a:cubicBezTo>
                  <a:pt x="1480734" y="2405630"/>
                  <a:pt x="1485553" y="2406207"/>
                  <a:pt x="1492138" y="2400146"/>
                </a:cubicBezTo>
                <a:cubicBezTo>
                  <a:pt x="1497972" y="2394238"/>
                  <a:pt x="1505332" y="2391940"/>
                  <a:pt x="1513158" y="2391898"/>
                </a:cubicBezTo>
                <a:cubicBezTo>
                  <a:pt x="1518726" y="2392321"/>
                  <a:pt x="1524142" y="2391991"/>
                  <a:pt x="1530463" y="2392259"/>
                </a:cubicBezTo>
                <a:cubicBezTo>
                  <a:pt x="1547770" y="2392620"/>
                  <a:pt x="1565232" y="2393733"/>
                  <a:pt x="1581964" y="2398919"/>
                </a:cubicBezTo>
                <a:cubicBezTo>
                  <a:pt x="1588596" y="2400692"/>
                  <a:pt x="1590121" y="2404300"/>
                  <a:pt x="1588200" y="2410186"/>
                </a:cubicBezTo>
                <a:cubicBezTo>
                  <a:pt x="1586123" y="2415321"/>
                  <a:pt x="1582985" y="2419104"/>
                  <a:pt x="1579095" y="2423043"/>
                </a:cubicBezTo>
                <a:cubicBezTo>
                  <a:pt x="1575360" y="2427733"/>
                  <a:pt x="1569813" y="2431228"/>
                  <a:pt x="1566389" y="2437424"/>
                </a:cubicBezTo>
                <a:lnTo>
                  <a:pt x="1594417" y="2429143"/>
                </a:lnTo>
                <a:lnTo>
                  <a:pt x="1603331" y="2422242"/>
                </a:lnTo>
                <a:cubicBezTo>
                  <a:pt x="1608254" y="2416849"/>
                  <a:pt x="1613176" y="2411456"/>
                  <a:pt x="1620348" y="2410102"/>
                </a:cubicBezTo>
                <a:lnTo>
                  <a:pt x="1622590" y="2409786"/>
                </a:lnTo>
                <a:lnTo>
                  <a:pt x="1630593" y="2403033"/>
                </a:lnTo>
                <a:cubicBezTo>
                  <a:pt x="1632537" y="2401063"/>
                  <a:pt x="1635232" y="2398940"/>
                  <a:pt x="1638549" y="2399826"/>
                </a:cubicBezTo>
                <a:lnTo>
                  <a:pt x="1644686" y="2406679"/>
                </a:lnTo>
                <a:lnTo>
                  <a:pt x="1656514" y="2405015"/>
                </a:lnTo>
                <a:cubicBezTo>
                  <a:pt x="1668594" y="2403392"/>
                  <a:pt x="1680699" y="2402594"/>
                  <a:pt x="1692845" y="2404876"/>
                </a:cubicBezTo>
                <a:cubicBezTo>
                  <a:pt x="1697987" y="2406079"/>
                  <a:pt x="1701157" y="2404107"/>
                  <a:pt x="1704356" y="2399269"/>
                </a:cubicBezTo>
                <a:cubicBezTo>
                  <a:pt x="1705524" y="2396989"/>
                  <a:pt x="1706693" y="2394708"/>
                  <a:pt x="1708138" y="2393290"/>
                </a:cubicBezTo>
                <a:cubicBezTo>
                  <a:pt x="1712171" y="2391041"/>
                  <a:pt x="1710753" y="2389592"/>
                  <a:pt x="1709058" y="2387280"/>
                </a:cubicBezTo>
                <a:cubicBezTo>
                  <a:pt x="1705668" y="2382656"/>
                  <a:pt x="1701388" y="2381176"/>
                  <a:pt x="1696218" y="2382840"/>
                </a:cubicBezTo>
                <a:cubicBezTo>
                  <a:pt x="1690185" y="2384780"/>
                  <a:pt x="1685934" y="2380433"/>
                  <a:pt x="1685130" y="2374977"/>
                </a:cubicBezTo>
                <a:cubicBezTo>
                  <a:pt x="1684603" y="2370385"/>
                  <a:pt x="1690330" y="2370448"/>
                  <a:pt x="1694055" y="2370202"/>
                </a:cubicBezTo>
                <a:cubicBezTo>
                  <a:pt x="1704090" y="2368878"/>
                  <a:pt x="1709174" y="2375814"/>
                  <a:pt x="1713981" y="2381888"/>
                </a:cubicBezTo>
                <a:cubicBezTo>
                  <a:pt x="1733820" y="2402173"/>
                  <a:pt x="1757002" y="2403286"/>
                  <a:pt x="1777246" y="2383441"/>
                </a:cubicBezTo>
                <a:cubicBezTo>
                  <a:pt x="1782446" y="2378911"/>
                  <a:pt x="1787923" y="2375245"/>
                  <a:pt x="1794234" y="2374167"/>
                </a:cubicBezTo>
                <a:cubicBezTo>
                  <a:pt x="1798544" y="2372781"/>
                  <a:pt x="1800545" y="2373090"/>
                  <a:pt x="1801933" y="2377405"/>
                </a:cubicBezTo>
                <a:cubicBezTo>
                  <a:pt x="1805294" y="2384895"/>
                  <a:pt x="1808711" y="2386653"/>
                  <a:pt x="1815635" y="2381569"/>
                </a:cubicBezTo>
                <a:cubicBezTo>
                  <a:pt x="1828899" y="2372541"/>
                  <a:pt x="1842687" y="2368105"/>
                  <a:pt x="1857339" y="2363392"/>
                </a:cubicBezTo>
                <a:cubicBezTo>
                  <a:pt x="1880885" y="2356771"/>
                  <a:pt x="1900765" y="2344662"/>
                  <a:pt x="1913311" y="2321578"/>
                </a:cubicBezTo>
                <a:cubicBezTo>
                  <a:pt x="1913311" y="2321578"/>
                  <a:pt x="1914450" y="2322165"/>
                  <a:pt x="1914728" y="2323027"/>
                </a:cubicBezTo>
                <a:cubicBezTo>
                  <a:pt x="1914699" y="2325894"/>
                  <a:pt x="1913808" y="2329037"/>
                  <a:pt x="1914057" y="2332767"/>
                </a:cubicBezTo>
                <a:cubicBezTo>
                  <a:pt x="1914832" y="2341089"/>
                  <a:pt x="1917666" y="2343987"/>
                  <a:pt x="1925978" y="2343218"/>
                </a:cubicBezTo>
                <a:cubicBezTo>
                  <a:pt x="1936014" y="2341895"/>
                  <a:pt x="1938043" y="2339336"/>
                  <a:pt x="1935852" y="2329565"/>
                </a:cubicBezTo>
                <a:cubicBezTo>
                  <a:pt x="1935019" y="2326977"/>
                  <a:pt x="1931629" y="2322353"/>
                  <a:pt x="1936800" y="2320689"/>
                </a:cubicBezTo>
                <a:cubicBezTo>
                  <a:pt x="1944279" y="2317331"/>
                  <a:pt x="1951671" y="2322572"/>
                  <a:pt x="1950444" y="2330586"/>
                </a:cubicBezTo>
                <a:cubicBezTo>
                  <a:pt x="1949247" y="2335733"/>
                  <a:pt x="1950941" y="2338045"/>
                  <a:pt x="1956668" y="2338108"/>
                </a:cubicBezTo>
                <a:cubicBezTo>
                  <a:pt x="1969260" y="2338819"/>
                  <a:pt x="1982129" y="2340394"/>
                  <a:pt x="1994693" y="2343972"/>
                </a:cubicBezTo>
                <a:cubicBezTo>
                  <a:pt x="2004976" y="2346378"/>
                  <a:pt x="2014734" y="2344192"/>
                  <a:pt x="2022271" y="2335101"/>
                </a:cubicBezTo>
                <a:cubicBezTo>
                  <a:pt x="2024023" y="2331680"/>
                  <a:pt x="2027192" y="2329708"/>
                  <a:pt x="2031502" y="2328322"/>
                </a:cubicBezTo>
                <a:cubicBezTo>
                  <a:pt x="2038674" y="2326967"/>
                  <a:pt x="2045846" y="2325612"/>
                  <a:pt x="2053018" y="2324257"/>
                </a:cubicBezTo>
                <a:cubicBezTo>
                  <a:pt x="2058190" y="2322594"/>
                  <a:pt x="2063332" y="2323797"/>
                  <a:pt x="2066999" y="2329284"/>
                </a:cubicBezTo>
                <a:cubicBezTo>
                  <a:pt x="2069804" y="2335049"/>
                  <a:pt x="2073529" y="2334803"/>
                  <a:pt x="2078144" y="2331413"/>
                </a:cubicBezTo>
                <a:cubicBezTo>
                  <a:pt x="2082176" y="2329165"/>
                  <a:pt x="2087069" y="2326638"/>
                  <a:pt x="2091101" y="2324388"/>
                </a:cubicBezTo>
                <a:cubicBezTo>
                  <a:pt x="2100610" y="2318473"/>
                  <a:pt x="2104699" y="2310490"/>
                  <a:pt x="2103091" y="2299579"/>
                </a:cubicBezTo>
                <a:cubicBezTo>
                  <a:pt x="2102843" y="2295849"/>
                  <a:pt x="2101733" y="2292397"/>
                  <a:pt x="2101484" y="2288668"/>
                </a:cubicBezTo>
                <a:cubicBezTo>
                  <a:pt x="2112398" y="2313728"/>
                  <a:pt x="2132746" y="2311945"/>
                  <a:pt x="2153678" y="2309021"/>
                </a:cubicBezTo>
                <a:cubicBezTo>
                  <a:pt x="2160266" y="2308807"/>
                  <a:pt x="2163743" y="2304831"/>
                  <a:pt x="2166941" y="2299993"/>
                </a:cubicBezTo>
                <a:cubicBezTo>
                  <a:pt x="2170140" y="2295155"/>
                  <a:pt x="2170476" y="2290284"/>
                  <a:pt x="2167086" y="2285660"/>
                </a:cubicBezTo>
                <a:cubicBezTo>
                  <a:pt x="2163975" y="2281900"/>
                  <a:pt x="2160498" y="2285875"/>
                  <a:pt x="2157051" y="2286984"/>
                </a:cubicBezTo>
                <a:cubicBezTo>
                  <a:pt x="2154465" y="2287815"/>
                  <a:pt x="2150434" y="2290065"/>
                  <a:pt x="2148184" y="2286027"/>
                </a:cubicBezTo>
                <a:cubicBezTo>
                  <a:pt x="2146211" y="2282851"/>
                  <a:pt x="2146547" y="2277982"/>
                  <a:pt x="2149439" y="2275147"/>
                </a:cubicBezTo>
                <a:cubicBezTo>
                  <a:pt x="2152054" y="2271449"/>
                  <a:pt x="2156363" y="2270062"/>
                  <a:pt x="2159810" y="2268954"/>
                </a:cubicBezTo>
                <a:cubicBezTo>
                  <a:pt x="2164119" y="2267568"/>
                  <a:pt x="2168428" y="2266181"/>
                  <a:pt x="2169903" y="2261897"/>
                </a:cubicBezTo>
                <a:cubicBezTo>
                  <a:pt x="2163651" y="2257242"/>
                  <a:pt x="2155924" y="2256870"/>
                  <a:pt x="2149891" y="2258811"/>
                </a:cubicBezTo>
                <a:close/>
                <a:moveTo>
                  <a:pt x="1125799" y="2202776"/>
                </a:moveTo>
                <a:lnTo>
                  <a:pt x="1130402" y="2210794"/>
                </a:lnTo>
                <a:cubicBezTo>
                  <a:pt x="1131073" y="2213793"/>
                  <a:pt x="1131744" y="2216791"/>
                  <a:pt x="1136573" y="2217287"/>
                </a:cubicBezTo>
                <a:lnTo>
                  <a:pt x="1139627" y="2216482"/>
                </a:lnTo>
                <a:lnTo>
                  <a:pt x="1140703" y="2213913"/>
                </a:lnTo>
                <a:cubicBezTo>
                  <a:pt x="1139176" y="2209166"/>
                  <a:pt x="1135279" y="2205183"/>
                  <a:pt x="1130756" y="2202947"/>
                </a:cubicBezTo>
                <a:close/>
                <a:moveTo>
                  <a:pt x="975765" y="2186017"/>
                </a:moveTo>
                <a:lnTo>
                  <a:pt x="975181" y="2189831"/>
                </a:lnTo>
                <a:lnTo>
                  <a:pt x="975492" y="2189530"/>
                </a:lnTo>
                <a:lnTo>
                  <a:pt x="977858" y="2187254"/>
                </a:lnTo>
                <a:close/>
                <a:moveTo>
                  <a:pt x="950581" y="2184593"/>
                </a:moveTo>
                <a:cubicBezTo>
                  <a:pt x="947996" y="2185425"/>
                  <a:pt x="948829" y="2188015"/>
                  <a:pt x="947383" y="2189432"/>
                </a:cubicBezTo>
                <a:cubicBezTo>
                  <a:pt x="946061" y="2192714"/>
                  <a:pt x="944538" y="2194633"/>
                  <a:pt x="942672" y="2195115"/>
                </a:cubicBezTo>
                <a:lnTo>
                  <a:pt x="939897" y="2193909"/>
                </a:lnTo>
                <a:lnTo>
                  <a:pt x="959092" y="2205401"/>
                </a:lnTo>
                <a:lnTo>
                  <a:pt x="962379" y="2202220"/>
                </a:lnTo>
                <a:lnTo>
                  <a:pt x="959286" y="2201675"/>
                </a:lnTo>
                <a:cubicBezTo>
                  <a:pt x="955801" y="2199343"/>
                  <a:pt x="953190" y="2195660"/>
                  <a:pt x="952802" y="2191498"/>
                </a:cubicBezTo>
                <a:cubicBezTo>
                  <a:pt x="951969" y="2188910"/>
                  <a:pt x="953138" y="2186629"/>
                  <a:pt x="950581" y="2184593"/>
                </a:cubicBezTo>
                <a:close/>
                <a:moveTo>
                  <a:pt x="1303221" y="1894431"/>
                </a:moveTo>
                <a:lnTo>
                  <a:pt x="1298284" y="1895578"/>
                </a:lnTo>
                <a:lnTo>
                  <a:pt x="1300246" y="1896879"/>
                </a:lnTo>
                <a:cubicBezTo>
                  <a:pt x="1301818" y="1897326"/>
                  <a:pt x="1302471" y="1896401"/>
                  <a:pt x="1302913" y="1895189"/>
                </a:cubicBezTo>
                <a:close/>
                <a:moveTo>
                  <a:pt x="3501077" y="236838"/>
                </a:moveTo>
                <a:lnTo>
                  <a:pt x="3091689" y="646226"/>
                </a:lnTo>
                <a:lnTo>
                  <a:pt x="3093011" y="658491"/>
                </a:lnTo>
                <a:cubicBezTo>
                  <a:pt x="3095575" y="661125"/>
                  <a:pt x="3100275" y="661630"/>
                  <a:pt x="3107394" y="660301"/>
                </a:cubicBezTo>
                <a:cubicBezTo>
                  <a:pt x="3117016" y="657581"/>
                  <a:pt x="3125916" y="655919"/>
                  <a:pt x="3135871" y="654982"/>
                </a:cubicBezTo>
                <a:cubicBezTo>
                  <a:pt x="3151500" y="654829"/>
                  <a:pt x="3166737" y="657517"/>
                  <a:pt x="3180860" y="664102"/>
                </a:cubicBezTo>
                <a:cubicBezTo>
                  <a:pt x="3191816" y="668512"/>
                  <a:pt x="3195932" y="665899"/>
                  <a:pt x="3197660" y="655430"/>
                </a:cubicBezTo>
                <a:cubicBezTo>
                  <a:pt x="3198166" y="643346"/>
                  <a:pt x="3203730" y="638617"/>
                  <a:pt x="3215797" y="639130"/>
                </a:cubicBezTo>
                <a:cubicBezTo>
                  <a:pt x="3223083" y="638692"/>
                  <a:pt x="3230537" y="639144"/>
                  <a:pt x="3238380" y="636757"/>
                </a:cubicBezTo>
                <a:cubicBezTo>
                  <a:pt x="3242829" y="635926"/>
                  <a:pt x="3247611" y="636877"/>
                  <a:pt x="3251113" y="640835"/>
                </a:cubicBezTo>
                <a:cubicBezTo>
                  <a:pt x="3252336" y="642451"/>
                  <a:pt x="3252669" y="644233"/>
                  <a:pt x="3255006" y="641952"/>
                </a:cubicBezTo>
                <a:cubicBezTo>
                  <a:pt x="3264187" y="631937"/>
                  <a:pt x="3276979" y="631391"/>
                  <a:pt x="3288714" y="630122"/>
                </a:cubicBezTo>
                <a:cubicBezTo>
                  <a:pt x="3300449" y="628852"/>
                  <a:pt x="3310962" y="625967"/>
                  <a:pt x="3318197" y="615392"/>
                </a:cubicBezTo>
                <a:cubicBezTo>
                  <a:pt x="3321091" y="611162"/>
                  <a:pt x="3323927" y="611555"/>
                  <a:pt x="3327429" y="615512"/>
                </a:cubicBezTo>
                <a:cubicBezTo>
                  <a:pt x="3334433" y="623426"/>
                  <a:pt x="3335323" y="623261"/>
                  <a:pt x="3341277" y="615693"/>
                </a:cubicBezTo>
                <a:cubicBezTo>
                  <a:pt x="3351739" y="602670"/>
                  <a:pt x="3363755" y="593047"/>
                  <a:pt x="3381497" y="594345"/>
                </a:cubicBezTo>
                <a:cubicBezTo>
                  <a:pt x="3387003" y="594239"/>
                  <a:pt x="3393566" y="594858"/>
                  <a:pt x="3399961" y="594586"/>
                </a:cubicBezTo>
                <a:cubicBezTo>
                  <a:pt x="3404743" y="595537"/>
                  <a:pt x="3410807" y="593483"/>
                  <a:pt x="3410525" y="601835"/>
                </a:cubicBezTo>
                <a:cubicBezTo>
                  <a:pt x="3410300" y="605566"/>
                  <a:pt x="3415416" y="608301"/>
                  <a:pt x="3418419" y="609585"/>
                </a:cubicBezTo>
                <a:cubicBezTo>
                  <a:pt x="3430263" y="613828"/>
                  <a:pt x="3442332" y="614341"/>
                  <a:pt x="3454458" y="610231"/>
                </a:cubicBezTo>
                <a:cubicBezTo>
                  <a:pt x="3464804" y="606454"/>
                  <a:pt x="3464638" y="605563"/>
                  <a:pt x="3460860" y="595201"/>
                </a:cubicBezTo>
                <a:cubicBezTo>
                  <a:pt x="3457914" y="589295"/>
                  <a:pt x="3457973" y="584672"/>
                  <a:pt x="3462480" y="579219"/>
                </a:cubicBezTo>
                <a:cubicBezTo>
                  <a:pt x="3462365" y="588464"/>
                  <a:pt x="3467090" y="594037"/>
                  <a:pt x="3475432" y="594323"/>
                </a:cubicBezTo>
                <a:cubicBezTo>
                  <a:pt x="3487334" y="593945"/>
                  <a:pt x="3497789" y="595682"/>
                  <a:pt x="3499006" y="612056"/>
                </a:cubicBezTo>
                <a:cubicBezTo>
                  <a:pt x="3502738" y="597524"/>
                  <a:pt x="3512360" y="594804"/>
                  <a:pt x="3524429" y="595317"/>
                </a:cubicBezTo>
                <a:cubicBezTo>
                  <a:pt x="3530102" y="596102"/>
                  <a:pt x="3534051" y="592597"/>
                  <a:pt x="3538002" y="589093"/>
                </a:cubicBezTo>
                <a:cubicBezTo>
                  <a:pt x="3549130" y="579636"/>
                  <a:pt x="3556747" y="580980"/>
                  <a:pt x="3561915" y="593849"/>
                </a:cubicBezTo>
                <a:cubicBezTo>
                  <a:pt x="3565026" y="600647"/>
                  <a:pt x="3567530" y="599257"/>
                  <a:pt x="3570256" y="594135"/>
                </a:cubicBezTo>
                <a:cubicBezTo>
                  <a:pt x="3574598" y="587790"/>
                  <a:pt x="3579437" y="584120"/>
                  <a:pt x="3588446" y="587971"/>
                </a:cubicBezTo>
                <a:cubicBezTo>
                  <a:pt x="3586275" y="591143"/>
                  <a:pt x="3583939" y="593425"/>
                  <a:pt x="3582492" y="595540"/>
                </a:cubicBezTo>
                <a:cubicBezTo>
                  <a:pt x="3578874" y="600826"/>
                  <a:pt x="3579706" y="605283"/>
                  <a:pt x="3585712" y="607850"/>
                </a:cubicBezTo>
                <a:cubicBezTo>
                  <a:pt x="3590828" y="610584"/>
                  <a:pt x="3594388" y="609918"/>
                  <a:pt x="3596058" y="604073"/>
                </a:cubicBezTo>
                <a:cubicBezTo>
                  <a:pt x="3601180" y="592049"/>
                  <a:pt x="3610860" y="584707"/>
                  <a:pt x="3619484" y="576640"/>
                </a:cubicBezTo>
                <a:cubicBezTo>
                  <a:pt x="3625937" y="571745"/>
                  <a:pt x="3632724" y="568633"/>
                  <a:pt x="3641233" y="569811"/>
                </a:cubicBezTo>
                <a:cubicBezTo>
                  <a:pt x="3649742" y="570987"/>
                  <a:pt x="3657751" y="569492"/>
                  <a:pt x="3665594" y="567105"/>
                </a:cubicBezTo>
                <a:cubicBezTo>
                  <a:pt x="3674160" y="563660"/>
                  <a:pt x="3683783" y="560941"/>
                  <a:pt x="3692234" y="566741"/>
                </a:cubicBezTo>
                <a:cubicBezTo>
                  <a:pt x="3701575" y="572374"/>
                  <a:pt x="3705525" y="568869"/>
                  <a:pt x="3710589" y="561467"/>
                </a:cubicBezTo>
                <a:cubicBezTo>
                  <a:pt x="3718157" y="552675"/>
                  <a:pt x="3723496" y="551677"/>
                  <a:pt x="3733004" y="558203"/>
                </a:cubicBezTo>
                <a:cubicBezTo>
                  <a:pt x="3736007" y="559487"/>
                  <a:pt x="3738286" y="561828"/>
                  <a:pt x="3740399" y="563278"/>
                </a:cubicBezTo>
                <a:cubicBezTo>
                  <a:pt x="3748850" y="569077"/>
                  <a:pt x="3757192" y="569364"/>
                  <a:pt x="3766815" y="566644"/>
                </a:cubicBezTo>
                <a:cubicBezTo>
                  <a:pt x="3774657" y="564257"/>
                  <a:pt x="3776162" y="557520"/>
                  <a:pt x="3777666" y="550782"/>
                </a:cubicBezTo>
                <a:cubicBezTo>
                  <a:pt x="3779728" y="542097"/>
                  <a:pt x="3789075" y="532973"/>
                  <a:pt x="3795971" y="535374"/>
                </a:cubicBezTo>
                <a:lnTo>
                  <a:pt x="3799416" y="535177"/>
                </a:lnTo>
                <a:close/>
                <a:moveTo>
                  <a:pt x="3501078" y="0"/>
                </a:moveTo>
                <a:lnTo>
                  <a:pt x="4010260" y="509182"/>
                </a:lnTo>
                <a:lnTo>
                  <a:pt x="4013404" y="508595"/>
                </a:lnTo>
                <a:lnTo>
                  <a:pt x="6289883" y="2785074"/>
                </a:lnTo>
                <a:lnTo>
                  <a:pt x="6288672" y="2787595"/>
                </a:lnTo>
                <a:lnTo>
                  <a:pt x="6299884" y="2798807"/>
                </a:lnTo>
                <a:lnTo>
                  <a:pt x="6267963" y="2830728"/>
                </a:lnTo>
                <a:lnTo>
                  <a:pt x="6266572" y="2833624"/>
                </a:lnTo>
                <a:cubicBezTo>
                  <a:pt x="6256189" y="2848459"/>
                  <a:pt x="6243597" y="2861888"/>
                  <a:pt x="6229855" y="2874055"/>
                </a:cubicBezTo>
                <a:cubicBezTo>
                  <a:pt x="6225962" y="2877958"/>
                  <a:pt x="6222011" y="2881115"/>
                  <a:pt x="6217856" y="2882636"/>
                </a:cubicBezTo>
                <a:lnTo>
                  <a:pt x="6216208" y="2882483"/>
                </a:lnTo>
                <a:lnTo>
                  <a:pt x="3501078" y="5597613"/>
                </a:lnTo>
                <a:lnTo>
                  <a:pt x="3035903" y="5132438"/>
                </a:lnTo>
                <a:lnTo>
                  <a:pt x="3033958" y="5132805"/>
                </a:lnTo>
                <a:lnTo>
                  <a:pt x="3026409" y="5140571"/>
                </a:lnTo>
                <a:lnTo>
                  <a:pt x="3013517" y="5148639"/>
                </a:lnTo>
                <a:lnTo>
                  <a:pt x="2991430" y="5143800"/>
                </a:lnTo>
                <a:cubicBezTo>
                  <a:pt x="2986531" y="5143389"/>
                  <a:pt x="2983556" y="5144463"/>
                  <a:pt x="2981020" y="5148946"/>
                </a:cubicBezTo>
                <a:cubicBezTo>
                  <a:pt x="2979123" y="5152998"/>
                  <a:pt x="2978291" y="5157259"/>
                  <a:pt x="2973612" y="5158553"/>
                </a:cubicBezTo>
                <a:cubicBezTo>
                  <a:pt x="2969363" y="5160483"/>
                  <a:pt x="2966156" y="5157085"/>
                  <a:pt x="2962531" y="5155819"/>
                </a:cubicBezTo>
                <a:cubicBezTo>
                  <a:pt x="2961944" y="5167323"/>
                  <a:pt x="2961944" y="5167323"/>
                  <a:pt x="2950445" y="5166719"/>
                </a:cubicBezTo>
                <a:cubicBezTo>
                  <a:pt x="2945976" y="5166946"/>
                  <a:pt x="2941077" y="5166536"/>
                  <a:pt x="2938335" y="5172082"/>
                </a:cubicBezTo>
                <a:cubicBezTo>
                  <a:pt x="2931355" y="5182328"/>
                  <a:pt x="2929016" y="5182974"/>
                  <a:pt x="2917922" y="5177470"/>
                </a:cubicBezTo>
                <a:cubicBezTo>
                  <a:pt x="2912803" y="5175357"/>
                  <a:pt x="2907684" y="5173243"/>
                  <a:pt x="2901928" y="5171556"/>
                </a:cubicBezTo>
                <a:cubicBezTo>
                  <a:pt x="2888495" y="5166700"/>
                  <a:pt x="2885312" y="5168839"/>
                  <a:pt x="2883671" y="5182903"/>
                </a:cubicBezTo>
                <a:cubicBezTo>
                  <a:pt x="2883047" y="5186099"/>
                  <a:pt x="2883488" y="5189506"/>
                  <a:pt x="2882654" y="5193768"/>
                </a:cubicBezTo>
                <a:cubicBezTo>
                  <a:pt x="2877952" y="5189523"/>
                  <a:pt x="2874108" y="5186553"/>
                  <a:pt x="2869406" y="5182308"/>
                </a:cubicBezTo>
                <a:cubicBezTo>
                  <a:pt x="2868989" y="5184439"/>
                  <a:pt x="2869418" y="5185077"/>
                  <a:pt x="2869210" y="5186142"/>
                </a:cubicBezTo>
                <a:lnTo>
                  <a:pt x="2866613" y="5198279"/>
                </a:lnTo>
                <a:lnTo>
                  <a:pt x="2854675" y="5200442"/>
                </a:lnTo>
                <a:lnTo>
                  <a:pt x="2850964" y="5200257"/>
                </a:lnTo>
                <a:cubicBezTo>
                  <a:pt x="2848405" y="5199200"/>
                  <a:pt x="2845845" y="5198143"/>
                  <a:pt x="2842856" y="5196449"/>
                </a:cubicBezTo>
                <a:cubicBezTo>
                  <a:pt x="2841363" y="5195601"/>
                  <a:pt x="2839869" y="5194755"/>
                  <a:pt x="2839858" y="5191984"/>
                </a:cubicBezTo>
                <a:cubicBezTo>
                  <a:pt x="2841951" y="5184098"/>
                  <a:pt x="2835988" y="5183477"/>
                  <a:pt x="2830661" y="5182429"/>
                </a:cubicBezTo>
                <a:cubicBezTo>
                  <a:pt x="2815967" y="5181196"/>
                  <a:pt x="2802361" y="5185711"/>
                  <a:pt x="2788757" y="5190227"/>
                </a:cubicBezTo>
                <a:cubicBezTo>
                  <a:pt x="2767291" y="5198175"/>
                  <a:pt x="2746044" y="5207827"/>
                  <a:pt x="2721984" y="5206410"/>
                </a:cubicBezTo>
                <a:cubicBezTo>
                  <a:pt x="2714318" y="5206007"/>
                  <a:pt x="2707729" y="5208585"/>
                  <a:pt x="2701789" y="5213503"/>
                </a:cubicBezTo>
                <a:cubicBezTo>
                  <a:pt x="2697125" y="5217564"/>
                  <a:pt x="2691382" y="5218646"/>
                  <a:pt x="2686055" y="5217598"/>
                </a:cubicBezTo>
                <a:cubicBezTo>
                  <a:pt x="2676259" y="5216777"/>
                  <a:pt x="2667111" y="5218296"/>
                  <a:pt x="2657548" y="5221947"/>
                </a:cubicBezTo>
                <a:cubicBezTo>
                  <a:pt x="2648621" y="5225170"/>
                  <a:pt x="2640343" y="5230734"/>
                  <a:pt x="2629910" y="5230340"/>
                </a:cubicBezTo>
                <a:cubicBezTo>
                  <a:pt x="2620971" y="5230793"/>
                  <a:pt x="2613318" y="5233161"/>
                  <a:pt x="2610599" y="5244245"/>
                </a:cubicBezTo>
                <a:cubicBezTo>
                  <a:pt x="2602676" y="5233833"/>
                  <a:pt x="2595243" y="5237903"/>
                  <a:pt x="2587173" y="5242400"/>
                </a:cubicBezTo>
                <a:cubicBezTo>
                  <a:pt x="2581443" y="5246253"/>
                  <a:pt x="2575284" y="5249467"/>
                  <a:pt x="2567826" y="5248000"/>
                </a:cubicBezTo>
                <a:cubicBezTo>
                  <a:pt x="2556744" y="5245265"/>
                  <a:pt x="2546960" y="5247213"/>
                  <a:pt x="2536539" y="5249588"/>
                </a:cubicBezTo>
                <a:cubicBezTo>
                  <a:pt x="2518465" y="5254331"/>
                  <a:pt x="2500611" y="5260776"/>
                  <a:pt x="2481668" y="5261474"/>
                </a:cubicBezTo>
                <a:cubicBezTo>
                  <a:pt x="2466557" y="5262373"/>
                  <a:pt x="2452095" y="5265613"/>
                  <a:pt x="2438503" y="5272898"/>
                </a:cubicBezTo>
                <a:cubicBezTo>
                  <a:pt x="2434682" y="5275465"/>
                  <a:pt x="2430850" y="5275265"/>
                  <a:pt x="2427005" y="5272295"/>
                </a:cubicBezTo>
                <a:cubicBezTo>
                  <a:pt x="2413767" y="5263602"/>
                  <a:pt x="2413131" y="5264031"/>
                  <a:pt x="2400187" y="5273657"/>
                </a:cubicBezTo>
                <a:cubicBezTo>
                  <a:pt x="2398914" y="5274512"/>
                  <a:pt x="2397640" y="5275369"/>
                  <a:pt x="2395729" y="5276652"/>
                </a:cubicBezTo>
                <a:cubicBezTo>
                  <a:pt x="2395068" y="5271542"/>
                  <a:pt x="2394407" y="5266432"/>
                  <a:pt x="2394175" y="5261959"/>
                </a:cubicBezTo>
                <a:cubicBezTo>
                  <a:pt x="2392435" y="5253872"/>
                  <a:pt x="2395815" y="5247896"/>
                  <a:pt x="2402611" y="5244255"/>
                </a:cubicBezTo>
                <a:cubicBezTo>
                  <a:pt x="2406431" y="5241686"/>
                  <a:pt x="2410472" y="5240822"/>
                  <a:pt x="2413864" y="5237616"/>
                </a:cubicBezTo>
                <a:cubicBezTo>
                  <a:pt x="2419374" y="5232061"/>
                  <a:pt x="2422142" y="5232052"/>
                  <a:pt x="2427701" y="5237572"/>
                </a:cubicBezTo>
                <a:cubicBezTo>
                  <a:pt x="2429416" y="5240123"/>
                  <a:pt x="2431130" y="5242675"/>
                  <a:pt x="2432844" y="5245225"/>
                </a:cubicBezTo>
                <a:cubicBezTo>
                  <a:pt x="2434780" y="5249479"/>
                  <a:pt x="2437118" y="5248834"/>
                  <a:pt x="2440302" y="5246692"/>
                </a:cubicBezTo>
                <a:cubicBezTo>
                  <a:pt x="2447736" y="5242622"/>
                  <a:pt x="2450686" y="5236010"/>
                  <a:pt x="2452143" y="5228551"/>
                </a:cubicBezTo>
                <a:cubicBezTo>
                  <a:pt x="2452988" y="5227057"/>
                  <a:pt x="2452339" y="5224715"/>
                  <a:pt x="2454678" y="5224069"/>
                </a:cubicBezTo>
                <a:cubicBezTo>
                  <a:pt x="2456379" y="5223851"/>
                  <a:pt x="2457666" y="5225763"/>
                  <a:pt x="2459160" y="5226611"/>
                </a:cubicBezTo>
                <a:cubicBezTo>
                  <a:pt x="2460018" y="5227887"/>
                  <a:pt x="2460446" y="5228525"/>
                  <a:pt x="2461303" y="5229800"/>
                </a:cubicBezTo>
                <a:cubicBezTo>
                  <a:pt x="2464303" y="5234264"/>
                  <a:pt x="2467070" y="5234255"/>
                  <a:pt x="2470034" y="5230412"/>
                </a:cubicBezTo>
                <a:cubicBezTo>
                  <a:pt x="2472569" y="5225931"/>
                  <a:pt x="2475764" y="5226560"/>
                  <a:pt x="2479818" y="5228464"/>
                </a:cubicBezTo>
                <a:cubicBezTo>
                  <a:pt x="2483443" y="5229730"/>
                  <a:pt x="2484519" y="5232710"/>
                  <a:pt x="2483896" y="5235906"/>
                </a:cubicBezTo>
                <a:cubicBezTo>
                  <a:pt x="2483700" y="5239742"/>
                  <a:pt x="2479659" y="5240606"/>
                  <a:pt x="2475826" y="5240405"/>
                </a:cubicBezTo>
                <a:cubicBezTo>
                  <a:pt x="2473488" y="5241051"/>
                  <a:pt x="2471357" y="5240632"/>
                  <a:pt x="2471161" y="5244466"/>
                </a:cubicBezTo>
                <a:cubicBezTo>
                  <a:pt x="2470965" y="5248301"/>
                  <a:pt x="2473097" y="5248721"/>
                  <a:pt x="2475655" y="5249778"/>
                </a:cubicBezTo>
                <a:cubicBezTo>
                  <a:pt x="2480982" y="5250826"/>
                  <a:pt x="2490728" y="5240571"/>
                  <a:pt x="2488573" y="5234614"/>
                </a:cubicBezTo>
                <a:cubicBezTo>
                  <a:pt x="2485548" y="5224612"/>
                  <a:pt x="2492137" y="5222036"/>
                  <a:pt x="2498725" y="5219460"/>
                </a:cubicBezTo>
                <a:cubicBezTo>
                  <a:pt x="2512108" y="5213241"/>
                  <a:pt x="2527427" y="5211276"/>
                  <a:pt x="2541032" y="5206759"/>
                </a:cubicBezTo>
                <a:cubicBezTo>
                  <a:pt x="2545073" y="5205896"/>
                  <a:pt x="2546788" y="5208446"/>
                  <a:pt x="2547229" y="5211854"/>
                </a:cubicBezTo>
                <a:cubicBezTo>
                  <a:pt x="2548098" y="5215898"/>
                  <a:pt x="2548967" y="5219942"/>
                  <a:pt x="2550903" y="5224196"/>
                </a:cubicBezTo>
                <a:cubicBezTo>
                  <a:pt x="2553475" y="5228022"/>
                  <a:pt x="2556878" y="5227586"/>
                  <a:pt x="2560282" y="5227148"/>
                </a:cubicBezTo>
                <a:cubicBezTo>
                  <a:pt x="2563050" y="5227141"/>
                  <a:pt x="2561543" y="5223524"/>
                  <a:pt x="2562389" y="5222032"/>
                </a:cubicBezTo>
                <a:cubicBezTo>
                  <a:pt x="2562572" y="5215426"/>
                  <a:pt x="2563392" y="5208395"/>
                  <a:pt x="2563576" y="5201791"/>
                </a:cubicBezTo>
                <a:cubicBezTo>
                  <a:pt x="2565070" y="5202639"/>
                  <a:pt x="2565499" y="5203276"/>
                  <a:pt x="2565927" y="5203914"/>
                </a:cubicBezTo>
                <a:cubicBezTo>
                  <a:pt x="2571707" y="5211138"/>
                  <a:pt x="2571707" y="5211138"/>
                  <a:pt x="2576140" y="5202605"/>
                </a:cubicBezTo>
                <a:cubicBezTo>
                  <a:pt x="2577401" y="5198980"/>
                  <a:pt x="2578894" y="5199827"/>
                  <a:pt x="2580818" y="5201312"/>
                </a:cubicBezTo>
                <a:cubicBezTo>
                  <a:pt x="2586156" y="5205129"/>
                  <a:pt x="2591262" y="5204474"/>
                  <a:pt x="2594863" y="5200203"/>
                </a:cubicBezTo>
                <a:cubicBezTo>
                  <a:pt x="2599724" y="5192307"/>
                  <a:pt x="2607156" y="5188236"/>
                  <a:pt x="2614161" y="5183528"/>
                </a:cubicBezTo>
                <a:cubicBezTo>
                  <a:pt x="2617983" y="5180961"/>
                  <a:pt x="2619463" y="5179038"/>
                  <a:pt x="2614345" y="5176925"/>
                </a:cubicBezTo>
                <a:cubicBezTo>
                  <a:pt x="2609863" y="5174383"/>
                  <a:pt x="2608785" y="5171404"/>
                  <a:pt x="2611529" y="5165857"/>
                </a:cubicBezTo>
                <a:cubicBezTo>
                  <a:pt x="2604512" y="5167796"/>
                  <a:pt x="2597923" y="5170372"/>
                  <a:pt x="2591115" y="5171246"/>
                </a:cubicBezTo>
                <a:cubicBezTo>
                  <a:pt x="2584736" y="5172756"/>
                  <a:pt x="2577926" y="5173631"/>
                  <a:pt x="2571106" y="5171734"/>
                </a:cubicBezTo>
                <a:cubicBezTo>
                  <a:pt x="2578097" y="5164258"/>
                  <a:pt x="2578097" y="5164258"/>
                  <a:pt x="2594054" y="5161865"/>
                </a:cubicBezTo>
                <a:cubicBezTo>
                  <a:pt x="2604266" y="5160555"/>
                  <a:pt x="2607658" y="5157349"/>
                  <a:pt x="2608258" y="5148614"/>
                </a:cubicBezTo>
                <a:cubicBezTo>
                  <a:pt x="2608430" y="5139241"/>
                  <a:pt x="2608430" y="5139241"/>
                  <a:pt x="2616964" y="5143688"/>
                </a:cubicBezTo>
                <a:cubicBezTo>
                  <a:pt x="2617393" y="5144327"/>
                  <a:pt x="2618458" y="5144535"/>
                  <a:pt x="2618887" y="5145173"/>
                </a:cubicBezTo>
                <a:cubicBezTo>
                  <a:pt x="2638946" y="5155762"/>
                  <a:pt x="2648287" y="5150407"/>
                  <a:pt x="2650957" y="5128246"/>
                </a:cubicBezTo>
                <a:cubicBezTo>
                  <a:pt x="2651557" y="5119511"/>
                  <a:pt x="2655352" y="5111405"/>
                  <a:pt x="2661500" y="5105422"/>
                </a:cubicBezTo>
                <a:cubicBezTo>
                  <a:pt x="2668712" y="5099649"/>
                  <a:pt x="2676794" y="5097920"/>
                  <a:pt x="2685513" y="5095762"/>
                </a:cubicBezTo>
                <a:cubicBezTo>
                  <a:pt x="2696362" y="5094025"/>
                  <a:pt x="2707848" y="5091859"/>
                  <a:pt x="2717620" y="5087142"/>
                </a:cubicBezTo>
                <a:cubicBezTo>
                  <a:pt x="2725054" y="5083071"/>
                  <a:pt x="2733344" y="5080277"/>
                  <a:pt x="2741218" y="5079614"/>
                </a:cubicBezTo>
                <a:cubicBezTo>
                  <a:pt x="2747389" y="5079168"/>
                  <a:pt x="2754834" y="5077868"/>
                  <a:pt x="2758642" y="5072531"/>
                </a:cubicBezTo>
                <a:lnTo>
                  <a:pt x="2765393" y="5067889"/>
                </a:lnTo>
                <a:lnTo>
                  <a:pt x="2742282" y="5076450"/>
                </a:lnTo>
                <a:cubicBezTo>
                  <a:pt x="2731764" y="5078089"/>
                  <a:pt x="2720927" y="5077575"/>
                  <a:pt x="2709914" y="5074825"/>
                </a:cubicBezTo>
                <a:cubicBezTo>
                  <a:pt x="2702571" y="5072990"/>
                  <a:pt x="2699135" y="5075057"/>
                  <a:pt x="2696622" y="5081255"/>
                </a:cubicBezTo>
                <a:cubicBezTo>
                  <a:pt x="2689760" y="5093189"/>
                  <a:pt x="2681519" y="5102831"/>
                  <a:pt x="2666835" y="5099163"/>
                </a:cubicBezTo>
                <a:cubicBezTo>
                  <a:pt x="2648024" y="5096416"/>
                  <a:pt x="2632898" y="5102386"/>
                  <a:pt x="2617548" y="5113177"/>
                </a:cubicBezTo>
                <a:cubicBezTo>
                  <a:pt x="2594180" y="5128790"/>
                  <a:pt x="2568963" y="5136141"/>
                  <a:pt x="2540520" y="5132936"/>
                </a:cubicBezTo>
                <a:cubicBezTo>
                  <a:pt x="2523545" y="5130646"/>
                  <a:pt x="2504747" y="5135700"/>
                  <a:pt x="2497430" y="5149473"/>
                </a:cubicBezTo>
                <a:cubicBezTo>
                  <a:pt x="2484397" y="5174492"/>
                  <a:pt x="2464453" y="5180235"/>
                  <a:pt x="2439915" y="5180930"/>
                </a:cubicBezTo>
                <a:cubicBezTo>
                  <a:pt x="2427990" y="5181853"/>
                  <a:pt x="2414920" y="5183463"/>
                  <a:pt x="2404843" y="5192646"/>
                </a:cubicBezTo>
                <a:cubicBezTo>
                  <a:pt x="2400495" y="5198384"/>
                  <a:pt x="2396134" y="5196320"/>
                  <a:pt x="2393374" y="5191730"/>
                </a:cubicBezTo>
                <a:cubicBezTo>
                  <a:pt x="2391305" y="5188289"/>
                  <a:pt x="2389925" y="5185995"/>
                  <a:pt x="2388546" y="5183699"/>
                </a:cubicBezTo>
                <a:cubicBezTo>
                  <a:pt x="2382103" y="5170391"/>
                  <a:pt x="2380958" y="5171080"/>
                  <a:pt x="2374096" y="5183016"/>
                </a:cubicBezTo>
                <a:cubicBezTo>
                  <a:pt x="2366088" y="5195640"/>
                  <a:pt x="2356246" y="5207807"/>
                  <a:pt x="2346860" y="5218137"/>
                </a:cubicBezTo>
                <a:cubicBezTo>
                  <a:pt x="2342966" y="5222039"/>
                  <a:pt x="2339074" y="5225943"/>
                  <a:pt x="2333568" y="5224567"/>
                </a:cubicBezTo>
                <a:cubicBezTo>
                  <a:pt x="2328062" y="5223191"/>
                  <a:pt x="2327593" y="5217225"/>
                  <a:pt x="2327815" y="5212405"/>
                </a:cubicBezTo>
                <a:cubicBezTo>
                  <a:pt x="2328024" y="5199782"/>
                  <a:pt x="2321828" y="5197259"/>
                  <a:pt x="2311973" y="5201623"/>
                </a:cubicBezTo>
                <a:cubicBezTo>
                  <a:pt x="2307847" y="5202542"/>
                  <a:pt x="2303029" y="5202314"/>
                  <a:pt x="2299593" y="5204381"/>
                </a:cubicBezTo>
                <a:cubicBezTo>
                  <a:pt x="2291574" y="5209202"/>
                  <a:pt x="2288359" y="5206450"/>
                  <a:pt x="2288803" y="5196811"/>
                </a:cubicBezTo>
                <a:cubicBezTo>
                  <a:pt x="2289714" y="5193137"/>
                  <a:pt x="2289935" y="5188318"/>
                  <a:pt x="2285119" y="5188090"/>
                </a:cubicBezTo>
                <a:cubicBezTo>
                  <a:pt x="2280759" y="5186026"/>
                  <a:pt x="2278012" y="5189240"/>
                  <a:pt x="2275264" y="5192454"/>
                </a:cubicBezTo>
                <a:cubicBezTo>
                  <a:pt x="2268858" y="5202554"/>
                  <a:pt x="2258314" y="5205770"/>
                  <a:pt x="2246623" y="5209674"/>
                </a:cubicBezTo>
                <a:cubicBezTo>
                  <a:pt x="2210172" y="5219094"/>
                  <a:pt x="2187507" y="5243658"/>
                  <a:pt x="2170814" y="5275563"/>
                </a:cubicBezTo>
                <a:cubicBezTo>
                  <a:pt x="2167612" y="5280613"/>
                  <a:pt x="2168769" y="5287727"/>
                  <a:pt x="2163730" y="5292318"/>
                </a:cubicBezTo>
                <a:cubicBezTo>
                  <a:pt x="2161427" y="5285893"/>
                  <a:pt x="2159813" y="5280615"/>
                  <a:pt x="2157510" y="5274189"/>
                </a:cubicBezTo>
                <a:cubicBezTo>
                  <a:pt x="2152903" y="5261339"/>
                  <a:pt x="2144181" y="5257211"/>
                  <a:pt x="2132491" y="5261115"/>
                </a:cubicBezTo>
                <a:cubicBezTo>
                  <a:pt x="2093294" y="5273749"/>
                  <a:pt x="2054096" y="5286383"/>
                  <a:pt x="2014898" y="5299017"/>
                </a:cubicBezTo>
                <a:cubicBezTo>
                  <a:pt x="2000917" y="5304300"/>
                  <a:pt x="1989004" y="5313024"/>
                  <a:pt x="1973643" y="5316012"/>
                </a:cubicBezTo>
                <a:cubicBezTo>
                  <a:pt x="1963554" y="5317391"/>
                  <a:pt x="1956902" y="5316705"/>
                  <a:pt x="1952984" y="5305002"/>
                </a:cubicBezTo>
                <a:cubicBezTo>
                  <a:pt x="1946543" y="5291693"/>
                  <a:pt x="1933237" y="5290319"/>
                  <a:pt x="1925231" y="5302944"/>
                </a:cubicBezTo>
                <a:cubicBezTo>
                  <a:pt x="1918826" y="5313044"/>
                  <a:pt x="1911261" y="5316030"/>
                  <a:pt x="1900483" y="5316262"/>
                </a:cubicBezTo>
                <a:cubicBezTo>
                  <a:pt x="1893141" y="5314429"/>
                  <a:pt x="1888559" y="5317184"/>
                  <a:pt x="1885589" y="5325217"/>
                </a:cubicBezTo>
                <a:cubicBezTo>
                  <a:pt x="1883310" y="5334398"/>
                  <a:pt x="1877126" y="5339677"/>
                  <a:pt x="1868184" y="5340369"/>
                </a:cubicBezTo>
                <a:cubicBezTo>
                  <a:pt x="1862911" y="5341978"/>
                  <a:pt x="1855113" y="5341979"/>
                  <a:pt x="1850531" y="5344735"/>
                </a:cubicBezTo>
                <a:cubicBezTo>
                  <a:pt x="1843657" y="5348868"/>
                  <a:pt x="1839296" y="5346803"/>
                  <a:pt x="1834702" y="5341756"/>
                </a:cubicBezTo>
                <a:cubicBezTo>
                  <a:pt x="1824366" y="5332350"/>
                  <a:pt x="1821384" y="5332580"/>
                  <a:pt x="1814068" y="5346352"/>
                </a:cubicBezTo>
                <a:cubicBezTo>
                  <a:pt x="1809953" y="5355074"/>
                  <a:pt x="1806528" y="5364943"/>
                  <a:pt x="1799889" y="5372059"/>
                </a:cubicBezTo>
                <a:cubicBezTo>
                  <a:pt x="1799199" y="5370912"/>
                  <a:pt x="1798054" y="5371602"/>
                  <a:pt x="1797363" y="5370454"/>
                </a:cubicBezTo>
                <a:cubicBezTo>
                  <a:pt x="1798706" y="5349340"/>
                  <a:pt x="1798706" y="5349340"/>
                  <a:pt x="1779884" y="5338789"/>
                </a:cubicBezTo>
                <a:cubicBezTo>
                  <a:pt x="1777358" y="5337182"/>
                  <a:pt x="1774834" y="5335577"/>
                  <a:pt x="1772998" y="5335119"/>
                </a:cubicBezTo>
                <a:cubicBezTo>
                  <a:pt x="1752106" y="5321125"/>
                  <a:pt x="1736288" y="5325949"/>
                  <a:pt x="1722332" y="5346837"/>
                </a:cubicBezTo>
                <a:cubicBezTo>
                  <a:pt x="1715470" y="5358773"/>
                  <a:pt x="1706526" y="5359464"/>
                  <a:pt x="1698482" y="5348680"/>
                </a:cubicBezTo>
                <a:cubicBezTo>
                  <a:pt x="1693888" y="5343633"/>
                  <a:pt x="1690438" y="5337897"/>
                  <a:pt x="1688135" y="5331470"/>
                </a:cubicBezTo>
                <a:cubicBezTo>
                  <a:pt x="1681914" y="5313342"/>
                  <a:pt x="1694049" y="5299798"/>
                  <a:pt x="1711713" y="5303235"/>
                </a:cubicBezTo>
                <a:cubicBezTo>
                  <a:pt x="1725707" y="5305756"/>
                  <a:pt x="1736942" y="5303688"/>
                  <a:pt x="1748632" y="5299782"/>
                </a:cubicBezTo>
                <a:cubicBezTo>
                  <a:pt x="1759632" y="5294730"/>
                  <a:pt x="1770867" y="5292662"/>
                  <a:pt x="1782570" y="5296559"/>
                </a:cubicBezTo>
                <a:cubicBezTo>
                  <a:pt x="1801158" y="5304128"/>
                  <a:pt x="1807576" y="5301831"/>
                  <a:pt x="1813279" y="5282780"/>
                </a:cubicBezTo>
                <a:cubicBezTo>
                  <a:pt x="1818306" y="5270386"/>
                  <a:pt x="1824946" y="5263270"/>
                  <a:pt x="1837782" y="5258676"/>
                </a:cubicBezTo>
                <a:cubicBezTo>
                  <a:pt x="1860473" y="5249720"/>
                  <a:pt x="1885467" y="5247187"/>
                  <a:pt x="1907702" y="5240067"/>
                </a:cubicBezTo>
                <a:cubicBezTo>
                  <a:pt x="1927646" y="5234323"/>
                  <a:pt x="1944830" y="5223990"/>
                  <a:pt x="1953516" y="5204711"/>
                </a:cubicBezTo>
                <a:cubicBezTo>
                  <a:pt x="1957396" y="5193005"/>
                  <a:pt x="1963357" y="5192544"/>
                  <a:pt x="1974371" y="5195294"/>
                </a:cubicBezTo>
                <a:cubicBezTo>
                  <a:pt x="2025764" y="5208132"/>
                  <a:pt x="2072081" y="5202152"/>
                  <a:pt x="2105034" y="5155783"/>
                </a:cubicBezTo>
                <a:cubicBezTo>
                  <a:pt x="2109838" y="5148209"/>
                  <a:pt x="2116946" y="5147059"/>
                  <a:pt x="2124055" y="5145909"/>
                </a:cubicBezTo>
                <a:cubicBezTo>
                  <a:pt x="2128870" y="5146137"/>
                  <a:pt x="2136213" y="5147971"/>
                  <a:pt x="2138725" y="5141774"/>
                </a:cubicBezTo>
                <a:cubicBezTo>
                  <a:pt x="2140548" y="5134430"/>
                  <a:pt x="2134353" y="5131907"/>
                  <a:pt x="2130447" y="5128006"/>
                </a:cubicBezTo>
                <a:cubicBezTo>
                  <a:pt x="2122872" y="5123189"/>
                  <a:pt x="2124929" y="5118828"/>
                  <a:pt x="2131803" y="5114696"/>
                </a:cubicBezTo>
                <a:cubicBezTo>
                  <a:pt x="2138677" y="5110562"/>
                  <a:pt x="2146930" y="5108724"/>
                  <a:pt x="2154494" y="5105739"/>
                </a:cubicBezTo>
                <a:cubicBezTo>
                  <a:pt x="2172146" y="5101372"/>
                  <a:pt x="2188197" y="5099532"/>
                  <a:pt x="2202166" y="5086446"/>
                </a:cubicBezTo>
                <a:cubicBezTo>
                  <a:pt x="2205604" y="5084380"/>
                  <a:pt x="2206983" y="5086674"/>
                  <a:pt x="2209508" y="5088280"/>
                </a:cubicBezTo>
                <a:cubicBezTo>
                  <a:pt x="2219154" y="5096540"/>
                  <a:pt x="2228553" y="5094012"/>
                  <a:pt x="2237718" y="5088501"/>
                </a:cubicBezTo>
                <a:cubicBezTo>
                  <a:pt x="2272776" y="5068984"/>
                  <a:pt x="2309215" y="5051761"/>
                  <a:pt x="2349337" y="5043258"/>
                </a:cubicBezTo>
                <a:cubicBezTo>
                  <a:pt x="2352318" y="5043028"/>
                  <a:pt x="2355754" y="5040961"/>
                  <a:pt x="2358502" y="5037747"/>
                </a:cubicBezTo>
                <a:cubicBezTo>
                  <a:pt x="2365363" y="5025811"/>
                  <a:pt x="2374307" y="5025120"/>
                  <a:pt x="2386933" y="5033149"/>
                </a:cubicBezTo>
                <a:cubicBezTo>
                  <a:pt x="2399560" y="5041178"/>
                  <a:pt x="2407124" y="5038192"/>
                  <a:pt x="2411915" y="5022814"/>
                </a:cubicBezTo>
                <a:cubicBezTo>
                  <a:pt x="2414428" y="5016617"/>
                  <a:pt x="2415797" y="5011109"/>
                  <a:pt x="2417619" y="5003764"/>
                </a:cubicBezTo>
                <a:cubicBezTo>
                  <a:pt x="2426341" y="5007893"/>
                  <a:pt x="2435062" y="5012021"/>
                  <a:pt x="2443082" y="5007199"/>
                </a:cubicBezTo>
                <a:lnTo>
                  <a:pt x="2453976" y="5001279"/>
                </a:lnTo>
                <a:lnTo>
                  <a:pt x="2455857" y="4996214"/>
                </a:lnTo>
                <a:cubicBezTo>
                  <a:pt x="2456029" y="4986842"/>
                  <a:pt x="2456029" y="4986842"/>
                  <a:pt x="2464565" y="4991287"/>
                </a:cubicBezTo>
                <a:cubicBezTo>
                  <a:pt x="2464992" y="4991927"/>
                  <a:pt x="2466059" y="4992135"/>
                  <a:pt x="2466487" y="4992773"/>
                </a:cubicBezTo>
                <a:lnTo>
                  <a:pt x="2468880" y="4993178"/>
                </a:lnTo>
                <a:lnTo>
                  <a:pt x="2470121" y="4992503"/>
                </a:lnTo>
                <a:cubicBezTo>
                  <a:pt x="2500598" y="4975742"/>
                  <a:pt x="2505414" y="4975969"/>
                  <a:pt x="2491826" y="4940401"/>
                </a:cubicBezTo>
                <a:cubicBezTo>
                  <a:pt x="2491826" y="4940401"/>
                  <a:pt x="2492973" y="4939712"/>
                  <a:pt x="2492283" y="4938565"/>
                </a:cubicBezTo>
                <a:cubicBezTo>
                  <a:pt x="2488821" y="4925025"/>
                  <a:pt x="2491335" y="4918829"/>
                  <a:pt x="2504860" y="4915382"/>
                </a:cubicBezTo>
                <a:cubicBezTo>
                  <a:pt x="2561476" y="4895398"/>
                  <a:pt x="2617169" y="4871286"/>
                  <a:pt x="2672406" y="4849008"/>
                </a:cubicBezTo>
                <a:lnTo>
                  <a:pt x="2727569" y="4824104"/>
                </a:lnTo>
                <a:lnTo>
                  <a:pt x="2684355" y="4780890"/>
                </a:lnTo>
                <a:lnTo>
                  <a:pt x="2638382" y="4797610"/>
                </a:lnTo>
                <a:cubicBezTo>
                  <a:pt x="2600564" y="4812538"/>
                  <a:pt x="2559297" y="4821730"/>
                  <a:pt x="2525618" y="4843542"/>
                </a:cubicBezTo>
                <a:cubicBezTo>
                  <a:pt x="2486666" y="4866962"/>
                  <a:pt x="2447937" y="4885563"/>
                  <a:pt x="2401372" y="4880758"/>
                </a:cubicBezTo>
                <a:cubicBezTo>
                  <a:pt x="2383252" y="4879157"/>
                  <a:pt x="2366523" y="4887653"/>
                  <a:pt x="2353243" y="4901885"/>
                </a:cubicBezTo>
                <a:cubicBezTo>
                  <a:pt x="2345002" y="4911526"/>
                  <a:pt x="2334002" y="4916578"/>
                  <a:pt x="2321166" y="4921172"/>
                </a:cubicBezTo>
                <a:cubicBezTo>
                  <a:pt x="2301911" y="4928063"/>
                  <a:pt x="2280588" y="4931512"/>
                  <a:pt x="2265017" y="4947122"/>
                </a:cubicBezTo>
                <a:cubicBezTo>
                  <a:pt x="2251048" y="4960208"/>
                  <a:pt x="2236833" y="4962507"/>
                  <a:pt x="2218933" y="4956086"/>
                </a:cubicBezTo>
                <a:cubicBezTo>
                  <a:pt x="2212738" y="4953564"/>
                  <a:pt x="2207464" y="4955171"/>
                  <a:pt x="2203116" y="4960910"/>
                </a:cubicBezTo>
                <a:cubicBezTo>
                  <a:pt x="2197167" y="4969173"/>
                  <a:pt x="2188691" y="4975832"/>
                  <a:pt x="2177457" y="4977900"/>
                </a:cubicBezTo>
                <a:cubicBezTo>
                  <a:pt x="2144443" y="4985254"/>
                  <a:pt x="2112131" y="5001558"/>
                  <a:pt x="2077738" y="5006617"/>
                </a:cubicBezTo>
                <a:cubicBezTo>
                  <a:pt x="2065814" y="5007538"/>
                  <a:pt x="2055958" y="5011902"/>
                  <a:pt x="2049553" y="5022002"/>
                </a:cubicBezTo>
                <a:cubicBezTo>
                  <a:pt x="2034906" y="5041742"/>
                  <a:pt x="2028488" y="5044039"/>
                  <a:pt x="2005538" y="5034407"/>
                </a:cubicBezTo>
                <a:cubicBezTo>
                  <a:pt x="1996817" y="5030279"/>
                  <a:pt x="1988330" y="5029133"/>
                  <a:pt x="1981455" y="5033267"/>
                </a:cubicBezTo>
                <a:cubicBezTo>
                  <a:pt x="1956708" y="5046585"/>
                  <a:pt x="1929422" y="5050494"/>
                  <a:pt x="1903516" y="5056698"/>
                </a:cubicBezTo>
                <a:cubicBezTo>
                  <a:pt x="1879901" y="5061524"/>
                  <a:pt x="1856976" y="5067498"/>
                  <a:pt x="1838424" y="5083339"/>
                </a:cubicBezTo>
                <a:cubicBezTo>
                  <a:pt x="1831094" y="5089308"/>
                  <a:pt x="1825133" y="5089769"/>
                  <a:pt x="1818246" y="5086099"/>
                </a:cubicBezTo>
                <a:cubicBezTo>
                  <a:pt x="1809525" y="5081970"/>
                  <a:pt x="1798968" y="5077383"/>
                  <a:pt x="1791182" y="5085188"/>
                </a:cubicBezTo>
                <a:cubicBezTo>
                  <a:pt x="1774466" y="5101488"/>
                  <a:pt x="1753598" y="5103100"/>
                  <a:pt x="1731573" y="5097598"/>
                </a:cubicBezTo>
                <a:cubicBezTo>
                  <a:pt x="1699224" y="5090494"/>
                  <a:pt x="1669882" y="5098764"/>
                  <a:pt x="1647215" y="5123327"/>
                </a:cubicBezTo>
                <a:cubicBezTo>
                  <a:pt x="1638284" y="5131821"/>
                  <a:pt x="1633467" y="5131593"/>
                  <a:pt x="1627259" y="5121267"/>
                </a:cubicBezTo>
                <a:cubicBezTo>
                  <a:pt x="1625189" y="5117825"/>
                  <a:pt x="1623120" y="5114384"/>
                  <a:pt x="1620594" y="5112778"/>
                </a:cubicBezTo>
                <a:cubicBezTo>
                  <a:pt x="1591215" y="5097640"/>
                  <a:pt x="1562525" y="5083649"/>
                  <a:pt x="1528144" y="5096510"/>
                </a:cubicBezTo>
                <a:cubicBezTo>
                  <a:pt x="1520580" y="5099496"/>
                  <a:pt x="1519656" y="5095364"/>
                  <a:pt x="1519188" y="5089398"/>
                </a:cubicBezTo>
                <a:cubicBezTo>
                  <a:pt x="1518955" y="5086415"/>
                  <a:pt x="1519865" y="5082743"/>
                  <a:pt x="1520777" y="5079070"/>
                </a:cubicBezTo>
                <a:cubicBezTo>
                  <a:pt x="1522600" y="5071726"/>
                  <a:pt x="1525114" y="5065528"/>
                  <a:pt x="1516392" y="5061400"/>
                </a:cubicBezTo>
                <a:cubicBezTo>
                  <a:pt x="1508816" y="5056582"/>
                  <a:pt x="1505848" y="5064617"/>
                  <a:pt x="1500809" y="5069208"/>
                </a:cubicBezTo>
                <a:cubicBezTo>
                  <a:pt x="1491422" y="5079538"/>
                  <a:pt x="1480889" y="5090556"/>
                  <a:pt x="1467586" y="5089184"/>
                </a:cubicBezTo>
                <a:cubicBezTo>
                  <a:pt x="1451300" y="5088041"/>
                  <a:pt x="1447642" y="5094927"/>
                  <a:pt x="1445141" y="5108927"/>
                </a:cubicBezTo>
                <a:cubicBezTo>
                  <a:pt x="1444230" y="5112599"/>
                  <a:pt x="1443318" y="5116272"/>
                  <a:pt x="1440571" y="5119486"/>
                </a:cubicBezTo>
                <a:cubicBezTo>
                  <a:pt x="1439203" y="5124994"/>
                  <a:pt x="1436456" y="5128208"/>
                  <a:pt x="1429114" y="5126374"/>
                </a:cubicBezTo>
                <a:cubicBezTo>
                  <a:pt x="1423608" y="5124999"/>
                  <a:pt x="1420848" y="5120409"/>
                  <a:pt x="1422216" y="5114901"/>
                </a:cubicBezTo>
                <a:cubicBezTo>
                  <a:pt x="1422893" y="5108245"/>
                  <a:pt x="1421280" y="5102967"/>
                  <a:pt x="1423793" y="5096770"/>
                </a:cubicBezTo>
                <a:cubicBezTo>
                  <a:pt x="1425395" y="5094245"/>
                  <a:pt x="1426996" y="5091720"/>
                  <a:pt x="1423780" y="5088967"/>
                </a:cubicBezTo>
                <a:cubicBezTo>
                  <a:pt x="1421256" y="5087361"/>
                  <a:pt x="1418509" y="5090575"/>
                  <a:pt x="1416218" y="5091952"/>
                </a:cubicBezTo>
                <a:cubicBezTo>
                  <a:pt x="1412781" y="5094019"/>
                  <a:pt x="1410489" y="5095397"/>
                  <a:pt x="1409577" y="5099068"/>
                </a:cubicBezTo>
                <a:cubicBezTo>
                  <a:pt x="1408666" y="5102742"/>
                  <a:pt x="1406375" y="5104119"/>
                  <a:pt x="1402704" y="5103202"/>
                </a:cubicBezTo>
                <a:cubicBezTo>
                  <a:pt x="1382514" y="5098159"/>
                  <a:pt x="1364171" y="5101376"/>
                  <a:pt x="1347676" y="5112857"/>
                </a:cubicBezTo>
                <a:cubicBezTo>
                  <a:pt x="1340347" y="5118826"/>
                  <a:pt x="1332327" y="5123648"/>
                  <a:pt x="1323619" y="5127322"/>
                </a:cubicBezTo>
                <a:cubicBezTo>
                  <a:pt x="1319036" y="5130077"/>
                  <a:pt x="1312162" y="5134211"/>
                  <a:pt x="1306422" y="5129852"/>
                </a:cubicBezTo>
                <a:cubicBezTo>
                  <a:pt x="1302516" y="5125951"/>
                  <a:pt x="1306175" y="5119065"/>
                  <a:pt x="1307543" y="5113557"/>
                </a:cubicBezTo>
                <a:cubicBezTo>
                  <a:pt x="1308454" y="5109885"/>
                  <a:pt x="1310056" y="5107360"/>
                  <a:pt x="1310967" y="5103688"/>
                </a:cubicBezTo>
                <a:cubicBezTo>
                  <a:pt x="1311879" y="5100015"/>
                  <a:pt x="1316227" y="5094276"/>
                  <a:pt x="1311177" y="5091065"/>
                </a:cubicBezTo>
                <a:cubicBezTo>
                  <a:pt x="1307272" y="5087165"/>
                  <a:pt x="1301543" y="5090609"/>
                  <a:pt x="1297652" y="5094511"/>
                </a:cubicBezTo>
                <a:cubicBezTo>
                  <a:pt x="1287340" y="5100710"/>
                  <a:pt x="1277941" y="5103238"/>
                  <a:pt x="1264871" y="5104849"/>
                </a:cubicBezTo>
                <a:cubicBezTo>
                  <a:pt x="1235060" y="5107152"/>
                  <a:pt x="1225908" y="5120466"/>
                  <a:pt x="1230540" y="5148922"/>
                </a:cubicBezTo>
                <a:cubicBezTo>
                  <a:pt x="1232622" y="5160166"/>
                  <a:pt x="1229652" y="5168201"/>
                  <a:pt x="1219797" y="5172564"/>
                </a:cubicBezTo>
                <a:cubicBezTo>
                  <a:pt x="1206691" y="5150765"/>
                  <a:pt x="1194273" y="5130113"/>
                  <a:pt x="1181166" y="5108315"/>
                </a:cubicBezTo>
                <a:cubicBezTo>
                  <a:pt x="1196517" y="5097524"/>
                  <a:pt x="1196503" y="5089722"/>
                  <a:pt x="1185712" y="5082151"/>
                </a:cubicBezTo>
                <a:cubicBezTo>
                  <a:pt x="1182497" y="5079398"/>
                  <a:pt x="1176536" y="5079858"/>
                  <a:pt x="1176756" y="5075039"/>
                </a:cubicBezTo>
                <a:cubicBezTo>
                  <a:pt x="1178124" y="5069530"/>
                  <a:pt x="1183397" y="5067922"/>
                  <a:pt x="1187525" y="5067004"/>
                </a:cubicBezTo>
                <a:cubicBezTo>
                  <a:pt x="1190961" y="5064937"/>
                  <a:pt x="1193941" y="5064706"/>
                  <a:pt x="1196923" y="5064476"/>
                </a:cubicBezTo>
                <a:cubicBezTo>
                  <a:pt x="1205176" y="5062638"/>
                  <a:pt x="1207922" y="5059424"/>
                  <a:pt x="1204240" y="5050704"/>
                </a:cubicBezTo>
                <a:cubicBezTo>
                  <a:pt x="1202626" y="5045425"/>
                  <a:pt x="1201924" y="5036476"/>
                  <a:pt x="1209722" y="5036473"/>
                </a:cubicBezTo>
                <a:cubicBezTo>
                  <a:pt x="1219811" y="5035094"/>
                  <a:pt x="1227830" y="5030272"/>
                  <a:pt x="1236540" y="5026597"/>
                </a:cubicBezTo>
                <a:cubicBezTo>
                  <a:pt x="1244103" y="5023612"/>
                  <a:pt x="1253503" y="5021084"/>
                  <a:pt x="1260142" y="5013968"/>
                </a:cubicBezTo>
                <a:cubicBezTo>
                  <a:pt x="1265636" y="5007540"/>
                  <a:pt x="1272275" y="5000424"/>
                  <a:pt x="1259649" y="4992395"/>
                </a:cubicBezTo>
                <a:cubicBezTo>
                  <a:pt x="1255288" y="4990330"/>
                  <a:pt x="1256201" y="4986659"/>
                  <a:pt x="1260093" y="4982756"/>
                </a:cubicBezTo>
                <a:cubicBezTo>
                  <a:pt x="1277278" y="4972424"/>
                  <a:pt x="1285765" y="4973569"/>
                  <a:pt x="1297257" y="4990089"/>
                </a:cubicBezTo>
                <a:cubicBezTo>
                  <a:pt x="1300707" y="4995826"/>
                  <a:pt x="1304611" y="4999727"/>
                  <a:pt x="1310574" y="4999265"/>
                </a:cubicBezTo>
                <a:cubicBezTo>
                  <a:pt x="1320664" y="4997886"/>
                  <a:pt x="1330063" y="4995358"/>
                  <a:pt x="1337848" y="4987553"/>
                </a:cubicBezTo>
                <a:cubicBezTo>
                  <a:pt x="1340139" y="4986175"/>
                  <a:pt x="1338525" y="4980897"/>
                  <a:pt x="1336000" y="4979292"/>
                </a:cubicBezTo>
                <a:cubicBezTo>
                  <a:pt x="1333930" y="4975850"/>
                  <a:pt x="1331171" y="4971261"/>
                  <a:pt x="1332083" y="4967588"/>
                </a:cubicBezTo>
                <a:cubicBezTo>
                  <a:pt x="1333450" y="4962080"/>
                  <a:pt x="1333203" y="4951293"/>
                  <a:pt x="1340780" y="4956111"/>
                </a:cubicBezTo>
                <a:cubicBezTo>
                  <a:pt x="1357533" y="4963220"/>
                  <a:pt x="1368989" y="4956332"/>
                  <a:pt x="1381591" y="4948755"/>
                </a:cubicBezTo>
                <a:cubicBezTo>
                  <a:pt x="1389155" y="4945770"/>
                  <a:pt x="1396718" y="4942784"/>
                  <a:pt x="1405895" y="4945076"/>
                </a:cubicBezTo>
                <a:cubicBezTo>
                  <a:pt x="1440079" y="4952640"/>
                  <a:pt x="1456574" y="4941160"/>
                  <a:pt x="1457437" y="4906275"/>
                </a:cubicBezTo>
                <a:cubicBezTo>
                  <a:pt x="1457881" y="4896636"/>
                  <a:pt x="1462229" y="4890898"/>
                  <a:pt x="1472097" y="4894337"/>
                </a:cubicBezTo>
                <a:cubicBezTo>
                  <a:pt x="1494122" y="4899839"/>
                  <a:pt x="1514066" y="4894096"/>
                  <a:pt x="1533086" y="4884222"/>
                </a:cubicBezTo>
                <a:cubicBezTo>
                  <a:pt x="1542940" y="4879859"/>
                  <a:pt x="1551416" y="4873201"/>
                  <a:pt x="1562416" y="4868148"/>
                </a:cubicBezTo>
                <a:cubicBezTo>
                  <a:pt x="1580980" y="4860111"/>
                  <a:pt x="1595874" y="4851156"/>
                  <a:pt x="1590331" y="4826372"/>
                </a:cubicBezTo>
                <a:cubicBezTo>
                  <a:pt x="1595159" y="4834402"/>
                  <a:pt x="1597463" y="4840828"/>
                  <a:pt x="1605039" y="4845646"/>
                </a:cubicBezTo>
                <a:cubicBezTo>
                  <a:pt x="1613994" y="4852757"/>
                  <a:pt x="1624083" y="4851377"/>
                  <a:pt x="1632103" y="4846555"/>
                </a:cubicBezTo>
                <a:cubicBezTo>
                  <a:pt x="1640577" y="4839897"/>
                  <a:pt x="1630020" y="4835311"/>
                  <a:pt x="1628407" y="4830033"/>
                </a:cubicBezTo>
                <a:cubicBezTo>
                  <a:pt x="1625413" y="4822459"/>
                  <a:pt x="1627237" y="4815116"/>
                  <a:pt x="1636181" y="4814424"/>
                </a:cubicBezTo>
                <a:cubicBezTo>
                  <a:pt x="1648105" y="4813502"/>
                  <a:pt x="1656124" y="4808681"/>
                  <a:pt x="1665746" y="4801334"/>
                </a:cubicBezTo>
                <a:cubicBezTo>
                  <a:pt x="1676278" y="4790316"/>
                  <a:pt x="1688880" y="4782738"/>
                  <a:pt x="1705854" y="4785028"/>
                </a:cubicBezTo>
                <a:cubicBezTo>
                  <a:pt x="1716177" y="4786632"/>
                  <a:pt x="1722362" y="4781351"/>
                  <a:pt x="1724641" y="4772171"/>
                </a:cubicBezTo>
                <a:cubicBezTo>
                  <a:pt x="1726007" y="4766662"/>
                  <a:pt x="1727376" y="4761154"/>
                  <a:pt x="1728286" y="4757482"/>
                </a:cubicBezTo>
                <a:cubicBezTo>
                  <a:pt x="1731256" y="4749448"/>
                  <a:pt x="1729864" y="4739350"/>
                  <a:pt x="1738117" y="4737512"/>
                </a:cubicBezTo>
                <a:cubicBezTo>
                  <a:pt x="1746371" y="4735674"/>
                  <a:pt x="1750054" y="4744395"/>
                  <a:pt x="1753503" y="4750130"/>
                </a:cubicBezTo>
                <a:cubicBezTo>
                  <a:pt x="1756953" y="4755867"/>
                  <a:pt x="1760155" y="4750817"/>
                  <a:pt x="1764282" y="4749898"/>
                </a:cubicBezTo>
                <a:cubicBezTo>
                  <a:pt x="1767719" y="4747831"/>
                  <a:pt x="1771156" y="4745764"/>
                  <a:pt x="1767251" y="4741864"/>
                </a:cubicBezTo>
                <a:cubicBezTo>
                  <a:pt x="1757371" y="4730622"/>
                  <a:pt x="1762175" y="4723047"/>
                  <a:pt x="1771796" y="4715700"/>
                </a:cubicBezTo>
                <a:cubicBezTo>
                  <a:pt x="1781417" y="4708354"/>
                  <a:pt x="1779804" y="4703076"/>
                  <a:pt x="1768101" y="4699177"/>
                </a:cubicBezTo>
                <a:cubicBezTo>
                  <a:pt x="1765576" y="4697572"/>
                  <a:pt x="1761449" y="4698490"/>
                  <a:pt x="1757322" y="4699410"/>
                </a:cubicBezTo>
                <a:cubicBezTo>
                  <a:pt x="1719258" y="4703552"/>
                  <a:pt x="1683041" y="4715956"/>
                  <a:pt x="1647749" y="4732489"/>
                </a:cubicBezTo>
                <a:cubicBezTo>
                  <a:pt x="1619330" y="4744891"/>
                  <a:pt x="1591822" y="4753620"/>
                  <a:pt x="1559707" y="4749498"/>
                </a:cubicBezTo>
                <a:cubicBezTo>
                  <a:pt x="1540897" y="4746750"/>
                  <a:pt x="1523454" y="4738493"/>
                  <a:pt x="1506467" y="4728399"/>
                </a:cubicBezTo>
                <a:cubicBezTo>
                  <a:pt x="1506725" y="4746989"/>
                  <a:pt x="1501687" y="4751580"/>
                  <a:pt x="1483332" y="4746995"/>
                </a:cubicBezTo>
                <a:cubicBezTo>
                  <a:pt x="1477826" y="4745621"/>
                  <a:pt x="1472085" y="4741262"/>
                  <a:pt x="1469782" y="4734836"/>
                </a:cubicBezTo>
                <a:cubicBezTo>
                  <a:pt x="1464719" y="4723822"/>
                  <a:pt x="1454630" y="4725202"/>
                  <a:pt x="1445921" y="4728876"/>
                </a:cubicBezTo>
                <a:cubicBezTo>
                  <a:pt x="1436522" y="4731403"/>
                  <a:pt x="1436534" y="4739206"/>
                  <a:pt x="1436546" y="4747009"/>
                </a:cubicBezTo>
                <a:cubicBezTo>
                  <a:pt x="1437704" y="4754123"/>
                  <a:pt x="1441843" y="4761008"/>
                  <a:pt x="1439109" y="4772024"/>
                </a:cubicBezTo>
                <a:cubicBezTo>
                  <a:pt x="1434267" y="4756190"/>
                  <a:pt x="1425324" y="4756882"/>
                  <a:pt x="1414779" y="4760097"/>
                </a:cubicBezTo>
                <a:cubicBezTo>
                  <a:pt x="1406070" y="4763772"/>
                  <a:pt x="1393456" y="4763546"/>
                  <a:pt x="1390462" y="4755973"/>
                </a:cubicBezTo>
                <a:cubicBezTo>
                  <a:pt x="1385165" y="4741975"/>
                  <a:pt x="1378723" y="4728666"/>
                  <a:pt x="1380534" y="4713519"/>
                </a:cubicBezTo>
                <a:cubicBezTo>
                  <a:pt x="1381667" y="4705027"/>
                  <a:pt x="1385561" y="4701124"/>
                  <a:pt x="1394270" y="4697450"/>
                </a:cubicBezTo>
                <a:cubicBezTo>
                  <a:pt x="1401377" y="4696300"/>
                  <a:pt x="1405049" y="4697217"/>
                  <a:pt x="1408042" y="4704789"/>
                </a:cubicBezTo>
                <a:cubicBezTo>
                  <a:pt x="1410801" y="4709379"/>
                  <a:pt x="1415618" y="4709607"/>
                  <a:pt x="1419055" y="4707541"/>
                </a:cubicBezTo>
                <a:cubicBezTo>
                  <a:pt x="1432112" y="4698127"/>
                  <a:pt x="1444270" y="4700190"/>
                  <a:pt x="1457119" y="4703399"/>
                </a:cubicBezTo>
                <a:cubicBezTo>
                  <a:pt x="1469277" y="4705460"/>
                  <a:pt x="1479822" y="4702244"/>
                  <a:pt x="1483013" y="4689392"/>
                </a:cubicBezTo>
                <a:cubicBezTo>
                  <a:pt x="1485291" y="4680211"/>
                  <a:pt x="1488962" y="4681128"/>
                  <a:pt x="1491955" y="4688700"/>
                </a:cubicBezTo>
                <a:cubicBezTo>
                  <a:pt x="1494715" y="4693290"/>
                  <a:pt x="1497697" y="4693060"/>
                  <a:pt x="1503658" y="4692599"/>
                </a:cubicBezTo>
                <a:cubicBezTo>
                  <a:pt x="1527274" y="4687773"/>
                  <a:pt x="1547894" y="4675374"/>
                  <a:pt x="1563232" y="4656779"/>
                </a:cubicBezTo>
                <a:lnTo>
                  <a:pt x="1583207" y="4642657"/>
                </a:lnTo>
                <a:lnTo>
                  <a:pt x="1558320" y="4645131"/>
                </a:lnTo>
                <a:cubicBezTo>
                  <a:pt x="1546363" y="4644879"/>
                  <a:pt x="1533198" y="4645200"/>
                  <a:pt x="1522270" y="4653352"/>
                </a:cubicBezTo>
                <a:cubicBezTo>
                  <a:pt x="1517379" y="4658638"/>
                  <a:pt x="1513242" y="4656156"/>
                  <a:pt x="1510946" y="4651318"/>
                </a:cubicBezTo>
                <a:cubicBezTo>
                  <a:pt x="1509224" y="4647689"/>
                  <a:pt x="1508076" y="4645272"/>
                  <a:pt x="1506927" y="4642852"/>
                </a:cubicBezTo>
                <a:cubicBezTo>
                  <a:pt x="1501820" y="4628976"/>
                  <a:pt x="1500612" y="4629549"/>
                  <a:pt x="1492614" y="4640755"/>
                </a:cubicBezTo>
                <a:cubicBezTo>
                  <a:pt x="1483408" y="4652535"/>
                  <a:pt x="1472421" y="4663678"/>
                  <a:pt x="1462067" y="4673038"/>
                </a:cubicBezTo>
                <a:cubicBezTo>
                  <a:pt x="1457810" y="4676541"/>
                  <a:pt x="1453554" y="4680044"/>
                  <a:pt x="1448209" y="4678135"/>
                </a:cubicBezTo>
                <a:cubicBezTo>
                  <a:pt x="1442864" y="4676226"/>
                  <a:pt x="1442983" y="4670242"/>
                  <a:pt x="1443676" y="4665468"/>
                </a:cubicBezTo>
                <a:cubicBezTo>
                  <a:pt x="1445121" y="4652927"/>
                  <a:pt x="1439202" y="4649809"/>
                  <a:pt x="1428967" y="4653185"/>
                </a:cubicBezTo>
                <a:cubicBezTo>
                  <a:pt x="1424771" y="4653696"/>
                  <a:pt x="1419999" y="4652996"/>
                  <a:pt x="1416376" y="4654716"/>
                </a:cubicBezTo>
                <a:cubicBezTo>
                  <a:pt x="1407923" y="4658729"/>
                  <a:pt x="1404993" y="4655674"/>
                  <a:pt x="1406380" y="4646126"/>
                </a:cubicBezTo>
                <a:cubicBezTo>
                  <a:pt x="1407646" y="4642559"/>
                  <a:pt x="1408339" y="4637785"/>
                  <a:pt x="1403569" y="4637086"/>
                </a:cubicBezTo>
                <a:cubicBezTo>
                  <a:pt x="1399431" y="4634605"/>
                  <a:pt x="1396382" y="4637534"/>
                  <a:pt x="1393333" y="4640463"/>
                </a:cubicBezTo>
                <a:cubicBezTo>
                  <a:pt x="1385968" y="4649886"/>
                  <a:pt x="1375159" y="4652054"/>
                  <a:pt x="1363143" y="4654795"/>
                </a:cubicBezTo>
                <a:cubicBezTo>
                  <a:pt x="1325944" y="4660597"/>
                  <a:pt x="1300980" y="4682820"/>
                  <a:pt x="1281241" y="4712937"/>
                </a:cubicBezTo>
                <a:cubicBezTo>
                  <a:pt x="1277560" y="4717649"/>
                  <a:pt x="1278014" y="4724842"/>
                  <a:pt x="1272550" y="4728917"/>
                </a:cubicBezTo>
                <a:cubicBezTo>
                  <a:pt x="1270887" y="4722298"/>
                  <a:pt x="1269799" y="4716887"/>
                  <a:pt x="1268136" y="4710266"/>
                </a:cubicBezTo>
                <a:cubicBezTo>
                  <a:pt x="1264811" y="4697025"/>
                  <a:pt x="1256536" y="4692063"/>
                  <a:pt x="1244519" y="4694803"/>
                </a:cubicBezTo>
                <a:cubicBezTo>
                  <a:pt x="1204272" y="4703536"/>
                  <a:pt x="1164025" y="4712267"/>
                  <a:pt x="1123778" y="4720999"/>
                </a:cubicBezTo>
                <a:cubicBezTo>
                  <a:pt x="1109345" y="4724886"/>
                  <a:pt x="1096635" y="4732401"/>
                  <a:pt x="1081055" y="4733870"/>
                </a:cubicBezTo>
                <a:cubicBezTo>
                  <a:pt x="1070880" y="4734254"/>
                  <a:pt x="1064327" y="4732919"/>
                  <a:pt x="1061576" y="4720888"/>
                </a:cubicBezTo>
                <a:cubicBezTo>
                  <a:pt x="1056469" y="4707011"/>
                  <a:pt x="1043362" y="4704341"/>
                  <a:pt x="1034159" y="4716120"/>
                </a:cubicBezTo>
                <a:cubicBezTo>
                  <a:pt x="1026793" y="4725544"/>
                  <a:pt x="1018973" y="4727775"/>
                  <a:pt x="1008224" y="4726949"/>
                </a:cubicBezTo>
                <a:cubicBezTo>
                  <a:pt x="1001097" y="4724405"/>
                  <a:pt x="996266" y="4726697"/>
                  <a:pt x="992523" y="4734402"/>
                </a:cubicBezTo>
                <a:cubicBezTo>
                  <a:pt x="989356" y="4743314"/>
                  <a:pt x="982685" y="4747964"/>
                  <a:pt x="973717" y="4747775"/>
                </a:cubicBezTo>
                <a:cubicBezTo>
                  <a:pt x="968312" y="4748859"/>
                  <a:pt x="960551" y="4748097"/>
                  <a:pt x="955721" y="4750390"/>
                </a:cubicBezTo>
                <a:cubicBezTo>
                  <a:pt x="948476" y="4753830"/>
                  <a:pt x="944338" y="4751348"/>
                  <a:pt x="940259" y="4745874"/>
                </a:cubicBezTo>
                <a:cubicBezTo>
                  <a:pt x="930896" y="4735500"/>
                  <a:pt x="927908" y="4735437"/>
                  <a:pt x="919276" y="4748426"/>
                </a:cubicBezTo>
                <a:cubicBezTo>
                  <a:pt x="914326" y="4756703"/>
                  <a:pt x="909951" y="4766189"/>
                  <a:pt x="902645" y="4772621"/>
                </a:cubicBezTo>
                <a:cubicBezTo>
                  <a:pt x="902071" y="4771411"/>
                  <a:pt x="900865" y="4771985"/>
                  <a:pt x="900290" y="4770776"/>
                </a:cubicBezTo>
                <a:cubicBezTo>
                  <a:pt x="903695" y="4749894"/>
                  <a:pt x="903695" y="4749894"/>
                  <a:pt x="885996" y="4737549"/>
                </a:cubicBezTo>
                <a:cubicBezTo>
                  <a:pt x="883641" y="4735703"/>
                  <a:pt x="881286" y="4733858"/>
                  <a:pt x="879504" y="4733221"/>
                </a:cubicBezTo>
                <a:cubicBezTo>
                  <a:pt x="860083" y="4717248"/>
                  <a:pt x="843870" y="4720499"/>
                  <a:pt x="827933" y="4739919"/>
                </a:cubicBezTo>
                <a:cubicBezTo>
                  <a:pt x="819935" y="4751125"/>
                  <a:pt x="810967" y="4750937"/>
                  <a:pt x="804019" y="4739416"/>
                </a:cubicBezTo>
                <a:cubicBezTo>
                  <a:pt x="799940" y="4733943"/>
                  <a:pt x="797069" y="4727896"/>
                  <a:pt x="795407" y="4721276"/>
                </a:cubicBezTo>
                <a:cubicBezTo>
                  <a:pt x="790993" y="4702625"/>
                  <a:pt x="804396" y="4690335"/>
                  <a:pt x="821638" y="4695487"/>
                </a:cubicBezTo>
                <a:cubicBezTo>
                  <a:pt x="835318" y="4699367"/>
                  <a:pt x="846701" y="4698409"/>
                  <a:pt x="858718" y="4695668"/>
                </a:cubicBezTo>
                <a:cubicBezTo>
                  <a:pt x="870161" y="4691718"/>
                  <a:pt x="881544" y="4690760"/>
                  <a:pt x="892808" y="4695786"/>
                </a:cubicBezTo>
                <a:cubicBezTo>
                  <a:pt x="910566" y="4705140"/>
                  <a:pt x="917178" y="4703483"/>
                  <a:pt x="924722" y="4685083"/>
                </a:cubicBezTo>
                <a:cubicBezTo>
                  <a:pt x="930938" y="4673242"/>
                  <a:pt x="938242" y="4666810"/>
                  <a:pt x="951467" y="4663496"/>
                </a:cubicBezTo>
                <a:cubicBezTo>
                  <a:pt x="974926" y="4656805"/>
                  <a:pt x="1000048" y="4656735"/>
                  <a:pt x="1022875" y="4651828"/>
                </a:cubicBezTo>
                <a:cubicBezTo>
                  <a:pt x="1043286" y="4648067"/>
                  <a:pt x="1061399" y="4639468"/>
                  <a:pt x="1071932" y="4621131"/>
                </a:cubicBezTo>
                <a:cubicBezTo>
                  <a:pt x="1076942" y="4609862"/>
                  <a:pt x="1082919" y="4609988"/>
                  <a:pt x="1093609" y="4613804"/>
                </a:cubicBezTo>
                <a:cubicBezTo>
                  <a:pt x="1143497" y="4631616"/>
                  <a:pt x="1190178" y="4630203"/>
                  <a:pt x="1227516" y="4587287"/>
                </a:cubicBezTo>
                <a:cubicBezTo>
                  <a:pt x="1233039" y="4580220"/>
                  <a:pt x="1240226" y="4579773"/>
                  <a:pt x="1247412" y="4579325"/>
                </a:cubicBezTo>
                <a:cubicBezTo>
                  <a:pt x="1252182" y="4580024"/>
                  <a:pt x="1259309" y="4582568"/>
                  <a:pt x="1262417" y="4576647"/>
                </a:cubicBezTo>
                <a:cubicBezTo>
                  <a:pt x="1264952" y="4569516"/>
                  <a:pt x="1259033" y="4566399"/>
                  <a:pt x="1255529" y="4562135"/>
                </a:cubicBezTo>
                <a:cubicBezTo>
                  <a:pt x="1248462" y="4556598"/>
                  <a:pt x="1250936" y="4552460"/>
                  <a:pt x="1258182" y="4549021"/>
                </a:cubicBezTo>
                <a:cubicBezTo>
                  <a:pt x="1265427" y="4545581"/>
                  <a:pt x="1273822" y="4544560"/>
                  <a:pt x="1281643" y="4542330"/>
                </a:cubicBezTo>
                <a:cubicBezTo>
                  <a:pt x="1299637" y="4539715"/>
                  <a:pt x="1315792" y="4539456"/>
                  <a:pt x="1330977" y="4527802"/>
                </a:cubicBezTo>
                <a:cubicBezTo>
                  <a:pt x="1334599" y="4526082"/>
                  <a:pt x="1335747" y="4528502"/>
                  <a:pt x="1338103" y="4530348"/>
                </a:cubicBezTo>
                <a:cubicBezTo>
                  <a:pt x="1346893" y="4539512"/>
                  <a:pt x="1356494" y="4537918"/>
                  <a:pt x="1366155" y="4533332"/>
                </a:cubicBezTo>
                <a:cubicBezTo>
                  <a:pt x="1402957" y="4517343"/>
                  <a:pt x="1440909" y="4503775"/>
                  <a:pt x="1481670" y="4499244"/>
                </a:cubicBezTo>
                <a:cubicBezTo>
                  <a:pt x="1484659" y="4499307"/>
                  <a:pt x="1488282" y="4497587"/>
                  <a:pt x="1491330" y="4494658"/>
                </a:cubicBezTo>
                <a:cubicBezTo>
                  <a:pt x="1499329" y="4483452"/>
                  <a:pt x="1508297" y="4483641"/>
                  <a:pt x="1520075" y="4492868"/>
                </a:cubicBezTo>
                <a:cubicBezTo>
                  <a:pt x="1531855" y="4502095"/>
                  <a:pt x="1539674" y="4499865"/>
                  <a:pt x="1545950" y="4485032"/>
                </a:cubicBezTo>
                <a:cubicBezTo>
                  <a:pt x="1549059" y="4479111"/>
                  <a:pt x="1550960" y="4473762"/>
                  <a:pt x="1553494" y="4466631"/>
                </a:cubicBezTo>
                <a:cubicBezTo>
                  <a:pt x="1561769" y="4471594"/>
                  <a:pt x="1570044" y="4476558"/>
                  <a:pt x="1578497" y="4472545"/>
                </a:cubicBezTo>
                <a:cubicBezTo>
                  <a:pt x="1588158" y="4467959"/>
                  <a:pt x="1598393" y="4464583"/>
                  <a:pt x="1606846" y="4460570"/>
                </a:cubicBezTo>
                <a:cubicBezTo>
                  <a:pt x="1638818" y="4446875"/>
                  <a:pt x="1643589" y="4447574"/>
                  <a:pt x="1633554" y="4410846"/>
                </a:cubicBezTo>
                <a:cubicBezTo>
                  <a:pt x="1633554" y="4410846"/>
                  <a:pt x="1634761" y="4410272"/>
                  <a:pt x="1634187" y="4409062"/>
                </a:cubicBezTo>
                <a:cubicBezTo>
                  <a:pt x="1632069" y="4395249"/>
                  <a:pt x="1635177" y="4389328"/>
                  <a:pt x="1648976" y="4387223"/>
                </a:cubicBezTo>
                <a:cubicBezTo>
                  <a:pt x="1707277" y="4372885"/>
                  <a:pt x="1765065" y="4354345"/>
                  <a:pt x="1822219" y="4337588"/>
                </a:cubicBezTo>
                <a:cubicBezTo>
                  <a:pt x="1858329" y="4326375"/>
                  <a:pt x="1895072" y="4313378"/>
                  <a:pt x="1930608" y="4300955"/>
                </a:cubicBezTo>
                <a:cubicBezTo>
                  <a:pt x="1952286" y="4293629"/>
                  <a:pt x="1974220" y="4288403"/>
                  <a:pt x="1996364" y="4284004"/>
                </a:cubicBezTo>
                <a:lnTo>
                  <a:pt x="2063271" y="4272036"/>
                </a:lnTo>
                <a:lnTo>
                  <a:pt x="2075747" y="4267200"/>
                </a:lnTo>
                <a:lnTo>
                  <a:pt x="2102270" y="4260878"/>
                </a:lnTo>
                <a:lnTo>
                  <a:pt x="2111565" y="4258217"/>
                </a:lnTo>
                <a:lnTo>
                  <a:pt x="2141816" y="4238352"/>
                </a:lnTo>
                <a:lnTo>
                  <a:pt x="2125416" y="4221952"/>
                </a:lnTo>
                <a:lnTo>
                  <a:pt x="2125357" y="4221946"/>
                </a:lnTo>
                <a:cubicBezTo>
                  <a:pt x="2117338" y="4226768"/>
                  <a:pt x="2109761" y="4221950"/>
                  <a:pt x="2106767" y="4214377"/>
                </a:cubicBezTo>
                <a:cubicBezTo>
                  <a:pt x="2105616" y="4211165"/>
                  <a:pt x="2107103" y="4209099"/>
                  <a:pt x="2109538" y="4207635"/>
                </a:cubicBezTo>
                <a:lnTo>
                  <a:pt x="2110678" y="4207213"/>
                </a:lnTo>
                <a:lnTo>
                  <a:pt x="2103573" y="4200109"/>
                </a:lnTo>
                <a:lnTo>
                  <a:pt x="1978934" y="4235597"/>
                </a:lnTo>
                <a:cubicBezTo>
                  <a:pt x="1917231" y="4251734"/>
                  <a:pt x="1855321" y="4267045"/>
                  <a:pt x="1793396" y="4283103"/>
                </a:cubicBezTo>
                <a:cubicBezTo>
                  <a:pt x="1754297" y="4294254"/>
                  <a:pt x="1712328" y="4299357"/>
                  <a:pt x="1676673" y="4317764"/>
                </a:cubicBezTo>
                <a:cubicBezTo>
                  <a:pt x="1635613" y="4337255"/>
                  <a:pt x="1595248" y="4351971"/>
                  <a:pt x="1549379" y="4342624"/>
                </a:cubicBezTo>
                <a:cubicBezTo>
                  <a:pt x="1531502" y="4339256"/>
                  <a:pt x="1514022" y="4346072"/>
                  <a:pt x="1499411" y="4358935"/>
                </a:cubicBezTo>
                <a:cubicBezTo>
                  <a:pt x="1490265" y="4367721"/>
                  <a:pt x="1478822" y="4371672"/>
                  <a:pt x="1465598" y="4374986"/>
                </a:cubicBezTo>
                <a:cubicBezTo>
                  <a:pt x="1445761" y="4379957"/>
                  <a:pt x="1424203" y="4381299"/>
                  <a:pt x="1407177" y="4395308"/>
                </a:cubicBezTo>
                <a:cubicBezTo>
                  <a:pt x="1391992" y="4406962"/>
                  <a:pt x="1377620" y="4407857"/>
                  <a:pt x="1360436" y="4399713"/>
                </a:cubicBezTo>
                <a:cubicBezTo>
                  <a:pt x="1354517" y="4396595"/>
                  <a:pt x="1349112" y="4397679"/>
                  <a:pt x="1344223" y="4402964"/>
                </a:cubicBezTo>
                <a:cubicBezTo>
                  <a:pt x="1337492" y="4410605"/>
                  <a:pt x="1328405" y="4416400"/>
                  <a:pt x="1317022" y="4417358"/>
                </a:cubicBezTo>
                <a:cubicBezTo>
                  <a:pt x="1283446" y="4421440"/>
                  <a:pt x="1249692" y="4434500"/>
                  <a:pt x="1214969" y="4436163"/>
                </a:cubicBezTo>
                <a:cubicBezTo>
                  <a:pt x="1203010" y="4435913"/>
                  <a:pt x="1192776" y="4439289"/>
                  <a:pt x="1185411" y="4448713"/>
                </a:cubicBezTo>
                <a:cubicBezTo>
                  <a:pt x="1168900" y="4466923"/>
                  <a:pt x="1162288" y="4468580"/>
                  <a:pt x="1140393" y="4456745"/>
                </a:cubicBezTo>
                <a:lnTo>
                  <a:pt x="1134185" y="4454276"/>
                </a:lnTo>
                <a:lnTo>
                  <a:pt x="856296" y="4568640"/>
                </a:lnTo>
                <a:lnTo>
                  <a:pt x="849216" y="4568763"/>
                </a:lnTo>
                <a:lnTo>
                  <a:pt x="840471" y="4575153"/>
                </a:lnTo>
                <a:lnTo>
                  <a:pt x="826408" y="4580940"/>
                </a:lnTo>
                <a:lnTo>
                  <a:pt x="805445" y="4572461"/>
                </a:lnTo>
                <a:cubicBezTo>
                  <a:pt x="800686" y="4571233"/>
                  <a:pt x="797572" y="4571794"/>
                  <a:pt x="794323" y="4575785"/>
                </a:cubicBezTo>
                <a:cubicBezTo>
                  <a:pt x="791769" y="4579462"/>
                  <a:pt x="790234" y="4583524"/>
                  <a:pt x="785404" y="4584012"/>
                </a:cubicBezTo>
                <a:cubicBezTo>
                  <a:pt x="780892" y="4585201"/>
                  <a:pt x="778300" y="4581313"/>
                  <a:pt x="774939" y="4579456"/>
                </a:cubicBezTo>
                <a:cubicBezTo>
                  <a:pt x="772428" y="4590698"/>
                  <a:pt x="772428" y="4590698"/>
                  <a:pt x="761194" y="4588172"/>
                </a:cubicBezTo>
                <a:cubicBezTo>
                  <a:pt x="756750" y="4587645"/>
                  <a:pt x="751992" y="4586418"/>
                  <a:pt x="748356" y="4591425"/>
                </a:cubicBezTo>
                <a:cubicBezTo>
                  <a:pt x="739754" y="4600352"/>
                  <a:pt x="737341" y="4600598"/>
                  <a:pt x="727328" y="4593308"/>
                </a:cubicBezTo>
                <a:cubicBezTo>
                  <a:pt x="722635" y="4590364"/>
                  <a:pt x="717945" y="4587421"/>
                  <a:pt x="712554" y="4584792"/>
                </a:cubicBezTo>
                <a:cubicBezTo>
                  <a:pt x="700128" y="4577748"/>
                  <a:pt x="696630" y="4579323"/>
                  <a:pt x="692650" y="4592912"/>
                </a:cubicBezTo>
                <a:cubicBezTo>
                  <a:pt x="691498" y="4595958"/>
                  <a:pt x="691361" y="4599390"/>
                  <a:pt x="689825" y="4603452"/>
                </a:cubicBezTo>
                <a:cubicBezTo>
                  <a:pt x="685901" y="4598478"/>
                  <a:pt x="682610" y="4594905"/>
                  <a:pt x="678687" y="4589930"/>
                </a:cubicBezTo>
                <a:cubicBezTo>
                  <a:pt x="677919" y="4591961"/>
                  <a:pt x="678234" y="4592661"/>
                  <a:pt x="677851" y="4593676"/>
                </a:cubicBezTo>
                <a:lnTo>
                  <a:pt x="673252" y="4605205"/>
                </a:lnTo>
                <a:lnTo>
                  <a:pt x="661120" y="4605333"/>
                </a:lnTo>
                <a:lnTo>
                  <a:pt x="657493" y="4604527"/>
                </a:lnTo>
                <a:cubicBezTo>
                  <a:pt x="655148" y="4603055"/>
                  <a:pt x="652802" y="4601583"/>
                  <a:pt x="650141" y="4599411"/>
                </a:cubicBezTo>
                <a:cubicBezTo>
                  <a:pt x="648811" y="4598325"/>
                  <a:pt x="647480" y="4597239"/>
                  <a:pt x="647934" y="4594507"/>
                </a:cubicBezTo>
                <a:cubicBezTo>
                  <a:pt x="651323" y="4587082"/>
                  <a:pt x="645549" y="4585470"/>
                  <a:pt x="640473" y="4583542"/>
                </a:cubicBezTo>
                <a:cubicBezTo>
                  <a:pt x="626195" y="4579860"/>
                  <a:pt x="612023" y="4582026"/>
                  <a:pt x="597855" y="4584192"/>
                </a:cubicBezTo>
                <a:cubicBezTo>
                  <a:pt x="575359" y="4588422"/>
                  <a:pt x="552794" y="4594369"/>
                  <a:pt x="529311" y="4588932"/>
                </a:cubicBezTo>
                <a:cubicBezTo>
                  <a:pt x="521824" y="4587248"/>
                  <a:pt x="514896" y="4588682"/>
                  <a:pt x="508214" y="4592532"/>
                </a:cubicBezTo>
                <a:cubicBezTo>
                  <a:pt x="502933" y="4595752"/>
                  <a:pt x="497090" y="4595855"/>
                  <a:pt x="492015" y="4593927"/>
                </a:cubicBezTo>
                <a:cubicBezTo>
                  <a:pt x="482497" y="4591473"/>
                  <a:pt x="473222" y="4591433"/>
                  <a:pt x="463182" y="4593427"/>
                </a:cubicBezTo>
                <a:cubicBezTo>
                  <a:pt x="453840" y="4595105"/>
                  <a:pt x="444745" y="4599200"/>
                  <a:pt x="434527" y="4597060"/>
                </a:cubicBezTo>
                <a:cubicBezTo>
                  <a:pt x="425640" y="4596006"/>
                  <a:pt x="417697" y="4597054"/>
                  <a:pt x="413155" y="4607524"/>
                </a:cubicBezTo>
                <a:cubicBezTo>
                  <a:pt x="407093" y="4595928"/>
                  <a:pt x="399082" y="4598693"/>
                  <a:pt x="390372" y="4601772"/>
                </a:cubicBezTo>
                <a:cubicBezTo>
                  <a:pt x="384076" y="4604607"/>
                  <a:pt x="377465" y="4606742"/>
                  <a:pt x="370358" y="4604042"/>
                </a:cubicBezTo>
                <a:cubicBezTo>
                  <a:pt x="359894" y="4599486"/>
                  <a:pt x="349921" y="4599761"/>
                  <a:pt x="339250" y="4600353"/>
                </a:cubicBezTo>
                <a:cubicBezTo>
                  <a:pt x="320635" y="4601993"/>
                  <a:pt x="301953" y="4605348"/>
                  <a:pt x="283161" y="4602854"/>
                </a:cubicBezTo>
                <a:cubicBezTo>
                  <a:pt x="268115" y="4601204"/>
                  <a:pt x="253314" y="4601970"/>
                  <a:pt x="238692" y="4606868"/>
                </a:cubicBezTo>
                <a:cubicBezTo>
                  <a:pt x="234495" y="4608757"/>
                  <a:pt x="230749" y="4607916"/>
                  <a:pt x="227457" y="4604343"/>
                </a:cubicBezTo>
                <a:cubicBezTo>
                  <a:pt x="215868" y="4593550"/>
                  <a:pt x="215168" y="4593866"/>
                  <a:pt x="200792" y="4601182"/>
                </a:cubicBezTo>
                <a:cubicBezTo>
                  <a:pt x="199392" y="4601811"/>
                  <a:pt x="197993" y="4602442"/>
                  <a:pt x="195895" y="4603385"/>
                </a:cubicBezTo>
                <a:cubicBezTo>
                  <a:pt x="196101" y="4598237"/>
                  <a:pt x="196307" y="4593089"/>
                  <a:pt x="196829" y="4588641"/>
                </a:cubicBezTo>
                <a:cubicBezTo>
                  <a:pt x="196474" y="4580375"/>
                  <a:pt x="200808" y="4575053"/>
                  <a:pt x="208119" y="4572603"/>
                </a:cubicBezTo>
                <a:cubicBezTo>
                  <a:pt x="212318" y="4570714"/>
                  <a:pt x="216445" y="4570540"/>
                  <a:pt x="220327" y="4567949"/>
                </a:cubicBezTo>
                <a:cubicBezTo>
                  <a:pt x="226692" y="4563399"/>
                  <a:pt x="229422" y="4563854"/>
                  <a:pt x="233976" y="4570230"/>
                </a:cubicBezTo>
                <a:cubicBezTo>
                  <a:pt x="235238" y="4573033"/>
                  <a:pt x="236499" y="4575836"/>
                  <a:pt x="237761" y="4578638"/>
                </a:cubicBezTo>
                <a:cubicBezTo>
                  <a:pt x="238955" y="4583157"/>
                  <a:pt x="241368" y="4582913"/>
                  <a:pt x="244866" y="4581337"/>
                </a:cubicBezTo>
                <a:cubicBezTo>
                  <a:pt x="252878" y="4578573"/>
                  <a:pt x="256896" y="4572550"/>
                  <a:pt x="259586" y="4565442"/>
                </a:cubicBezTo>
                <a:cubicBezTo>
                  <a:pt x="260669" y="4564111"/>
                  <a:pt x="260423" y="4561694"/>
                  <a:pt x="262836" y="4561450"/>
                </a:cubicBezTo>
                <a:cubicBezTo>
                  <a:pt x="264551" y="4561520"/>
                  <a:pt x="265498" y="4563622"/>
                  <a:pt x="266828" y="4564708"/>
                </a:cubicBezTo>
                <a:cubicBezTo>
                  <a:pt x="267458" y="4566109"/>
                  <a:pt x="267775" y="4566810"/>
                  <a:pt x="268405" y="4568211"/>
                </a:cubicBezTo>
                <a:cubicBezTo>
                  <a:pt x="270613" y="4573115"/>
                  <a:pt x="273342" y="4573571"/>
                  <a:pt x="276909" y="4570281"/>
                </a:cubicBezTo>
                <a:cubicBezTo>
                  <a:pt x="280161" y="4566289"/>
                  <a:pt x="283205" y="4567446"/>
                  <a:pt x="286881" y="4570003"/>
                </a:cubicBezTo>
                <a:cubicBezTo>
                  <a:pt x="290243" y="4571861"/>
                  <a:pt x="290803" y="4574979"/>
                  <a:pt x="289651" y="4578025"/>
                </a:cubicBezTo>
                <a:cubicBezTo>
                  <a:pt x="288814" y="4581772"/>
                  <a:pt x="284686" y="4581946"/>
                  <a:pt x="280941" y="4581105"/>
                </a:cubicBezTo>
                <a:cubicBezTo>
                  <a:pt x="278526" y="4581350"/>
                  <a:pt x="276497" y="4580578"/>
                  <a:pt x="275660" y="4584325"/>
                </a:cubicBezTo>
                <a:cubicBezTo>
                  <a:pt x="274824" y="4588072"/>
                  <a:pt x="276853" y="4588844"/>
                  <a:pt x="279198" y="4590316"/>
                </a:cubicBezTo>
                <a:cubicBezTo>
                  <a:pt x="284274" y="4592243"/>
                  <a:pt x="295603" y="4583772"/>
                  <a:pt x="294480" y="4577537"/>
                </a:cubicBezTo>
                <a:cubicBezTo>
                  <a:pt x="293177" y="4567169"/>
                  <a:pt x="300105" y="4565736"/>
                  <a:pt x="307032" y="4564302"/>
                </a:cubicBezTo>
                <a:cubicBezTo>
                  <a:pt x="321269" y="4560419"/>
                  <a:pt x="336702" y="4561055"/>
                  <a:pt x="350872" y="4558888"/>
                </a:cubicBezTo>
                <a:cubicBezTo>
                  <a:pt x="355000" y="4558715"/>
                  <a:pt x="356262" y="4561517"/>
                  <a:pt x="356125" y="4564950"/>
                </a:cubicBezTo>
                <a:cubicBezTo>
                  <a:pt x="356302" y="4569083"/>
                  <a:pt x="356480" y="4573216"/>
                  <a:pt x="357674" y="4577734"/>
                </a:cubicBezTo>
                <a:cubicBezTo>
                  <a:pt x="359567" y="4581937"/>
                  <a:pt x="362995" y="4582080"/>
                  <a:pt x="366424" y="4582221"/>
                </a:cubicBezTo>
                <a:cubicBezTo>
                  <a:pt x="369154" y="4582677"/>
                  <a:pt x="368275" y="4578859"/>
                  <a:pt x="369359" y="4577528"/>
                </a:cubicBezTo>
                <a:cubicBezTo>
                  <a:pt x="370651" y="4571048"/>
                  <a:pt x="372639" y="4564255"/>
                  <a:pt x="373929" y="4557775"/>
                </a:cubicBezTo>
                <a:cubicBezTo>
                  <a:pt x="375261" y="4558862"/>
                  <a:pt x="375575" y="4559562"/>
                  <a:pt x="375890" y="4560263"/>
                </a:cubicBezTo>
                <a:cubicBezTo>
                  <a:pt x="380375" y="4568356"/>
                  <a:pt x="380375" y="4568356"/>
                  <a:pt x="386178" y="4560688"/>
                </a:cubicBezTo>
                <a:cubicBezTo>
                  <a:pt x="388030" y="4557326"/>
                  <a:pt x="389360" y="4558412"/>
                  <a:pt x="391007" y="4560198"/>
                </a:cubicBezTo>
                <a:cubicBezTo>
                  <a:pt x="395629" y="4564858"/>
                  <a:pt x="400773" y="4565070"/>
                  <a:pt x="405039" y="4561465"/>
                </a:cubicBezTo>
                <a:cubicBezTo>
                  <a:pt x="411156" y="4554497"/>
                  <a:pt x="419168" y="4551732"/>
                  <a:pt x="426863" y="4548267"/>
                </a:cubicBezTo>
                <a:cubicBezTo>
                  <a:pt x="431061" y="4546378"/>
                  <a:pt x="432844" y="4544732"/>
                  <a:pt x="428154" y="4541789"/>
                </a:cubicBezTo>
                <a:cubicBezTo>
                  <a:pt x="424161" y="4538530"/>
                  <a:pt x="423600" y="4535413"/>
                  <a:pt x="427236" y="4530406"/>
                </a:cubicBezTo>
                <a:cubicBezTo>
                  <a:pt x="419993" y="4531139"/>
                  <a:pt x="413065" y="4532572"/>
                  <a:pt x="406206" y="4532290"/>
                </a:cubicBezTo>
                <a:cubicBezTo>
                  <a:pt x="399664" y="4532707"/>
                  <a:pt x="392805" y="4532425"/>
                  <a:pt x="386401" y="4529410"/>
                </a:cubicBezTo>
                <a:cubicBezTo>
                  <a:pt x="394548" y="4523214"/>
                  <a:pt x="394548" y="4523214"/>
                  <a:pt x="410680" y="4523535"/>
                </a:cubicBezTo>
                <a:cubicBezTo>
                  <a:pt x="420967" y="4523959"/>
                  <a:pt x="424849" y="4521369"/>
                  <a:pt x="426907" y="4512858"/>
                </a:cubicBezTo>
                <a:cubicBezTo>
                  <a:pt x="428650" y="4503646"/>
                  <a:pt x="428650" y="4503646"/>
                  <a:pt x="436317" y="4509464"/>
                </a:cubicBezTo>
                <a:cubicBezTo>
                  <a:pt x="436632" y="4510165"/>
                  <a:pt x="437648" y="4510549"/>
                  <a:pt x="437963" y="4511251"/>
                </a:cubicBezTo>
                <a:cubicBezTo>
                  <a:pt x="455958" y="4525058"/>
                  <a:pt x="466067" y="4521348"/>
                  <a:pt x="472420" y="4499950"/>
                </a:cubicBezTo>
                <a:cubicBezTo>
                  <a:pt x="474479" y="4491440"/>
                  <a:pt x="479582" y="4484087"/>
                  <a:pt x="486647" y="4479221"/>
                </a:cubicBezTo>
                <a:cubicBezTo>
                  <a:pt x="494727" y="4474740"/>
                  <a:pt x="502983" y="4474392"/>
                  <a:pt x="511940" y="4473730"/>
                </a:cubicBezTo>
                <a:cubicBezTo>
                  <a:pt x="522928" y="4473840"/>
                  <a:pt x="534615" y="4473633"/>
                  <a:pt x="545040" y="4470625"/>
                </a:cubicBezTo>
                <a:lnTo>
                  <a:pt x="553920" y="4469373"/>
                </a:lnTo>
                <a:lnTo>
                  <a:pt x="555336" y="4461800"/>
                </a:lnTo>
                <a:cubicBezTo>
                  <a:pt x="557177" y="4459444"/>
                  <a:pt x="559019" y="4457089"/>
                  <a:pt x="556089" y="4454034"/>
                </a:cubicBezTo>
                <a:cubicBezTo>
                  <a:pt x="553733" y="4452188"/>
                  <a:pt x="550684" y="4455117"/>
                  <a:pt x="548269" y="4456264"/>
                </a:cubicBezTo>
                <a:cubicBezTo>
                  <a:pt x="544646" y="4457983"/>
                  <a:pt x="542231" y="4459130"/>
                  <a:pt x="540964" y="4462695"/>
                </a:cubicBezTo>
                <a:cubicBezTo>
                  <a:pt x="539697" y="4466261"/>
                  <a:pt x="537282" y="4467406"/>
                  <a:pt x="533718" y="4466135"/>
                </a:cubicBezTo>
                <a:cubicBezTo>
                  <a:pt x="514119" y="4459137"/>
                  <a:pt x="495550" y="4460543"/>
                  <a:pt x="478010" y="4470351"/>
                </a:cubicBezTo>
                <a:cubicBezTo>
                  <a:pt x="470130" y="4475573"/>
                  <a:pt x="461677" y="4479585"/>
                  <a:pt x="452649" y="4482390"/>
                </a:cubicBezTo>
                <a:cubicBezTo>
                  <a:pt x="447819" y="4484683"/>
                  <a:pt x="440573" y="4488122"/>
                  <a:pt x="435287" y="4483221"/>
                </a:cubicBezTo>
                <a:cubicBezTo>
                  <a:pt x="431784" y="4478957"/>
                  <a:pt x="436100" y="4472462"/>
                  <a:pt x="438001" y="4467115"/>
                </a:cubicBezTo>
                <a:cubicBezTo>
                  <a:pt x="439268" y="4463550"/>
                  <a:pt x="441110" y="4461194"/>
                  <a:pt x="442377" y="4457629"/>
                </a:cubicBezTo>
                <a:cubicBezTo>
                  <a:pt x="443644" y="4454063"/>
                  <a:pt x="448532" y="4448778"/>
                  <a:pt x="443821" y="4445087"/>
                </a:cubicBezTo>
                <a:cubicBezTo>
                  <a:pt x="440318" y="4440823"/>
                  <a:pt x="434280" y="4443689"/>
                  <a:pt x="430024" y="4447191"/>
                </a:cubicBezTo>
                <a:cubicBezTo>
                  <a:pt x="419154" y="4452351"/>
                  <a:pt x="409552" y="4453945"/>
                  <a:pt x="396388" y="4454267"/>
                </a:cubicBezTo>
                <a:cubicBezTo>
                  <a:pt x="366495" y="4453637"/>
                  <a:pt x="356080" y="4465990"/>
                  <a:pt x="357902" y="4494764"/>
                </a:cubicBezTo>
                <a:cubicBezTo>
                  <a:pt x="358871" y="4506159"/>
                  <a:pt x="355130" y="4513862"/>
                  <a:pt x="344895" y="4517239"/>
                </a:cubicBezTo>
                <a:cubicBezTo>
                  <a:pt x="333989" y="4494261"/>
                  <a:pt x="323654" y="4472492"/>
                  <a:pt x="312747" y="4449515"/>
                </a:cubicBezTo>
                <a:cubicBezTo>
                  <a:pt x="329079" y="4440279"/>
                  <a:pt x="329831" y="4432512"/>
                  <a:pt x="319834" y="4423921"/>
                </a:cubicBezTo>
                <a:cubicBezTo>
                  <a:pt x="316905" y="4420866"/>
                  <a:pt x="310925" y="4420741"/>
                  <a:pt x="311619" y="4415965"/>
                </a:cubicBezTo>
                <a:cubicBezTo>
                  <a:pt x="313519" y="4410618"/>
                  <a:pt x="318924" y="4409534"/>
                  <a:pt x="323121" y="4409024"/>
                </a:cubicBezTo>
                <a:cubicBezTo>
                  <a:pt x="326744" y="4407304"/>
                  <a:pt x="329732" y="4407368"/>
                  <a:pt x="332722" y="4407430"/>
                </a:cubicBezTo>
                <a:cubicBezTo>
                  <a:pt x="341115" y="4406409"/>
                  <a:pt x="344165" y="4403480"/>
                  <a:pt x="341355" y="4394442"/>
                </a:cubicBezTo>
                <a:cubicBezTo>
                  <a:pt x="340265" y="4389031"/>
                  <a:pt x="340443" y="4380055"/>
                  <a:pt x="348204" y="4380817"/>
                </a:cubicBezTo>
                <a:cubicBezTo>
                  <a:pt x="358379" y="4380432"/>
                  <a:pt x="366832" y="4376419"/>
                  <a:pt x="375860" y="4373616"/>
                </a:cubicBezTo>
                <a:cubicBezTo>
                  <a:pt x="383680" y="4371386"/>
                  <a:pt x="393282" y="4369791"/>
                  <a:pt x="400586" y="4363360"/>
                </a:cubicBezTo>
                <a:cubicBezTo>
                  <a:pt x="406684" y="4357502"/>
                  <a:pt x="413991" y="4351070"/>
                  <a:pt x="402211" y="4341843"/>
                </a:cubicBezTo>
                <a:cubicBezTo>
                  <a:pt x="398074" y="4339362"/>
                  <a:pt x="399340" y="4335796"/>
                  <a:pt x="403597" y="4332294"/>
                </a:cubicBezTo>
                <a:cubicBezTo>
                  <a:pt x="421711" y="4323696"/>
                  <a:pt x="430046" y="4325666"/>
                  <a:pt x="439864" y="4343233"/>
                </a:cubicBezTo>
                <a:cubicBezTo>
                  <a:pt x="442734" y="4349280"/>
                  <a:pt x="446239" y="4353545"/>
                  <a:pt x="452217" y="4353670"/>
                </a:cubicBezTo>
                <a:cubicBezTo>
                  <a:pt x="462392" y="4353286"/>
                  <a:pt x="471994" y="4351692"/>
                  <a:pt x="480507" y="4344687"/>
                </a:cubicBezTo>
                <a:cubicBezTo>
                  <a:pt x="482922" y="4343541"/>
                  <a:pt x="481834" y="4338130"/>
                  <a:pt x="479478" y="4336285"/>
                </a:cubicBezTo>
                <a:cubicBezTo>
                  <a:pt x="477755" y="4332656"/>
                  <a:pt x="475460" y="4327818"/>
                  <a:pt x="476727" y="4324254"/>
                </a:cubicBezTo>
                <a:cubicBezTo>
                  <a:pt x="478627" y="4318905"/>
                  <a:pt x="479439" y="4308147"/>
                  <a:pt x="486506" y="4313683"/>
                </a:cubicBezTo>
                <a:cubicBezTo>
                  <a:pt x="502481" y="4322401"/>
                  <a:pt x="514559" y="4316668"/>
                  <a:pt x="527843" y="4310362"/>
                </a:cubicBezTo>
                <a:cubicBezTo>
                  <a:pt x="535662" y="4308132"/>
                  <a:pt x="543481" y="4305902"/>
                  <a:pt x="552391" y="4309083"/>
                </a:cubicBezTo>
                <a:cubicBezTo>
                  <a:pt x="585668" y="4319960"/>
                  <a:pt x="603209" y="4310151"/>
                  <a:pt x="607485" y="4275520"/>
                </a:cubicBezTo>
                <a:cubicBezTo>
                  <a:pt x="608873" y="4265971"/>
                  <a:pt x="613761" y="4260686"/>
                  <a:pt x="623244" y="4265076"/>
                </a:cubicBezTo>
                <a:cubicBezTo>
                  <a:pt x="644625" y="4272710"/>
                  <a:pt x="665036" y="4268949"/>
                  <a:pt x="684931" y="4260985"/>
                </a:cubicBezTo>
                <a:cubicBezTo>
                  <a:pt x="695166" y="4257609"/>
                  <a:pt x="704254" y="4251813"/>
                  <a:pt x="715697" y="4247864"/>
                </a:cubicBezTo>
                <a:cubicBezTo>
                  <a:pt x="734958" y="4241684"/>
                  <a:pt x="750658" y="4234232"/>
                  <a:pt x="747570" y="4209023"/>
                </a:cubicBezTo>
                <a:cubicBezTo>
                  <a:pt x="751589" y="4217489"/>
                  <a:pt x="753251" y="4224109"/>
                  <a:pt x="760319" y="4229645"/>
                </a:cubicBezTo>
                <a:cubicBezTo>
                  <a:pt x="768534" y="4237600"/>
                  <a:pt x="778710" y="4237216"/>
                  <a:pt x="787163" y="4233204"/>
                </a:cubicBezTo>
                <a:cubicBezTo>
                  <a:pt x="796250" y="4227407"/>
                  <a:pt x="786193" y="4221809"/>
                  <a:pt x="785104" y="4216398"/>
                </a:cubicBezTo>
                <a:cubicBezTo>
                  <a:pt x="782868" y="4208568"/>
                  <a:pt x="785402" y="4201438"/>
                  <a:pt x="794371" y="4201626"/>
                </a:cubicBezTo>
                <a:cubicBezTo>
                  <a:pt x="806327" y="4201877"/>
                  <a:pt x="814781" y="4197865"/>
                  <a:pt x="825075" y="4191497"/>
                </a:cubicBezTo>
                <a:cubicBezTo>
                  <a:pt x="836638" y="4181563"/>
                  <a:pt x="849920" y="4175257"/>
                  <a:pt x="866589" y="4179200"/>
                </a:cubicBezTo>
                <a:cubicBezTo>
                  <a:pt x="876706" y="4181808"/>
                  <a:pt x="883377" y="4177158"/>
                  <a:pt x="886545" y="4168245"/>
                </a:cubicBezTo>
                <a:lnTo>
                  <a:pt x="887035" y="4166866"/>
                </a:lnTo>
                <a:lnTo>
                  <a:pt x="882684" y="4163094"/>
                </a:lnTo>
                <a:cubicBezTo>
                  <a:pt x="878090" y="4158047"/>
                  <a:pt x="871660" y="4152541"/>
                  <a:pt x="864552" y="4153690"/>
                </a:cubicBezTo>
                <a:cubicBezTo>
                  <a:pt x="834741" y="4155994"/>
                  <a:pt x="811311" y="4132592"/>
                  <a:pt x="781266" y="4131912"/>
                </a:cubicBezTo>
                <a:lnTo>
                  <a:pt x="777725" y="4129841"/>
                </a:lnTo>
                <a:lnTo>
                  <a:pt x="770042" y="4131672"/>
                </a:lnTo>
                <a:cubicBezTo>
                  <a:pt x="755352" y="4133457"/>
                  <a:pt x="740405" y="4133144"/>
                  <a:pt x="724627" y="4129520"/>
                </a:cubicBezTo>
                <a:cubicBezTo>
                  <a:pt x="706177" y="4124940"/>
                  <a:pt x="689626" y="4115014"/>
                  <a:pt x="673711" y="4103304"/>
                </a:cubicBezTo>
                <a:cubicBezTo>
                  <a:pt x="672146" y="4121830"/>
                  <a:pt x="666682" y="4125906"/>
                  <a:pt x="648864" y="4119544"/>
                </a:cubicBezTo>
                <a:cubicBezTo>
                  <a:pt x="643519" y="4117635"/>
                  <a:pt x="638234" y="4112736"/>
                  <a:pt x="636571" y="4106116"/>
                </a:cubicBezTo>
                <a:cubicBezTo>
                  <a:pt x="632612" y="4094658"/>
                  <a:pt x="622437" y="4095043"/>
                  <a:pt x="613409" y="4097845"/>
                </a:cubicBezTo>
                <a:cubicBezTo>
                  <a:pt x="603807" y="4099440"/>
                  <a:pt x="603055" y="4107206"/>
                  <a:pt x="602304" y="4114973"/>
                </a:cubicBezTo>
                <a:cubicBezTo>
                  <a:pt x="602758" y="4122166"/>
                  <a:pt x="606202" y="4129423"/>
                  <a:pt x="602401" y="4140118"/>
                </a:cubicBezTo>
                <a:cubicBezTo>
                  <a:pt x="599135" y="4123886"/>
                  <a:pt x="590166" y="4123698"/>
                  <a:pt x="579359" y="4125865"/>
                </a:cubicBezTo>
                <a:cubicBezTo>
                  <a:pt x="570330" y="4128669"/>
                  <a:pt x="557800" y="4127208"/>
                  <a:pt x="555562" y="4119378"/>
                </a:cubicBezTo>
                <a:cubicBezTo>
                  <a:pt x="551662" y="4104928"/>
                  <a:pt x="546555" y="4091052"/>
                  <a:pt x="549843" y="4076155"/>
                </a:cubicBezTo>
                <a:cubicBezTo>
                  <a:pt x="551802" y="4067815"/>
                  <a:pt x="556059" y="4064313"/>
                  <a:pt x="565086" y="4061510"/>
                </a:cubicBezTo>
                <a:cubicBezTo>
                  <a:pt x="572271" y="4061062"/>
                  <a:pt x="575835" y="4062334"/>
                  <a:pt x="578072" y="4070164"/>
                </a:cubicBezTo>
                <a:cubicBezTo>
                  <a:pt x="580369" y="4075001"/>
                  <a:pt x="585139" y="4075700"/>
                  <a:pt x="588762" y="4073980"/>
                </a:cubicBezTo>
                <a:cubicBezTo>
                  <a:pt x="602680" y="4065891"/>
                  <a:pt x="614577" y="4069136"/>
                  <a:pt x="627050" y="4073589"/>
                </a:cubicBezTo>
                <a:cubicBezTo>
                  <a:pt x="638947" y="4076832"/>
                  <a:pt x="649756" y="4074664"/>
                  <a:pt x="654192" y="4062187"/>
                </a:cubicBezTo>
                <a:cubicBezTo>
                  <a:pt x="657359" y="4053274"/>
                  <a:pt x="660922" y="4054545"/>
                  <a:pt x="663159" y="4062375"/>
                </a:cubicBezTo>
                <a:cubicBezTo>
                  <a:pt x="665456" y="4067212"/>
                  <a:pt x="668444" y="4067275"/>
                  <a:pt x="674424" y="4067401"/>
                </a:cubicBezTo>
                <a:cubicBezTo>
                  <a:pt x="698397" y="4064912"/>
                  <a:pt x="720135" y="4054593"/>
                  <a:pt x="737220" y="4037592"/>
                </a:cubicBezTo>
                <a:lnTo>
                  <a:pt x="756255" y="4026763"/>
                </a:lnTo>
                <a:lnTo>
                  <a:pt x="755376" y="4024979"/>
                </a:lnTo>
                <a:cubicBezTo>
                  <a:pt x="758501" y="4017441"/>
                  <a:pt x="752672" y="4016033"/>
                  <a:pt x="747533" y="4014284"/>
                </a:cubicBezTo>
                <a:cubicBezTo>
                  <a:pt x="733134" y="4011105"/>
                  <a:pt x="719048" y="4013769"/>
                  <a:pt x="704965" y="4016432"/>
                </a:cubicBezTo>
                <a:cubicBezTo>
                  <a:pt x="682632" y="4021451"/>
                  <a:pt x="660288" y="4028188"/>
                  <a:pt x="636630" y="4023580"/>
                </a:cubicBezTo>
                <a:cubicBezTo>
                  <a:pt x="629086" y="4022160"/>
                  <a:pt x="622213" y="4023837"/>
                  <a:pt x="615672" y="4027920"/>
                </a:cubicBezTo>
                <a:cubicBezTo>
                  <a:pt x="610509" y="4031324"/>
                  <a:pt x="604672" y="4031632"/>
                  <a:pt x="599532" y="4029884"/>
                </a:cubicBezTo>
                <a:cubicBezTo>
                  <a:pt x="589932" y="4027765"/>
                  <a:pt x="580663" y="4028053"/>
                  <a:pt x="570700" y="4030398"/>
                </a:cubicBezTo>
                <a:cubicBezTo>
                  <a:pt x="561422" y="4032404"/>
                  <a:pt x="552477" y="4036816"/>
                  <a:pt x="542190" y="4035037"/>
                </a:cubicBezTo>
                <a:cubicBezTo>
                  <a:pt x="533270" y="4034295"/>
                  <a:pt x="525371" y="4035623"/>
                  <a:pt x="521199" y="4046247"/>
                </a:cubicBezTo>
                <a:cubicBezTo>
                  <a:pt x="514733" y="4034871"/>
                  <a:pt x="506826" y="4037915"/>
                  <a:pt x="498228" y="4041299"/>
                </a:cubicBezTo>
                <a:cubicBezTo>
                  <a:pt x="492035" y="4044353"/>
                  <a:pt x="485503" y="4046719"/>
                  <a:pt x="478307" y="4044271"/>
                </a:cubicBezTo>
                <a:cubicBezTo>
                  <a:pt x="467688" y="4040085"/>
                  <a:pt x="457731" y="4040712"/>
                  <a:pt x="447088" y="4041678"/>
                </a:cubicBezTo>
                <a:cubicBezTo>
                  <a:pt x="428543" y="4043972"/>
                  <a:pt x="409990" y="4047983"/>
                  <a:pt x="391122" y="4046151"/>
                </a:cubicBezTo>
                <a:cubicBezTo>
                  <a:pt x="376026" y="4045031"/>
                  <a:pt x="361262" y="4046317"/>
                  <a:pt x="346820" y="4051727"/>
                </a:cubicBezTo>
                <a:cubicBezTo>
                  <a:pt x="342692" y="4053762"/>
                  <a:pt x="338920" y="4053053"/>
                  <a:pt x="335505" y="4049597"/>
                </a:cubicBezTo>
                <a:cubicBezTo>
                  <a:pt x="323543" y="4039220"/>
                  <a:pt x="322855" y="4039559"/>
                  <a:pt x="308745" y="4047376"/>
                </a:cubicBezTo>
                <a:cubicBezTo>
                  <a:pt x="307369" y="4048055"/>
                  <a:pt x="305993" y="4048733"/>
                  <a:pt x="303928" y="4049751"/>
                </a:cubicBezTo>
                <a:cubicBezTo>
                  <a:pt x="303953" y="4044599"/>
                  <a:pt x="303978" y="4039446"/>
                  <a:pt x="304344" y="4034982"/>
                </a:cubicBezTo>
                <a:cubicBezTo>
                  <a:pt x="303697" y="4026734"/>
                  <a:pt x="307841" y="4021263"/>
                  <a:pt x="315063" y="4018559"/>
                </a:cubicBezTo>
                <a:cubicBezTo>
                  <a:pt x="319191" y="4016522"/>
                  <a:pt x="323311" y="4016203"/>
                  <a:pt x="327099" y="4013478"/>
                </a:cubicBezTo>
                <a:cubicBezTo>
                  <a:pt x="333300" y="4008706"/>
                  <a:pt x="336045" y="4009066"/>
                  <a:pt x="340820" y="4015276"/>
                </a:cubicBezTo>
                <a:cubicBezTo>
                  <a:pt x="342179" y="4018034"/>
                  <a:pt x="343538" y="4020791"/>
                  <a:pt x="344897" y="4023547"/>
                </a:cubicBezTo>
                <a:cubicBezTo>
                  <a:pt x="346249" y="4028021"/>
                  <a:pt x="348653" y="4027692"/>
                  <a:pt x="352094" y="4025994"/>
                </a:cubicBezTo>
                <a:cubicBezTo>
                  <a:pt x="360003" y="4022949"/>
                  <a:pt x="363807" y="4016789"/>
                  <a:pt x="366245" y="4009591"/>
                </a:cubicBezTo>
                <a:cubicBezTo>
                  <a:pt x="367280" y="4008223"/>
                  <a:pt x="366949" y="4005816"/>
                  <a:pt x="369354" y="4005487"/>
                </a:cubicBezTo>
                <a:cubicBezTo>
                  <a:pt x="371069" y="4005497"/>
                  <a:pt x="372089" y="4007565"/>
                  <a:pt x="373457" y="4008603"/>
                </a:cubicBezTo>
                <a:cubicBezTo>
                  <a:pt x="374137" y="4009981"/>
                  <a:pt x="374477" y="4010671"/>
                  <a:pt x="375156" y="4012047"/>
                </a:cubicBezTo>
                <a:cubicBezTo>
                  <a:pt x="377535" y="4016872"/>
                  <a:pt x="380279" y="4017232"/>
                  <a:pt x="383728" y="4013818"/>
                </a:cubicBezTo>
                <a:cubicBezTo>
                  <a:pt x="386838" y="4009713"/>
                  <a:pt x="389921" y="4010763"/>
                  <a:pt x="393684" y="4013190"/>
                </a:cubicBezTo>
                <a:cubicBezTo>
                  <a:pt x="397109" y="4014928"/>
                  <a:pt x="397779" y="4018024"/>
                  <a:pt x="396735" y="4021110"/>
                </a:cubicBezTo>
                <a:cubicBezTo>
                  <a:pt x="396030" y="4024883"/>
                  <a:pt x="391910" y="4025203"/>
                  <a:pt x="388139" y="4024493"/>
                </a:cubicBezTo>
                <a:cubicBezTo>
                  <a:pt x="385734" y="4024822"/>
                  <a:pt x="383678" y="4024123"/>
                  <a:pt x="382974" y="4027897"/>
                </a:cubicBezTo>
                <a:cubicBezTo>
                  <a:pt x="382269" y="4031671"/>
                  <a:pt x="384326" y="4032370"/>
                  <a:pt x="386720" y="4033759"/>
                </a:cubicBezTo>
                <a:cubicBezTo>
                  <a:pt x="391861" y="4035508"/>
                  <a:pt x="402885" y="4026643"/>
                  <a:pt x="401543" y="4020451"/>
                </a:cubicBezTo>
                <a:cubicBezTo>
                  <a:pt x="399877" y="4010135"/>
                  <a:pt x="406750" y="4008459"/>
                  <a:pt x="413622" y="4006784"/>
                </a:cubicBezTo>
                <a:cubicBezTo>
                  <a:pt x="427716" y="4002402"/>
                  <a:pt x="443159" y="4002494"/>
                  <a:pt x="457244" y="3999831"/>
                </a:cubicBezTo>
                <a:cubicBezTo>
                  <a:pt x="461363" y="3999513"/>
                  <a:pt x="462724" y="4002269"/>
                  <a:pt x="462707" y="4005705"/>
                </a:cubicBezTo>
                <a:cubicBezTo>
                  <a:pt x="463029" y="4009829"/>
                  <a:pt x="463353" y="4013952"/>
                  <a:pt x="464705" y="4018426"/>
                </a:cubicBezTo>
                <a:cubicBezTo>
                  <a:pt x="466744" y="4022560"/>
                  <a:pt x="470176" y="4022580"/>
                  <a:pt x="473608" y="4022601"/>
                </a:cubicBezTo>
                <a:cubicBezTo>
                  <a:pt x="476352" y="4022962"/>
                  <a:pt x="475341" y="4019177"/>
                  <a:pt x="476376" y="4017810"/>
                </a:cubicBezTo>
                <a:cubicBezTo>
                  <a:pt x="477439" y="4011288"/>
                  <a:pt x="479187" y="4004429"/>
                  <a:pt x="480248" y="3997908"/>
                </a:cubicBezTo>
                <a:cubicBezTo>
                  <a:pt x="481616" y="3998947"/>
                  <a:pt x="481957" y="3999636"/>
                  <a:pt x="482296" y="4000325"/>
                </a:cubicBezTo>
                <a:cubicBezTo>
                  <a:pt x="487062" y="4008254"/>
                  <a:pt x="487062" y="4008254"/>
                  <a:pt x="492592" y="4000388"/>
                </a:cubicBezTo>
                <a:cubicBezTo>
                  <a:pt x="494324" y="3996963"/>
                  <a:pt x="495692" y="3998001"/>
                  <a:pt x="497400" y="3999729"/>
                </a:cubicBezTo>
                <a:cubicBezTo>
                  <a:pt x="502183" y="4004223"/>
                  <a:pt x="507332" y="4004255"/>
                  <a:pt x="511468" y="4000501"/>
                </a:cubicBezTo>
                <a:cubicBezTo>
                  <a:pt x="517337" y="3993321"/>
                  <a:pt x="525247" y="3990277"/>
                  <a:pt x="532814" y="3986544"/>
                </a:cubicBezTo>
                <a:cubicBezTo>
                  <a:pt x="536944" y="3984508"/>
                  <a:pt x="538668" y="3982801"/>
                  <a:pt x="533876" y="3980024"/>
                </a:cubicBezTo>
                <a:cubicBezTo>
                  <a:pt x="529773" y="3976907"/>
                  <a:pt x="529101" y="3973811"/>
                  <a:pt x="532559" y="3968680"/>
                </a:cubicBezTo>
                <a:cubicBezTo>
                  <a:pt x="525346" y="3969668"/>
                  <a:pt x="518473" y="3971343"/>
                  <a:pt x="511610" y="3971302"/>
                </a:cubicBezTo>
                <a:cubicBezTo>
                  <a:pt x="505085" y="3971950"/>
                  <a:pt x="498222" y="3971909"/>
                  <a:pt x="491713" y="3969121"/>
                </a:cubicBezTo>
                <a:cubicBezTo>
                  <a:pt x="499639" y="3962642"/>
                  <a:pt x="499639" y="3962642"/>
                  <a:pt x="515772" y="3962396"/>
                </a:cubicBezTo>
                <a:cubicBezTo>
                  <a:pt x="526067" y="3962458"/>
                  <a:pt x="529856" y="3959732"/>
                  <a:pt x="531613" y="3951154"/>
                </a:cubicBezTo>
                <a:cubicBezTo>
                  <a:pt x="533031" y="3941889"/>
                  <a:pt x="533031" y="3941889"/>
                  <a:pt x="540899" y="3947431"/>
                </a:cubicBezTo>
                <a:cubicBezTo>
                  <a:pt x="541238" y="3948121"/>
                  <a:pt x="542267" y="3948470"/>
                  <a:pt x="542606" y="3949160"/>
                </a:cubicBezTo>
                <a:cubicBezTo>
                  <a:pt x="561076" y="3962325"/>
                  <a:pt x="571049" y="3958262"/>
                  <a:pt x="576645" y="3936654"/>
                </a:cubicBezTo>
                <a:cubicBezTo>
                  <a:pt x="578403" y="3928077"/>
                  <a:pt x="583244" y="3920548"/>
                  <a:pt x="590133" y="3915437"/>
                </a:cubicBezTo>
                <a:cubicBezTo>
                  <a:pt x="598051" y="3910676"/>
                  <a:pt x="606289" y="3910038"/>
                  <a:pt x="615218" y="3909061"/>
                </a:cubicBezTo>
                <a:cubicBezTo>
                  <a:pt x="626203" y="3908784"/>
                  <a:pt x="637874" y="3908166"/>
                  <a:pt x="648188" y="3904793"/>
                </a:cubicBezTo>
                <a:cubicBezTo>
                  <a:pt x="656097" y="3901748"/>
                  <a:pt x="664685" y="3900082"/>
                  <a:pt x="672577" y="3900475"/>
                </a:cubicBezTo>
                <a:cubicBezTo>
                  <a:pt x="678753" y="3900854"/>
                  <a:pt x="686305" y="3900556"/>
                  <a:pt x="690789" y="3895775"/>
                </a:cubicBezTo>
                <a:cubicBezTo>
                  <a:pt x="696311" y="3889624"/>
                  <a:pt x="701451" y="3891372"/>
                  <a:pt x="707271" y="3894499"/>
                </a:cubicBezTo>
                <a:lnTo>
                  <a:pt x="731938" y="3920483"/>
                </a:lnTo>
                <a:lnTo>
                  <a:pt x="740866" y="3914347"/>
                </a:lnTo>
                <a:lnTo>
                  <a:pt x="746892" y="3911486"/>
                </a:lnTo>
                <a:lnTo>
                  <a:pt x="747004" y="3910883"/>
                </a:lnTo>
                <a:cubicBezTo>
                  <a:pt x="749450" y="3901966"/>
                  <a:pt x="756339" y="3896854"/>
                  <a:pt x="763567" y="3892433"/>
                </a:cubicBezTo>
                <a:cubicBezTo>
                  <a:pt x="769762" y="3889377"/>
                  <a:pt x="772479" y="3894890"/>
                  <a:pt x="776931" y="3896979"/>
                </a:cubicBezTo>
                <a:cubicBezTo>
                  <a:pt x="777313" y="3889080"/>
                  <a:pt x="781457" y="3883608"/>
                  <a:pt x="788331" y="3881932"/>
                </a:cubicBezTo>
                <a:cubicBezTo>
                  <a:pt x="796919" y="3880266"/>
                  <a:pt x="804148" y="3875843"/>
                  <a:pt x="811377" y="3871421"/>
                </a:cubicBezTo>
                <a:cubicBezTo>
                  <a:pt x="826862" y="3862927"/>
                  <a:pt x="843699" y="3858905"/>
                  <a:pt x="861514" y="3865539"/>
                </a:cubicBezTo>
                <a:cubicBezTo>
                  <a:pt x="864597" y="3866589"/>
                  <a:pt x="867682" y="3867637"/>
                  <a:pt x="869755" y="3864902"/>
                </a:cubicBezTo>
                <a:cubicBezTo>
                  <a:pt x="873560" y="3858741"/>
                  <a:pt x="879405" y="3856715"/>
                  <a:pt x="885249" y="3854689"/>
                </a:cubicBezTo>
                <a:cubicBezTo>
                  <a:pt x="887313" y="3853671"/>
                  <a:pt x="888350" y="3852303"/>
                  <a:pt x="888706" y="3849557"/>
                </a:cubicBezTo>
                <a:cubicBezTo>
                  <a:pt x="888383" y="3845433"/>
                  <a:pt x="891474" y="3844764"/>
                  <a:pt x="894906" y="3844785"/>
                </a:cubicBezTo>
                <a:cubicBezTo>
                  <a:pt x="899027" y="3844466"/>
                  <a:pt x="903504" y="3841402"/>
                  <a:pt x="906911" y="3846575"/>
                </a:cubicBezTo>
                <a:cubicBezTo>
                  <a:pt x="909629" y="3852088"/>
                  <a:pt x="914090" y="3852457"/>
                  <a:pt x="918897" y="3851799"/>
                </a:cubicBezTo>
                <a:cubicBezTo>
                  <a:pt x="923018" y="3851481"/>
                  <a:pt x="927147" y="3849444"/>
                  <a:pt x="929882" y="3851522"/>
                </a:cubicBezTo>
                <a:cubicBezTo>
                  <a:pt x="935693" y="3856366"/>
                  <a:pt x="939829" y="3852612"/>
                  <a:pt x="945335" y="3849897"/>
                </a:cubicBezTo>
                <a:cubicBezTo>
                  <a:pt x="947059" y="3848189"/>
                  <a:pt x="949463" y="3847860"/>
                  <a:pt x="951526" y="3846842"/>
                </a:cubicBezTo>
                <a:lnTo>
                  <a:pt x="956881" y="3844662"/>
                </a:lnTo>
                <a:lnTo>
                  <a:pt x="959336" y="3834907"/>
                </a:lnTo>
                <a:cubicBezTo>
                  <a:pt x="961143" y="3830530"/>
                  <a:pt x="964206" y="3826853"/>
                  <a:pt x="970531" y="3824592"/>
                </a:cubicBezTo>
                <a:lnTo>
                  <a:pt x="978681" y="3821188"/>
                </a:lnTo>
                <a:lnTo>
                  <a:pt x="976364" y="3820885"/>
                </a:lnTo>
                <a:cubicBezTo>
                  <a:pt x="962305" y="3818395"/>
                  <a:pt x="957190" y="3811494"/>
                  <a:pt x="960348" y="3797086"/>
                </a:cubicBezTo>
                <a:cubicBezTo>
                  <a:pt x="965140" y="3799862"/>
                  <a:pt x="970262" y="3805046"/>
                  <a:pt x="977128" y="3805087"/>
                </a:cubicBezTo>
                <a:cubicBezTo>
                  <a:pt x="984679" y="3804790"/>
                  <a:pt x="987456" y="3798279"/>
                  <a:pt x="991941" y="3793497"/>
                </a:cubicBezTo>
                <a:cubicBezTo>
                  <a:pt x="993326" y="3791100"/>
                  <a:pt x="995730" y="3790771"/>
                  <a:pt x="996740" y="3794556"/>
                </a:cubicBezTo>
                <a:cubicBezTo>
                  <a:pt x="996733" y="3796273"/>
                  <a:pt x="997413" y="3797652"/>
                  <a:pt x="997405" y="3799369"/>
                </a:cubicBezTo>
                <a:cubicBezTo>
                  <a:pt x="997737" y="3801776"/>
                  <a:pt x="998068" y="3804183"/>
                  <a:pt x="1000463" y="3805570"/>
                </a:cubicBezTo>
                <a:cubicBezTo>
                  <a:pt x="1001831" y="3806610"/>
                  <a:pt x="1002876" y="3803525"/>
                  <a:pt x="1004252" y="3802845"/>
                </a:cubicBezTo>
                <a:cubicBezTo>
                  <a:pt x="1008049" y="3798402"/>
                  <a:pt x="1010444" y="3799791"/>
                  <a:pt x="1011797" y="3804265"/>
                </a:cubicBezTo>
                <a:cubicBezTo>
                  <a:pt x="1012477" y="3805643"/>
                  <a:pt x="1011779" y="3807700"/>
                  <a:pt x="1014523" y="3808059"/>
                </a:cubicBezTo>
                <a:cubicBezTo>
                  <a:pt x="1018742" y="3787132"/>
                  <a:pt x="1023567" y="3783037"/>
                  <a:pt x="1046224" y="3782143"/>
                </a:cubicBezTo>
                <a:cubicBezTo>
                  <a:pt x="1046913" y="3781804"/>
                  <a:pt x="1046913" y="3781804"/>
                  <a:pt x="1047941" y="3782154"/>
                </a:cubicBezTo>
                <a:cubicBezTo>
                  <a:pt x="1065788" y="3781918"/>
                  <a:pt x="1082965" y="3778585"/>
                  <a:pt x="1097772" y="3768712"/>
                </a:cubicBezTo>
                <a:cubicBezTo>
                  <a:pt x="1102936" y="3765308"/>
                  <a:pt x="1107396" y="3765678"/>
                  <a:pt x="1111499" y="3768795"/>
                </a:cubicBezTo>
                <a:cubicBezTo>
                  <a:pt x="1116631" y="3772261"/>
                  <a:pt x="1122807" y="3772641"/>
                  <a:pt x="1127962" y="3770955"/>
                </a:cubicBezTo>
                <a:cubicBezTo>
                  <a:pt x="1137240" y="3768948"/>
                  <a:pt x="1146865" y="3765914"/>
                  <a:pt x="1155809" y="3761503"/>
                </a:cubicBezTo>
                <a:cubicBezTo>
                  <a:pt x="1163378" y="3757770"/>
                  <a:pt x="1163395" y="3754335"/>
                  <a:pt x="1157244" y="3748802"/>
                </a:cubicBezTo>
                <a:cubicBezTo>
                  <a:pt x="1155536" y="3747073"/>
                  <a:pt x="1152792" y="3746714"/>
                  <a:pt x="1153836" y="3743628"/>
                </a:cubicBezTo>
                <a:cubicBezTo>
                  <a:pt x="1155918" y="3739175"/>
                  <a:pt x="1153190" y="3735380"/>
                  <a:pt x="1151151" y="3731245"/>
                </a:cubicBezTo>
                <a:cubicBezTo>
                  <a:pt x="1150131" y="3729179"/>
                  <a:pt x="1148085" y="3726762"/>
                  <a:pt x="1150496" y="3724715"/>
                </a:cubicBezTo>
                <a:cubicBezTo>
                  <a:pt x="1152909" y="3722668"/>
                  <a:pt x="1155644" y="3724745"/>
                  <a:pt x="1157351" y="3726474"/>
                </a:cubicBezTo>
                <a:cubicBezTo>
                  <a:pt x="1162135" y="3730968"/>
                  <a:pt x="1166579" y="3734773"/>
                  <a:pt x="1171023" y="3738578"/>
                </a:cubicBezTo>
                <a:cubicBezTo>
                  <a:pt x="1181965" y="3746889"/>
                  <a:pt x="1192940" y="3748329"/>
                  <a:pt x="1204986" y="3741531"/>
                </a:cubicBezTo>
                <a:lnTo>
                  <a:pt x="1205312" y="3741354"/>
                </a:lnTo>
                <a:lnTo>
                  <a:pt x="1210948" y="3735660"/>
                </a:lnTo>
                <a:cubicBezTo>
                  <a:pt x="1217103" y="3726810"/>
                  <a:pt x="1223260" y="3717959"/>
                  <a:pt x="1233495" y="3714583"/>
                </a:cubicBezTo>
                <a:lnTo>
                  <a:pt x="1251292" y="3709625"/>
                </a:lnTo>
                <a:lnTo>
                  <a:pt x="1213753" y="3713324"/>
                </a:lnTo>
                <a:cubicBezTo>
                  <a:pt x="1201057" y="3715881"/>
                  <a:pt x="1188621" y="3719843"/>
                  <a:pt x="1176475" y="3725584"/>
                </a:cubicBezTo>
                <a:cubicBezTo>
                  <a:pt x="1169600" y="3729717"/>
                  <a:pt x="1162949" y="3729030"/>
                  <a:pt x="1156518" y="3723524"/>
                </a:cubicBezTo>
                <a:cubicBezTo>
                  <a:pt x="1134247" y="3707236"/>
                  <a:pt x="1133101" y="3707925"/>
                  <a:pt x="1109732" y="3723538"/>
                </a:cubicBezTo>
                <a:cubicBezTo>
                  <a:pt x="1107441" y="3724916"/>
                  <a:pt x="1105150" y="3726293"/>
                  <a:pt x="1101713" y="3728360"/>
                </a:cubicBezTo>
                <a:cubicBezTo>
                  <a:pt x="1101011" y="3719409"/>
                  <a:pt x="1100308" y="3710459"/>
                  <a:pt x="1100297" y="3702657"/>
                </a:cubicBezTo>
                <a:cubicBezTo>
                  <a:pt x="1097981" y="3688428"/>
                  <a:pt x="1104386" y="3678328"/>
                  <a:pt x="1116533" y="3672587"/>
                </a:cubicBezTo>
                <a:cubicBezTo>
                  <a:pt x="1123407" y="3668454"/>
                  <a:pt x="1130514" y="3667305"/>
                  <a:pt x="1136698" y="3662024"/>
                </a:cubicBezTo>
                <a:cubicBezTo>
                  <a:pt x="1146775" y="3652841"/>
                  <a:pt x="1151591" y="3653070"/>
                  <a:pt x="1160781" y="3663165"/>
                </a:cubicBezTo>
                <a:cubicBezTo>
                  <a:pt x="1163541" y="3667754"/>
                  <a:pt x="1166300" y="3672344"/>
                  <a:pt x="1169058" y="3676932"/>
                </a:cubicBezTo>
                <a:cubicBezTo>
                  <a:pt x="1172052" y="3684506"/>
                  <a:pt x="1176180" y="3683586"/>
                  <a:pt x="1181907" y="3680142"/>
                </a:cubicBezTo>
                <a:cubicBezTo>
                  <a:pt x="1195199" y="3673712"/>
                  <a:pt x="1200915" y="3662465"/>
                  <a:pt x="1204106" y="3649612"/>
                </a:cubicBezTo>
                <a:cubicBezTo>
                  <a:pt x="1205706" y="3647087"/>
                  <a:pt x="1204783" y="3642957"/>
                  <a:pt x="1208910" y="3642037"/>
                </a:cubicBezTo>
                <a:cubicBezTo>
                  <a:pt x="1211890" y="3641807"/>
                  <a:pt x="1213960" y="3645249"/>
                  <a:pt x="1216486" y="3646854"/>
                </a:cubicBezTo>
                <a:cubicBezTo>
                  <a:pt x="1217866" y="3649148"/>
                  <a:pt x="1218556" y="3650297"/>
                  <a:pt x="1219936" y="3652591"/>
                </a:cubicBezTo>
                <a:cubicBezTo>
                  <a:pt x="1224764" y="3660622"/>
                  <a:pt x="1229580" y="3660849"/>
                  <a:pt x="1235075" y="3654423"/>
                </a:cubicBezTo>
                <a:cubicBezTo>
                  <a:pt x="1239879" y="3646848"/>
                  <a:pt x="1245385" y="3648222"/>
                  <a:pt x="1252271" y="3651893"/>
                </a:cubicBezTo>
                <a:cubicBezTo>
                  <a:pt x="1258468" y="3654415"/>
                  <a:pt x="1260082" y="3659693"/>
                  <a:pt x="1258714" y="3665202"/>
                </a:cubicBezTo>
                <a:cubicBezTo>
                  <a:pt x="1258036" y="3671858"/>
                  <a:pt x="1250929" y="3673007"/>
                  <a:pt x="1244277" y="3672321"/>
                </a:cubicBezTo>
                <a:cubicBezTo>
                  <a:pt x="1240150" y="3673240"/>
                  <a:pt x="1236479" y="3672322"/>
                  <a:pt x="1235801" y="3678979"/>
                </a:cubicBezTo>
                <a:cubicBezTo>
                  <a:pt x="1235123" y="3685634"/>
                  <a:pt x="1238794" y="3686551"/>
                  <a:pt x="1243155" y="3688615"/>
                </a:cubicBezTo>
                <a:cubicBezTo>
                  <a:pt x="1252333" y="3690908"/>
                  <a:pt x="1270194" y="3673920"/>
                  <a:pt x="1266967" y="3663363"/>
                </a:cubicBezTo>
                <a:cubicBezTo>
                  <a:pt x="1262582" y="3645693"/>
                  <a:pt x="1274272" y="3641788"/>
                  <a:pt x="1285963" y="3637883"/>
                </a:cubicBezTo>
                <a:cubicBezTo>
                  <a:pt x="1309800" y="3628238"/>
                  <a:pt x="1336630" y="3626164"/>
                  <a:pt x="1360699" y="3619502"/>
                </a:cubicBezTo>
                <a:cubicBezTo>
                  <a:pt x="1367807" y="3618352"/>
                  <a:pt x="1370566" y="3622942"/>
                  <a:pt x="1371034" y="3628908"/>
                </a:cubicBezTo>
                <a:cubicBezTo>
                  <a:pt x="1372193" y="3636023"/>
                  <a:pt x="1373350" y="3643137"/>
                  <a:pt x="1376344" y="3650709"/>
                </a:cubicBezTo>
                <a:cubicBezTo>
                  <a:pt x="1380483" y="3657593"/>
                  <a:pt x="1386445" y="3657133"/>
                  <a:pt x="1392407" y="3656672"/>
                </a:cubicBezTo>
                <a:cubicBezTo>
                  <a:pt x="1397224" y="3656899"/>
                  <a:pt x="1394920" y="3650474"/>
                  <a:pt x="1396522" y="3647950"/>
                </a:cubicBezTo>
                <a:cubicBezTo>
                  <a:pt x="1397421" y="3636474"/>
                  <a:pt x="1399466" y="3624311"/>
                  <a:pt x="1400365" y="3612835"/>
                </a:cubicBezTo>
                <a:cubicBezTo>
                  <a:pt x="1402890" y="3614441"/>
                  <a:pt x="1403580" y="3615588"/>
                  <a:pt x="1404270" y="3616735"/>
                </a:cubicBezTo>
                <a:cubicBezTo>
                  <a:pt x="1413694" y="3629814"/>
                  <a:pt x="1413694" y="3629814"/>
                  <a:pt x="1422157" y="3615353"/>
                </a:cubicBezTo>
                <a:cubicBezTo>
                  <a:pt x="1424670" y="3609156"/>
                  <a:pt x="1427195" y="3610762"/>
                  <a:pt x="1430410" y="3613515"/>
                </a:cubicBezTo>
                <a:cubicBezTo>
                  <a:pt x="1439366" y="3620627"/>
                  <a:pt x="1448310" y="3619936"/>
                  <a:pt x="1454949" y="3612819"/>
                </a:cubicBezTo>
                <a:cubicBezTo>
                  <a:pt x="1459526" y="3606163"/>
                  <a:pt x="1465137" y="3601227"/>
                  <a:pt x="1471179" y="3597008"/>
                </a:cubicBezTo>
                <a:lnTo>
                  <a:pt x="1483402" y="3589531"/>
                </a:lnTo>
                <a:lnTo>
                  <a:pt x="1482030" y="3585177"/>
                </a:lnTo>
                <a:lnTo>
                  <a:pt x="1485110" y="3588488"/>
                </a:lnTo>
                <a:lnTo>
                  <a:pt x="1489355" y="3585891"/>
                </a:lnTo>
                <a:lnTo>
                  <a:pt x="1463026" y="3559561"/>
                </a:lnTo>
                <a:lnTo>
                  <a:pt x="1450970" y="3562101"/>
                </a:lnTo>
                <a:cubicBezTo>
                  <a:pt x="1439736" y="3564170"/>
                  <a:pt x="1427812" y="3565091"/>
                  <a:pt x="1416109" y="3561194"/>
                </a:cubicBezTo>
                <a:cubicBezTo>
                  <a:pt x="1425727" y="3551896"/>
                  <a:pt x="1428131" y="3549572"/>
                  <a:pt x="1440534" y="3547825"/>
                </a:cubicBezTo>
                <a:lnTo>
                  <a:pt x="1450229" y="3546765"/>
                </a:lnTo>
                <a:lnTo>
                  <a:pt x="1408567" y="3505103"/>
                </a:lnTo>
                <a:lnTo>
                  <a:pt x="1400907" y="3506931"/>
                </a:lnTo>
                <a:cubicBezTo>
                  <a:pt x="1394236" y="3511579"/>
                  <a:pt x="1390192" y="3519426"/>
                  <a:pt x="1388430" y="3532859"/>
                </a:cubicBezTo>
                <a:cubicBezTo>
                  <a:pt x="1387222" y="3533433"/>
                  <a:pt x="1386014" y="3534006"/>
                  <a:pt x="1386014" y="3534006"/>
                </a:cubicBezTo>
                <a:cubicBezTo>
                  <a:pt x="1379462" y="3532670"/>
                  <a:pt x="1380334" y="3518920"/>
                  <a:pt x="1373087" y="3522359"/>
                </a:cubicBezTo>
                <a:cubicBezTo>
                  <a:pt x="1367049" y="3525225"/>
                  <a:pt x="1365664" y="3534775"/>
                  <a:pt x="1364911" y="3542541"/>
                </a:cubicBezTo>
                <a:cubicBezTo>
                  <a:pt x="1364277" y="3544325"/>
                  <a:pt x="1364218" y="3547315"/>
                  <a:pt x="1363584" y="3549099"/>
                </a:cubicBezTo>
                <a:cubicBezTo>
                  <a:pt x="1362772" y="3559857"/>
                  <a:pt x="1363168" y="3570042"/>
                  <a:pt x="1364772" y="3579655"/>
                </a:cubicBezTo>
                <a:cubicBezTo>
                  <a:pt x="1365226" y="3586848"/>
                  <a:pt x="1360971" y="3590350"/>
                  <a:pt x="1353783" y="3590798"/>
                </a:cubicBezTo>
                <a:cubicBezTo>
                  <a:pt x="1349013" y="3590099"/>
                  <a:pt x="1342461" y="3588764"/>
                  <a:pt x="1342579" y="3582780"/>
                </a:cubicBezTo>
                <a:cubicBezTo>
                  <a:pt x="1345985" y="3561898"/>
                  <a:pt x="1333057" y="3550252"/>
                  <a:pt x="1321338" y="3538033"/>
                </a:cubicBezTo>
                <a:cubicBezTo>
                  <a:pt x="1314904" y="3530713"/>
                  <a:pt x="1310766" y="3528233"/>
                  <a:pt x="1306965" y="3538928"/>
                </a:cubicBezTo>
                <a:cubicBezTo>
                  <a:pt x="1299482" y="3554336"/>
                  <a:pt x="1285565" y="3562424"/>
                  <a:pt x="1273429" y="3571148"/>
                </a:cubicBezTo>
                <a:cubicBezTo>
                  <a:pt x="1269173" y="3574651"/>
                  <a:pt x="1265549" y="3576370"/>
                  <a:pt x="1262620" y="3573315"/>
                </a:cubicBezTo>
                <a:cubicBezTo>
                  <a:pt x="1248486" y="3562242"/>
                  <a:pt x="1234053" y="3566130"/>
                  <a:pt x="1219621" y="3570017"/>
                </a:cubicBezTo>
                <a:cubicBezTo>
                  <a:pt x="1205823" y="3572121"/>
                  <a:pt x="1192599" y="3575434"/>
                  <a:pt x="1181393" y="3567416"/>
                </a:cubicBezTo>
                <a:cubicBezTo>
                  <a:pt x="1176108" y="3562516"/>
                  <a:pt x="1173693" y="3563663"/>
                  <a:pt x="1168229" y="3567738"/>
                </a:cubicBezTo>
                <a:cubicBezTo>
                  <a:pt x="1149362" y="3584103"/>
                  <a:pt x="1128832" y="3593849"/>
                  <a:pt x="1104404" y="3589144"/>
                </a:cubicBezTo>
                <a:cubicBezTo>
                  <a:pt x="1094861" y="3587747"/>
                  <a:pt x="1090030" y="3590039"/>
                  <a:pt x="1084507" y="3597108"/>
                </a:cubicBezTo>
                <a:cubicBezTo>
                  <a:pt x="1072252" y="3611816"/>
                  <a:pt x="1056554" y="3619268"/>
                  <a:pt x="1035687" y="3615836"/>
                </a:cubicBezTo>
                <a:cubicBezTo>
                  <a:pt x="1030342" y="3613927"/>
                  <a:pt x="1026145" y="3614437"/>
                  <a:pt x="1022463" y="3619149"/>
                </a:cubicBezTo>
                <a:cubicBezTo>
                  <a:pt x="1005378" y="3636151"/>
                  <a:pt x="964617" y="3640681"/>
                  <a:pt x="945137" y="3627700"/>
                </a:cubicBezTo>
                <a:cubicBezTo>
                  <a:pt x="940069" y="3641961"/>
                  <a:pt x="928566" y="3648903"/>
                  <a:pt x="915976" y="3650434"/>
                </a:cubicBezTo>
                <a:cubicBezTo>
                  <a:pt x="897407" y="3651840"/>
                  <a:pt x="879925" y="3658655"/>
                  <a:pt x="862444" y="3665472"/>
                </a:cubicBezTo>
                <a:cubicBezTo>
                  <a:pt x="838351" y="3673945"/>
                  <a:pt x="821623" y="3672994"/>
                  <a:pt x="803529" y="3650463"/>
                </a:cubicBezTo>
                <a:cubicBezTo>
                  <a:pt x="802381" y="3648045"/>
                  <a:pt x="800600" y="3647408"/>
                  <a:pt x="799451" y="3644990"/>
                </a:cubicBezTo>
                <a:cubicBezTo>
                  <a:pt x="793017" y="3637670"/>
                  <a:pt x="787613" y="3638755"/>
                  <a:pt x="784445" y="3647667"/>
                </a:cubicBezTo>
                <a:cubicBezTo>
                  <a:pt x="781911" y="3654797"/>
                  <a:pt x="779376" y="3661928"/>
                  <a:pt x="775635" y="3669632"/>
                </a:cubicBezTo>
                <a:cubicBezTo>
                  <a:pt x="762508" y="3698091"/>
                  <a:pt x="735487" y="3703509"/>
                  <a:pt x="710147" y="3684419"/>
                </a:cubicBezTo>
                <a:cubicBezTo>
                  <a:pt x="700149" y="3675827"/>
                  <a:pt x="688311" y="3669592"/>
                  <a:pt x="673997" y="3667494"/>
                </a:cubicBezTo>
                <a:cubicBezTo>
                  <a:pt x="660892" y="3664824"/>
                  <a:pt x="647786" y="3662154"/>
                  <a:pt x="636582" y="3654136"/>
                </a:cubicBezTo>
                <a:cubicBezTo>
                  <a:pt x="635077" y="3669669"/>
                  <a:pt x="649212" y="3680742"/>
                  <a:pt x="647707" y="3696275"/>
                </a:cubicBezTo>
                <a:cubicBezTo>
                  <a:pt x="629374" y="3685713"/>
                  <a:pt x="629374" y="3685713"/>
                  <a:pt x="616487" y="3702204"/>
                </a:cubicBezTo>
                <a:cubicBezTo>
                  <a:pt x="610390" y="3708062"/>
                  <a:pt x="606133" y="3711565"/>
                  <a:pt x="597165" y="3711376"/>
                </a:cubicBezTo>
                <a:cubicBezTo>
                  <a:pt x="573825" y="3712082"/>
                  <a:pt x="551632" y="3715207"/>
                  <a:pt x="529440" y="3718333"/>
                </a:cubicBezTo>
                <a:cubicBezTo>
                  <a:pt x="461080" y="3727071"/>
                  <a:pt x="394960" y="3743640"/>
                  <a:pt x="326086" y="3748177"/>
                </a:cubicBezTo>
                <a:cubicBezTo>
                  <a:pt x="320681" y="3749261"/>
                  <a:pt x="313435" y="3752701"/>
                  <a:pt x="310566" y="3746654"/>
                </a:cubicBezTo>
                <a:cubicBezTo>
                  <a:pt x="306487" y="3741181"/>
                  <a:pt x="311377" y="3735896"/>
                  <a:pt x="313278" y="3730547"/>
                </a:cubicBezTo>
                <a:cubicBezTo>
                  <a:pt x="315753" y="3726410"/>
                  <a:pt x="319435" y="3721698"/>
                  <a:pt x="314724" y="3718007"/>
                </a:cubicBezTo>
                <a:cubicBezTo>
                  <a:pt x="310646" y="3712533"/>
                  <a:pt x="304666" y="3712407"/>
                  <a:pt x="299262" y="3713491"/>
                </a:cubicBezTo>
                <a:cubicBezTo>
                  <a:pt x="295639" y="3715210"/>
                  <a:pt x="292016" y="3716930"/>
                  <a:pt x="288393" y="3718649"/>
                </a:cubicBezTo>
                <a:cubicBezTo>
                  <a:pt x="270912" y="3725466"/>
                  <a:pt x="256658" y="3720377"/>
                  <a:pt x="248622" y="3703446"/>
                </a:cubicBezTo>
                <a:cubicBezTo>
                  <a:pt x="245752" y="3697399"/>
                  <a:pt x="242881" y="3691352"/>
                  <a:pt x="242427" y="3684159"/>
                </a:cubicBezTo>
                <a:cubicBezTo>
                  <a:pt x="240189" y="3676330"/>
                  <a:pt x="233636" y="3674994"/>
                  <a:pt x="227540" y="3680853"/>
                </a:cubicBezTo>
                <a:cubicBezTo>
                  <a:pt x="215978" y="3690787"/>
                  <a:pt x="214532" y="3703327"/>
                  <a:pt x="223776" y="3719685"/>
                </a:cubicBezTo>
                <a:cubicBezTo>
                  <a:pt x="210730" y="3714023"/>
                  <a:pt x="200673" y="3708424"/>
                  <a:pt x="192459" y="3700469"/>
                </a:cubicBezTo>
                <a:cubicBezTo>
                  <a:pt x="184243" y="3692514"/>
                  <a:pt x="177532" y="3669025"/>
                  <a:pt x="182541" y="3657755"/>
                </a:cubicBezTo>
                <a:cubicBezTo>
                  <a:pt x="189391" y="3644131"/>
                  <a:pt x="203130" y="3645019"/>
                  <a:pt x="213880" y="3645843"/>
                </a:cubicBezTo>
                <a:cubicBezTo>
                  <a:pt x="229400" y="3647368"/>
                  <a:pt x="244980" y="3645899"/>
                  <a:pt x="259473" y="3639020"/>
                </a:cubicBezTo>
                <a:cubicBezTo>
                  <a:pt x="267926" y="3635007"/>
                  <a:pt x="277586" y="3630421"/>
                  <a:pt x="287247" y="3625835"/>
                </a:cubicBezTo>
                <a:cubicBezTo>
                  <a:pt x="327099" y="3606918"/>
                  <a:pt x="368613" y="3594621"/>
                  <a:pt x="413789" y="3608741"/>
                </a:cubicBezTo>
                <a:cubicBezTo>
                  <a:pt x="431032" y="3613893"/>
                  <a:pt x="436556" y="3606826"/>
                  <a:pt x="435704" y="3589447"/>
                </a:cubicBezTo>
                <a:cubicBezTo>
                  <a:pt x="435764" y="3586455"/>
                  <a:pt x="431627" y="3583974"/>
                  <a:pt x="434675" y="3581044"/>
                </a:cubicBezTo>
                <a:cubicBezTo>
                  <a:pt x="438298" y="3579325"/>
                  <a:pt x="441862" y="3580597"/>
                  <a:pt x="444217" y="3582442"/>
                </a:cubicBezTo>
                <a:cubicBezTo>
                  <a:pt x="446574" y="3584288"/>
                  <a:pt x="448929" y="3586133"/>
                  <a:pt x="450711" y="3586769"/>
                </a:cubicBezTo>
                <a:cubicBezTo>
                  <a:pt x="457204" y="3591096"/>
                  <a:pt x="464331" y="3593641"/>
                  <a:pt x="467499" y="3584728"/>
                </a:cubicBezTo>
                <a:cubicBezTo>
                  <a:pt x="471874" y="3575241"/>
                  <a:pt x="461638" y="3578618"/>
                  <a:pt x="457501" y="3576136"/>
                </a:cubicBezTo>
                <a:cubicBezTo>
                  <a:pt x="456928" y="3574927"/>
                  <a:pt x="455720" y="3575500"/>
                  <a:pt x="455145" y="3574291"/>
                </a:cubicBezTo>
                <a:cubicBezTo>
                  <a:pt x="451583" y="3573018"/>
                  <a:pt x="448652" y="3569964"/>
                  <a:pt x="449919" y="3566399"/>
                </a:cubicBezTo>
                <a:cubicBezTo>
                  <a:pt x="450613" y="3561623"/>
                  <a:pt x="453028" y="3560478"/>
                  <a:pt x="457799" y="3561177"/>
                </a:cubicBezTo>
                <a:cubicBezTo>
                  <a:pt x="475735" y="3561553"/>
                  <a:pt x="486722" y="3550410"/>
                  <a:pt x="490068" y="3532521"/>
                </a:cubicBezTo>
                <a:cubicBezTo>
                  <a:pt x="491335" y="3528956"/>
                  <a:pt x="495018" y="3524245"/>
                  <a:pt x="493296" y="3520616"/>
                </a:cubicBezTo>
                <a:cubicBezTo>
                  <a:pt x="486981" y="3507314"/>
                  <a:pt x="467382" y="3500315"/>
                  <a:pt x="456454" y="3508467"/>
                </a:cubicBezTo>
                <a:cubicBezTo>
                  <a:pt x="434597" y="3524770"/>
                  <a:pt x="409930" y="3532033"/>
                  <a:pt x="381820" y="3532040"/>
                </a:cubicBezTo>
                <a:cubicBezTo>
                  <a:pt x="372218" y="3533634"/>
                  <a:pt x="362616" y="3535229"/>
                  <a:pt x="358241" y="3544715"/>
                </a:cubicBezTo>
                <a:cubicBezTo>
                  <a:pt x="353926" y="3551209"/>
                  <a:pt x="350936" y="3551146"/>
                  <a:pt x="346284" y="3544463"/>
                </a:cubicBezTo>
                <a:cubicBezTo>
                  <a:pt x="340483" y="3535361"/>
                  <a:pt x="331575" y="3532181"/>
                  <a:pt x="320766" y="3534348"/>
                </a:cubicBezTo>
                <a:cubicBezTo>
                  <a:pt x="309382" y="3535306"/>
                  <a:pt x="296791" y="3536837"/>
                  <a:pt x="284201" y="3538368"/>
                </a:cubicBezTo>
                <a:cubicBezTo>
                  <a:pt x="273391" y="3540535"/>
                  <a:pt x="266324" y="3535000"/>
                  <a:pt x="262939" y="3524750"/>
                </a:cubicBezTo>
                <a:cubicBezTo>
                  <a:pt x="262366" y="3523541"/>
                  <a:pt x="261218" y="3521123"/>
                  <a:pt x="261277" y="3518130"/>
                </a:cubicBezTo>
                <a:cubicBezTo>
                  <a:pt x="258406" y="3512084"/>
                  <a:pt x="252486" y="3508967"/>
                  <a:pt x="246450" y="3511832"/>
                </a:cubicBezTo>
                <a:cubicBezTo>
                  <a:pt x="241045" y="3512916"/>
                  <a:pt x="243914" y="3518963"/>
                  <a:pt x="246212" y="3523800"/>
                </a:cubicBezTo>
                <a:cubicBezTo>
                  <a:pt x="247300" y="3529211"/>
                  <a:pt x="249596" y="3534049"/>
                  <a:pt x="242924" y="3538697"/>
                </a:cubicBezTo>
                <a:cubicBezTo>
                  <a:pt x="232056" y="3543857"/>
                  <a:pt x="216654" y="3536349"/>
                  <a:pt x="213902" y="3524318"/>
                </a:cubicBezTo>
                <a:cubicBezTo>
                  <a:pt x="212180" y="3520690"/>
                  <a:pt x="213447" y="3517124"/>
                  <a:pt x="209310" y="3514643"/>
                </a:cubicBezTo>
                <a:cubicBezTo>
                  <a:pt x="205686" y="3516362"/>
                  <a:pt x="207410" y="3519991"/>
                  <a:pt x="205567" y="3522346"/>
                </a:cubicBezTo>
                <a:cubicBezTo>
                  <a:pt x="202975" y="3532469"/>
                  <a:pt x="198145" y="3534762"/>
                  <a:pt x="189294" y="3528590"/>
                </a:cubicBezTo>
                <a:cubicBezTo>
                  <a:pt x="176941" y="3518152"/>
                  <a:pt x="162689" y="3513064"/>
                  <a:pt x="149009" y="3509184"/>
                </a:cubicBezTo>
                <a:cubicBezTo>
                  <a:pt x="132974" y="3503459"/>
                  <a:pt x="117572" y="3495952"/>
                  <a:pt x="108327" y="3479594"/>
                </a:cubicBezTo>
                <a:cubicBezTo>
                  <a:pt x="104248" y="3474120"/>
                  <a:pt x="98390" y="3468010"/>
                  <a:pt x="91203" y="3468458"/>
                </a:cubicBezTo>
                <a:cubicBezTo>
                  <a:pt x="61310" y="3467829"/>
                  <a:pt x="40286" y="3442243"/>
                  <a:pt x="10452" y="3438622"/>
                </a:cubicBezTo>
                <a:cubicBezTo>
                  <a:pt x="2118" y="3436651"/>
                  <a:pt x="455" y="3430032"/>
                  <a:pt x="0" y="3422837"/>
                </a:cubicBezTo>
                <a:cubicBezTo>
                  <a:pt x="753" y="3415071"/>
                  <a:pt x="8513" y="3415833"/>
                  <a:pt x="13859" y="3417741"/>
                </a:cubicBezTo>
                <a:cubicBezTo>
                  <a:pt x="23974" y="3420349"/>
                  <a:pt x="30645" y="3415700"/>
                  <a:pt x="35594" y="3407423"/>
                </a:cubicBezTo>
                <a:cubicBezTo>
                  <a:pt x="41178" y="3397364"/>
                  <a:pt x="49691" y="3390359"/>
                  <a:pt x="60560" y="3385200"/>
                </a:cubicBezTo>
                <a:cubicBezTo>
                  <a:pt x="79248" y="3377810"/>
                  <a:pt x="95224" y="3386527"/>
                  <a:pt x="98431" y="3405752"/>
                </a:cubicBezTo>
                <a:cubicBezTo>
                  <a:pt x="98945" y="3409953"/>
                  <a:pt x="100034" y="3415364"/>
                  <a:pt x="101756" y="3418991"/>
                </a:cubicBezTo>
                <a:cubicBezTo>
                  <a:pt x="102329" y="3420201"/>
                  <a:pt x="101696" y="3421983"/>
                  <a:pt x="101696" y="3421983"/>
                </a:cubicBezTo>
                <a:cubicBezTo>
                  <a:pt x="102904" y="3421410"/>
                  <a:pt x="102904" y="3421410"/>
                  <a:pt x="103537" y="3419628"/>
                </a:cubicBezTo>
                <a:cubicBezTo>
                  <a:pt x="108367" y="3417335"/>
                  <a:pt x="111990" y="3415615"/>
                  <a:pt x="117395" y="3414531"/>
                </a:cubicBezTo>
                <a:cubicBezTo>
                  <a:pt x="143210" y="3409687"/>
                  <a:pt x="148734" y="3402618"/>
                  <a:pt x="145073" y="3376201"/>
                </a:cubicBezTo>
                <a:cubicBezTo>
                  <a:pt x="142321" y="3364170"/>
                  <a:pt x="148418" y="3358312"/>
                  <a:pt x="160436" y="3355572"/>
                </a:cubicBezTo>
                <a:cubicBezTo>
                  <a:pt x="169462" y="3352768"/>
                  <a:pt x="176589" y="3355313"/>
                  <a:pt x="185439" y="3361486"/>
                </a:cubicBezTo>
                <a:cubicBezTo>
                  <a:pt x="210204" y="3379367"/>
                  <a:pt x="238196" y="3385344"/>
                  <a:pt x="268841" y="3378206"/>
                </a:cubicBezTo>
                <a:cubicBezTo>
                  <a:pt x="295231" y="3374571"/>
                  <a:pt x="295231" y="3374571"/>
                  <a:pt x="278920" y="3352676"/>
                </a:cubicBezTo>
                <a:cubicBezTo>
                  <a:pt x="270189" y="3340519"/>
                  <a:pt x="269734" y="3333326"/>
                  <a:pt x="278307" y="3323329"/>
                </a:cubicBezTo>
                <a:cubicBezTo>
                  <a:pt x="290540" y="3339750"/>
                  <a:pt x="295885" y="3341658"/>
                  <a:pt x="314573" y="3334269"/>
                </a:cubicBezTo>
                <a:cubicBezTo>
                  <a:pt x="326650" y="3328536"/>
                  <a:pt x="338212" y="3318603"/>
                  <a:pt x="352406" y="3326684"/>
                </a:cubicBezTo>
                <a:cubicBezTo>
                  <a:pt x="352980" y="3327893"/>
                  <a:pt x="354188" y="3327320"/>
                  <a:pt x="355395" y="3326747"/>
                </a:cubicBezTo>
                <a:cubicBezTo>
                  <a:pt x="367590" y="3315030"/>
                  <a:pt x="369670" y="3300706"/>
                  <a:pt x="363414" y="3284411"/>
                </a:cubicBezTo>
                <a:cubicBezTo>
                  <a:pt x="359395" y="3275945"/>
                  <a:pt x="355377" y="3267480"/>
                  <a:pt x="363316" y="3259266"/>
                </a:cubicBezTo>
                <a:cubicBezTo>
                  <a:pt x="363949" y="3257484"/>
                  <a:pt x="366424" y="3253345"/>
                  <a:pt x="368146" y="3256973"/>
                </a:cubicBezTo>
                <a:cubicBezTo>
                  <a:pt x="373946" y="3266074"/>
                  <a:pt x="382974" y="3263271"/>
                  <a:pt x="391941" y="3263460"/>
                </a:cubicBezTo>
                <a:cubicBezTo>
                  <a:pt x="402118" y="3263075"/>
                  <a:pt x="409817" y="3266830"/>
                  <a:pt x="413204" y="3277077"/>
                </a:cubicBezTo>
                <a:cubicBezTo>
                  <a:pt x="417162" y="3288535"/>
                  <a:pt x="426011" y="3294708"/>
                  <a:pt x="437968" y="3294959"/>
                </a:cubicBezTo>
                <a:cubicBezTo>
                  <a:pt x="449293" y="3296993"/>
                  <a:pt x="456023" y="3289353"/>
                  <a:pt x="461607" y="3279293"/>
                </a:cubicBezTo>
                <a:cubicBezTo>
                  <a:pt x="465407" y="3268597"/>
                  <a:pt x="470118" y="3272288"/>
                  <a:pt x="473564" y="3279544"/>
                </a:cubicBezTo>
                <a:cubicBezTo>
                  <a:pt x="478730" y="3290429"/>
                  <a:pt x="486491" y="3291191"/>
                  <a:pt x="495003" y="3284186"/>
                </a:cubicBezTo>
                <a:cubicBezTo>
                  <a:pt x="497419" y="3283039"/>
                  <a:pt x="499834" y="3281893"/>
                  <a:pt x="501674" y="3279537"/>
                </a:cubicBezTo>
                <a:cubicBezTo>
                  <a:pt x="511395" y="3271959"/>
                  <a:pt x="520423" y="3269155"/>
                  <a:pt x="530994" y="3278957"/>
                </a:cubicBezTo>
                <a:cubicBezTo>
                  <a:pt x="542199" y="3286974"/>
                  <a:pt x="555937" y="3287862"/>
                  <a:pt x="567381" y="3283912"/>
                </a:cubicBezTo>
                <a:cubicBezTo>
                  <a:pt x="576983" y="3282318"/>
                  <a:pt x="586644" y="3277732"/>
                  <a:pt x="577913" y="3265576"/>
                </a:cubicBezTo>
                <a:cubicBezTo>
                  <a:pt x="576191" y="3261947"/>
                  <a:pt x="575102" y="3256537"/>
                  <a:pt x="574587" y="3252336"/>
                </a:cubicBezTo>
                <a:cubicBezTo>
                  <a:pt x="570569" y="3243869"/>
                  <a:pt x="570173" y="3233684"/>
                  <a:pt x="561899" y="3228721"/>
                </a:cubicBezTo>
                <a:cubicBezTo>
                  <a:pt x="541725" y="3220514"/>
                  <a:pt x="534896" y="3203010"/>
                  <a:pt x="526284" y="3184870"/>
                </a:cubicBezTo>
                <a:cubicBezTo>
                  <a:pt x="537034" y="3185694"/>
                  <a:pt x="547784" y="3186519"/>
                  <a:pt x="557445" y="3181933"/>
                </a:cubicBezTo>
                <a:cubicBezTo>
                  <a:pt x="568947" y="3174991"/>
                  <a:pt x="581538" y="3173460"/>
                  <a:pt x="594644" y="3176130"/>
                </a:cubicBezTo>
                <a:cubicBezTo>
                  <a:pt x="605967" y="3178165"/>
                  <a:pt x="617924" y="3178416"/>
                  <a:pt x="629881" y="3178668"/>
                </a:cubicBezTo>
                <a:cubicBezTo>
                  <a:pt x="665120" y="3181204"/>
                  <a:pt x="701625" y="3180176"/>
                  <a:pt x="737319" y="3189907"/>
                </a:cubicBezTo>
                <a:cubicBezTo>
                  <a:pt x="745655" y="3191878"/>
                  <a:pt x="748128" y="3187740"/>
                  <a:pt x="747673" y="3180546"/>
                </a:cubicBezTo>
                <a:cubicBezTo>
                  <a:pt x="747733" y="3177555"/>
                  <a:pt x="746645" y="3172144"/>
                  <a:pt x="752048" y="3171060"/>
                </a:cubicBezTo>
                <a:cubicBezTo>
                  <a:pt x="756247" y="3170549"/>
                  <a:pt x="758542" y="3175387"/>
                  <a:pt x="759690" y="3177806"/>
                </a:cubicBezTo>
                <a:cubicBezTo>
                  <a:pt x="763768" y="3183280"/>
                  <a:pt x="767272" y="3187544"/>
                  <a:pt x="772677" y="3186460"/>
                </a:cubicBezTo>
                <a:cubicBezTo>
                  <a:pt x="779288" y="3184803"/>
                  <a:pt x="786415" y="3187347"/>
                  <a:pt x="793028" y="3185691"/>
                </a:cubicBezTo>
                <a:cubicBezTo>
                  <a:pt x="802630" y="3184097"/>
                  <a:pt x="806134" y="3188361"/>
                  <a:pt x="805956" y="3197337"/>
                </a:cubicBezTo>
                <a:cubicBezTo>
                  <a:pt x="802668" y="3212235"/>
                  <a:pt x="813478" y="3210067"/>
                  <a:pt x="823020" y="3211465"/>
                </a:cubicBezTo>
                <a:cubicBezTo>
                  <a:pt x="835551" y="3212925"/>
                  <a:pt x="830959" y="3203250"/>
                  <a:pt x="831078" y="3197266"/>
                </a:cubicBezTo>
                <a:cubicBezTo>
                  <a:pt x="831136" y="3194274"/>
                  <a:pt x="829988" y="3191857"/>
                  <a:pt x="833611" y="3190137"/>
                </a:cubicBezTo>
                <a:cubicBezTo>
                  <a:pt x="838897" y="3195036"/>
                  <a:pt x="845390" y="3199364"/>
                  <a:pt x="850042" y="3206047"/>
                </a:cubicBezTo>
                <a:cubicBezTo>
                  <a:pt x="854753" y="3209738"/>
                  <a:pt x="860099" y="3211647"/>
                  <a:pt x="864930" y="3209353"/>
                </a:cubicBezTo>
                <a:cubicBezTo>
                  <a:pt x="870968" y="3206487"/>
                  <a:pt x="868097" y="3200440"/>
                  <a:pt x="867582" y="3196238"/>
                </a:cubicBezTo>
                <a:cubicBezTo>
                  <a:pt x="865762" y="3167465"/>
                  <a:pt x="877383" y="3154539"/>
                  <a:pt x="906128" y="3152749"/>
                </a:cubicBezTo>
                <a:cubicBezTo>
                  <a:pt x="912107" y="3152876"/>
                  <a:pt x="917511" y="3151791"/>
                  <a:pt x="922856" y="3153700"/>
                </a:cubicBezTo>
                <a:cubicBezTo>
                  <a:pt x="948553" y="3154839"/>
                  <a:pt x="968389" y="3149869"/>
                  <a:pt x="975536" y="3121283"/>
                </a:cubicBezTo>
                <a:cubicBezTo>
                  <a:pt x="975536" y="3121283"/>
                  <a:pt x="976745" y="3120710"/>
                  <a:pt x="976170" y="3119501"/>
                </a:cubicBezTo>
                <a:cubicBezTo>
                  <a:pt x="981059" y="3114216"/>
                  <a:pt x="985317" y="3110714"/>
                  <a:pt x="993077" y="3111475"/>
                </a:cubicBezTo>
                <a:cubicBezTo>
                  <a:pt x="996067" y="3111538"/>
                  <a:pt x="999629" y="3112810"/>
                  <a:pt x="1000144" y="3117012"/>
                </a:cubicBezTo>
                <a:cubicBezTo>
                  <a:pt x="1001807" y="3123632"/>
                  <a:pt x="996343" y="3127707"/>
                  <a:pt x="992086" y="3131211"/>
                </a:cubicBezTo>
                <a:cubicBezTo>
                  <a:pt x="988464" y="3132930"/>
                  <a:pt x="984208" y="3136432"/>
                  <a:pt x="985929" y="3140060"/>
                </a:cubicBezTo>
                <a:cubicBezTo>
                  <a:pt x="987019" y="3145471"/>
                  <a:pt x="992482" y="3141396"/>
                  <a:pt x="996045" y="3142668"/>
                </a:cubicBezTo>
                <a:cubicBezTo>
                  <a:pt x="1003232" y="3142220"/>
                  <a:pt x="1009844" y="3140563"/>
                  <a:pt x="1017030" y="3140115"/>
                </a:cubicBezTo>
                <a:cubicBezTo>
                  <a:pt x="1026632" y="3138522"/>
                  <a:pt x="1035600" y="3138711"/>
                  <a:pt x="1043874" y="3143674"/>
                </a:cubicBezTo>
                <a:lnTo>
                  <a:pt x="1046446" y="3142981"/>
                </a:lnTo>
                <a:lnTo>
                  <a:pt x="934921" y="3031457"/>
                </a:lnTo>
                <a:lnTo>
                  <a:pt x="930295" y="3031433"/>
                </a:lnTo>
                <a:cubicBezTo>
                  <a:pt x="924215" y="3032652"/>
                  <a:pt x="918336" y="3035073"/>
                  <a:pt x="912584" y="3038544"/>
                </a:cubicBezTo>
                <a:cubicBezTo>
                  <a:pt x="903498" y="3044339"/>
                  <a:pt x="893322" y="3044724"/>
                  <a:pt x="884413" y="3041543"/>
                </a:cubicBezTo>
                <a:cubicBezTo>
                  <a:pt x="867745" y="3037601"/>
                  <a:pt x="851590" y="3037859"/>
                  <a:pt x="834169" y="3041683"/>
                </a:cubicBezTo>
                <a:cubicBezTo>
                  <a:pt x="817956" y="3044934"/>
                  <a:pt x="802256" y="3052386"/>
                  <a:pt x="784379" y="3049017"/>
                </a:cubicBezTo>
                <a:cubicBezTo>
                  <a:pt x="768859" y="3047493"/>
                  <a:pt x="755061" y="3049598"/>
                  <a:pt x="747518" y="3067997"/>
                </a:cubicBezTo>
                <a:cubicBezTo>
                  <a:pt x="736552" y="3048011"/>
                  <a:pt x="722692" y="3053107"/>
                  <a:pt x="707628" y="3058776"/>
                </a:cubicBezTo>
                <a:cubicBezTo>
                  <a:pt x="696759" y="3063936"/>
                  <a:pt x="685315" y="3067886"/>
                  <a:pt x="672844" y="3063433"/>
                </a:cubicBezTo>
                <a:cubicBezTo>
                  <a:pt x="654452" y="3055863"/>
                  <a:pt x="637091" y="3056695"/>
                  <a:pt x="618521" y="3058099"/>
                </a:cubicBezTo>
                <a:cubicBezTo>
                  <a:pt x="586153" y="3061610"/>
                  <a:pt x="553726" y="3068112"/>
                  <a:pt x="520904" y="3064428"/>
                </a:cubicBezTo>
                <a:cubicBezTo>
                  <a:pt x="494633" y="3062079"/>
                  <a:pt x="468877" y="3063933"/>
                  <a:pt x="443577" y="3072978"/>
                </a:cubicBezTo>
                <a:cubicBezTo>
                  <a:pt x="436331" y="3076418"/>
                  <a:pt x="429777" y="3075083"/>
                  <a:pt x="423919" y="3068973"/>
                </a:cubicBezTo>
                <a:cubicBezTo>
                  <a:pt x="403349" y="3050581"/>
                  <a:pt x="402141" y="3051154"/>
                  <a:pt x="377356" y="3064401"/>
                </a:cubicBezTo>
                <a:cubicBezTo>
                  <a:pt x="374941" y="3065548"/>
                  <a:pt x="372526" y="3066694"/>
                  <a:pt x="368904" y="3068414"/>
                </a:cubicBezTo>
                <a:cubicBezTo>
                  <a:pt x="369080" y="3059438"/>
                  <a:pt x="369259" y="3050462"/>
                  <a:pt x="370012" y="3042696"/>
                </a:cubicBezTo>
                <a:cubicBezTo>
                  <a:pt x="369102" y="3028309"/>
                  <a:pt x="376466" y="3018886"/>
                  <a:pt x="389116" y="3014363"/>
                </a:cubicBezTo>
                <a:cubicBezTo>
                  <a:pt x="396362" y="3010923"/>
                  <a:pt x="403548" y="3010476"/>
                  <a:pt x="410220" y="3005826"/>
                </a:cubicBezTo>
                <a:cubicBezTo>
                  <a:pt x="421149" y="2997675"/>
                  <a:pt x="425919" y="2998374"/>
                  <a:pt x="434075" y="3009321"/>
                </a:cubicBezTo>
                <a:cubicBezTo>
                  <a:pt x="436371" y="3014159"/>
                  <a:pt x="438669" y="3018996"/>
                  <a:pt x="440965" y="3023834"/>
                </a:cubicBezTo>
                <a:cubicBezTo>
                  <a:pt x="443201" y="3031663"/>
                  <a:pt x="447398" y="3031153"/>
                  <a:pt x="453437" y="3028287"/>
                </a:cubicBezTo>
                <a:cubicBezTo>
                  <a:pt x="467294" y="3023190"/>
                  <a:pt x="474084" y="3012558"/>
                  <a:pt x="478519" y="3000079"/>
                </a:cubicBezTo>
                <a:cubicBezTo>
                  <a:pt x="480360" y="2997724"/>
                  <a:pt x="479846" y="2993522"/>
                  <a:pt x="484042" y="2993012"/>
                </a:cubicBezTo>
                <a:cubicBezTo>
                  <a:pt x="487032" y="2993075"/>
                  <a:pt x="488754" y="2996703"/>
                  <a:pt x="491111" y="2998548"/>
                </a:cubicBezTo>
                <a:cubicBezTo>
                  <a:pt x="492258" y="3000967"/>
                  <a:pt x="492832" y="3002177"/>
                  <a:pt x="493980" y="3004595"/>
                </a:cubicBezTo>
                <a:cubicBezTo>
                  <a:pt x="497999" y="3013061"/>
                  <a:pt x="502771" y="3013760"/>
                  <a:pt x="508867" y="3007902"/>
                </a:cubicBezTo>
                <a:cubicBezTo>
                  <a:pt x="514391" y="3000834"/>
                  <a:pt x="519738" y="3002742"/>
                  <a:pt x="526229" y="3007070"/>
                </a:cubicBezTo>
                <a:cubicBezTo>
                  <a:pt x="532149" y="3010187"/>
                  <a:pt x="533237" y="3015598"/>
                  <a:pt x="531337" y="3020945"/>
                </a:cubicBezTo>
                <a:cubicBezTo>
                  <a:pt x="530011" y="3027503"/>
                  <a:pt x="522823" y="3027951"/>
                  <a:pt x="516271" y="3026615"/>
                </a:cubicBezTo>
                <a:cubicBezTo>
                  <a:pt x="512074" y="3027126"/>
                  <a:pt x="508511" y="3025853"/>
                  <a:pt x="507185" y="3032411"/>
                </a:cubicBezTo>
                <a:cubicBezTo>
                  <a:pt x="505857" y="3038968"/>
                  <a:pt x="509421" y="3040240"/>
                  <a:pt x="513559" y="3042722"/>
                </a:cubicBezTo>
                <a:cubicBezTo>
                  <a:pt x="522468" y="3045902"/>
                  <a:pt x="541908" y="3030747"/>
                  <a:pt x="539731" y="3019925"/>
                </a:cubicBezTo>
                <a:cubicBezTo>
                  <a:pt x="537098" y="3001910"/>
                  <a:pt x="549115" y="2999170"/>
                  <a:pt x="561133" y="2996430"/>
                </a:cubicBezTo>
                <a:cubicBezTo>
                  <a:pt x="585799" y="2989165"/>
                  <a:pt x="612704" y="2989732"/>
                  <a:pt x="637310" y="2985460"/>
                </a:cubicBezTo>
                <a:cubicBezTo>
                  <a:pt x="644496" y="2985012"/>
                  <a:pt x="646793" y="2989850"/>
                  <a:pt x="646674" y="2995834"/>
                </a:cubicBezTo>
                <a:cubicBezTo>
                  <a:pt x="647129" y="3003027"/>
                  <a:pt x="647585" y="3010220"/>
                  <a:pt x="649822" y="3018050"/>
                </a:cubicBezTo>
                <a:cubicBezTo>
                  <a:pt x="653265" y="3025306"/>
                  <a:pt x="659245" y="3025432"/>
                  <a:pt x="665223" y="3025557"/>
                </a:cubicBezTo>
                <a:cubicBezTo>
                  <a:pt x="669995" y="3026257"/>
                  <a:pt x="668331" y="3019637"/>
                  <a:pt x="670173" y="3017281"/>
                </a:cubicBezTo>
                <a:cubicBezTo>
                  <a:pt x="672192" y="3005949"/>
                  <a:pt x="675420" y="2994043"/>
                  <a:pt x="677438" y="2982712"/>
                </a:cubicBezTo>
                <a:cubicBezTo>
                  <a:pt x="679794" y="2984558"/>
                  <a:pt x="680369" y="2985767"/>
                  <a:pt x="680944" y="2986976"/>
                </a:cubicBezTo>
                <a:cubicBezTo>
                  <a:pt x="689038" y="3000915"/>
                  <a:pt x="689038" y="3000915"/>
                  <a:pt x="698878" y="2987354"/>
                </a:cubicBezTo>
                <a:cubicBezTo>
                  <a:pt x="701986" y="2981433"/>
                  <a:pt x="704343" y="2983278"/>
                  <a:pt x="707273" y="2986333"/>
                </a:cubicBezTo>
                <a:cubicBezTo>
                  <a:pt x="715488" y="2994289"/>
                  <a:pt x="724456" y="2994476"/>
                  <a:pt x="731761" y="2988045"/>
                </a:cubicBezTo>
                <a:cubicBezTo>
                  <a:pt x="742175" y="2975693"/>
                  <a:pt x="756033" y="2970596"/>
                  <a:pt x="769317" y="2964291"/>
                </a:cubicBezTo>
                <a:cubicBezTo>
                  <a:pt x="776563" y="2960851"/>
                  <a:pt x="779611" y="2957922"/>
                  <a:pt x="771336" y="2952959"/>
                </a:cubicBezTo>
                <a:cubicBezTo>
                  <a:pt x="764268" y="2947422"/>
                  <a:pt x="763181" y="2942012"/>
                  <a:pt x="769337" y="2933161"/>
                </a:cubicBezTo>
                <a:cubicBezTo>
                  <a:pt x="756747" y="2934692"/>
                  <a:pt x="744729" y="2937433"/>
                  <a:pt x="732772" y="2937181"/>
                </a:cubicBezTo>
                <a:cubicBezTo>
                  <a:pt x="721389" y="2938139"/>
                  <a:pt x="709433" y="2937888"/>
                  <a:pt x="698167" y="2932862"/>
                </a:cubicBezTo>
                <a:cubicBezTo>
                  <a:pt x="712144" y="2921781"/>
                  <a:pt x="712144" y="2921781"/>
                  <a:pt x="740256" y="2921774"/>
                </a:cubicBezTo>
                <a:cubicBezTo>
                  <a:pt x="758192" y="2922151"/>
                  <a:pt x="764863" y="2917502"/>
                  <a:pt x="768150" y="2902605"/>
                </a:cubicBezTo>
                <a:cubicBezTo>
                  <a:pt x="770862" y="2886499"/>
                  <a:pt x="770862" y="2886499"/>
                  <a:pt x="784423" y="2896362"/>
                </a:cubicBezTo>
                <a:cubicBezTo>
                  <a:pt x="784997" y="2897572"/>
                  <a:pt x="786778" y="2898207"/>
                  <a:pt x="787353" y="2899417"/>
                </a:cubicBezTo>
                <a:cubicBezTo>
                  <a:pt x="795312" y="2905272"/>
                  <a:pt x="802373" y="2909237"/>
                  <a:pt x="808649" y="2911305"/>
                </a:cubicBezTo>
                <a:lnTo>
                  <a:pt x="814964" y="2911498"/>
                </a:lnTo>
                <a:lnTo>
                  <a:pt x="702271" y="2798807"/>
                </a:lnTo>
                <a:lnTo>
                  <a:pt x="824051" y="2677028"/>
                </a:lnTo>
                <a:lnTo>
                  <a:pt x="818864" y="2675963"/>
                </a:lnTo>
                <a:lnTo>
                  <a:pt x="808934" y="2680287"/>
                </a:lnTo>
                <a:lnTo>
                  <a:pt x="793947" y="2682865"/>
                </a:lnTo>
                <a:lnTo>
                  <a:pt x="775341" y="2670014"/>
                </a:lnTo>
                <a:cubicBezTo>
                  <a:pt x="770965" y="2667776"/>
                  <a:pt x="767804" y="2667643"/>
                  <a:pt x="763760" y="2670828"/>
                </a:cubicBezTo>
                <a:cubicBezTo>
                  <a:pt x="760467" y="2673859"/>
                  <a:pt x="758081" y="2677488"/>
                  <a:pt x="753263" y="2676910"/>
                </a:cubicBezTo>
                <a:cubicBezTo>
                  <a:pt x="748598" y="2677085"/>
                  <a:pt x="746918" y="2672725"/>
                  <a:pt x="744045" y="2670178"/>
                </a:cubicBezTo>
                <a:cubicBezTo>
                  <a:pt x="739139" y="2680601"/>
                  <a:pt x="739139" y="2680601"/>
                  <a:pt x="728727" y="2675683"/>
                </a:cubicBezTo>
                <a:cubicBezTo>
                  <a:pt x="724506" y="2674199"/>
                  <a:pt x="720129" y="2671963"/>
                  <a:pt x="715488" y="2676055"/>
                </a:cubicBezTo>
                <a:cubicBezTo>
                  <a:pt x="705145" y="2682889"/>
                  <a:pt x="702735" y="2682601"/>
                  <a:pt x="694556" y="2673302"/>
                </a:cubicBezTo>
                <a:cubicBezTo>
                  <a:pt x="690621" y="2669404"/>
                  <a:pt x="686686" y="2665508"/>
                  <a:pt x="681999" y="2661766"/>
                </a:cubicBezTo>
                <a:cubicBezTo>
                  <a:pt x="671410" y="2652179"/>
                  <a:pt x="667653" y="2652952"/>
                  <a:pt x="660802" y="2665344"/>
                </a:cubicBezTo>
                <a:cubicBezTo>
                  <a:pt x="659014" y="2668065"/>
                  <a:pt x="658130" y="2671385"/>
                  <a:pt x="655743" y="2675013"/>
                </a:cubicBezTo>
                <a:cubicBezTo>
                  <a:pt x="653001" y="2669301"/>
                  <a:pt x="650569" y="2665096"/>
                  <a:pt x="647827" y="2659385"/>
                </a:cubicBezTo>
                <a:cubicBezTo>
                  <a:pt x="646633" y="2661199"/>
                  <a:pt x="646788" y="2661952"/>
                  <a:pt x="646192" y="2662859"/>
                </a:cubicBezTo>
                <a:lnTo>
                  <a:pt x="639188" y="2673105"/>
                </a:lnTo>
                <a:lnTo>
                  <a:pt x="627321" y="2670580"/>
                </a:lnTo>
                <a:lnTo>
                  <a:pt x="623958" y="2669002"/>
                </a:lnTo>
                <a:cubicBezTo>
                  <a:pt x="621990" y="2667055"/>
                  <a:pt x="620023" y="2665107"/>
                  <a:pt x="617900" y="2662405"/>
                </a:cubicBezTo>
                <a:cubicBezTo>
                  <a:pt x="616840" y="2661055"/>
                  <a:pt x="615777" y="2659704"/>
                  <a:pt x="616817" y="2657137"/>
                </a:cubicBezTo>
                <a:cubicBezTo>
                  <a:pt x="621744" y="2650632"/>
                  <a:pt x="616461" y="2647797"/>
                  <a:pt x="611929" y="2644808"/>
                </a:cubicBezTo>
                <a:cubicBezTo>
                  <a:pt x="598799" y="2638096"/>
                  <a:pt x="584498" y="2637117"/>
                  <a:pt x="570197" y="2636137"/>
                </a:cubicBezTo>
                <a:cubicBezTo>
                  <a:pt x="547321" y="2635354"/>
                  <a:pt x="524003" y="2636230"/>
                  <a:pt x="502273" y="2625797"/>
                </a:cubicBezTo>
                <a:cubicBezTo>
                  <a:pt x="495332" y="2622519"/>
                  <a:pt x="488259" y="2622405"/>
                  <a:pt x="480899" y="2624703"/>
                </a:cubicBezTo>
                <a:cubicBezTo>
                  <a:pt x="475042" y="2626694"/>
                  <a:pt x="469318" y="2625518"/>
                  <a:pt x="464785" y="2622529"/>
                </a:cubicBezTo>
                <a:cubicBezTo>
                  <a:pt x="456032" y="2618055"/>
                  <a:pt x="446991" y="2615992"/>
                  <a:pt x="436758" y="2615746"/>
                </a:cubicBezTo>
                <a:cubicBezTo>
                  <a:pt x="427276" y="2615343"/>
                  <a:pt x="417506" y="2617353"/>
                  <a:pt x="408001" y="2613034"/>
                </a:cubicBezTo>
                <a:cubicBezTo>
                  <a:pt x="399557" y="2610065"/>
                  <a:pt x="391579" y="2609354"/>
                  <a:pt x="384860" y="2618581"/>
                </a:cubicBezTo>
                <a:cubicBezTo>
                  <a:pt x="381477" y="2605942"/>
                  <a:pt x="373056" y="2606889"/>
                  <a:pt x="363883" y="2607992"/>
                </a:cubicBezTo>
                <a:cubicBezTo>
                  <a:pt x="357119" y="2609384"/>
                  <a:pt x="350202" y="2610023"/>
                  <a:pt x="343857" y="2605838"/>
                </a:cubicBezTo>
                <a:cubicBezTo>
                  <a:pt x="334639" y="2599107"/>
                  <a:pt x="324847" y="2597198"/>
                  <a:pt x="314303" y="2595446"/>
                </a:cubicBezTo>
                <a:cubicBezTo>
                  <a:pt x="295780" y="2592982"/>
                  <a:pt x="276816" y="2592177"/>
                  <a:pt x="259023" y="2585641"/>
                </a:cubicBezTo>
                <a:cubicBezTo>
                  <a:pt x="244698" y="2580745"/>
                  <a:pt x="230088" y="2578261"/>
                  <a:pt x="214749" y="2579849"/>
                </a:cubicBezTo>
                <a:cubicBezTo>
                  <a:pt x="210242" y="2580775"/>
                  <a:pt x="206770" y="2579137"/>
                  <a:pt x="204337" y="2574931"/>
                </a:cubicBezTo>
                <a:cubicBezTo>
                  <a:pt x="195384" y="2561869"/>
                  <a:pt x="194632" y="2562024"/>
                  <a:pt x="179005" y="2566024"/>
                </a:cubicBezTo>
                <a:cubicBezTo>
                  <a:pt x="177504" y="2566333"/>
                  <a:pt x="175999" y="2566643"/>
                  <a:pt x="173745" y="2567106"/>
                </a:cubicBezTo>
                <a:cubicBezTo>
                  <a:pt x="175069" y="2562127"/>
                  <a:pt x="176395" y="2557148"/>
                  <a:pt x="177876" y="2552921"/>
                </a:cubicBezTo>
                <a:cubicBezTo>
                  <a:pt x="179334" y="2544776"/>
                  <a:pt x="184726" y="2540530"/>
                  <a:pt x="192395" y="2539736"/>
                </a:cubicBezTo>
                <a:cubicBezTo>
                  <a:pt x="196904" y="2538808"/>
                  <a:pt x="200971" y="2539540"/>
                  <a:pt x="205325" y="2537858"/>
                </a:cubicBezTo>
                <a:cubicBezTo>
                  <a:pt x="212529" y="2534808"/>
                  <a:pt x="215094" y="2535849"/>
                  <a:pt x="218146" y="2543064"/>
                </a:cubicBezTo>
                <a:cubicBezTo>
                  <a:pt x="218766" y="2546076"/>
                  <a:pt x="219385" y="2549086"/>
                  <a:pt x="220003" y="2552096"/>
                </a:cubicBezTo>
                <a:cubicBezTo>
                  <a:pt x="220182" y="2556766"/>
                  <a:pt x="222591" y="2557056"/>
                  <a:pt x="226348" y="2556281"/>
                </a:cubicBezTo>
                <a:cubicBezTo>
                  <a:pt x="234770" y="2555333"/>
                  <a:pt x="240008" y="2550334"/>
                  <a:pt x="244183" y="2543984"/>
                </a:cubicBezTo>
                <a:cubicBezTo>
                  <a:pt x="245532" y="2542922"/>
                  <a:pt x="245818" y="2540509"/>
                  <a:pt x="248228" y="2540797"/>
                </a:cubicBezTo>
                <a:cubicBezTo>
                  <a:pt x="249885" y="2541240"/>
                  <a:pt x="250350" y="2543498"/>
                  <a:pt x="251413" y="2544848"/>
                </a:cubicBezTo>
                <a:cubicBezTo>
                  <a:pt x="251722" y="2546355"/>
                  <a:pt x="251877" y="2547107"/>
                  <a:pt x="252185" y="2548611"/>
                </a:cubicBezTo>
                <a:cubicBezTo>
                  <a:pt x="253270" y="2553879"/>
                  <a:pt x="255834" y="2554921"/>
                  <a:pt x="260032" y="2552488"/>
                </a:cubicBezTo>
                <a:cubicBezTo>
                  <a:pt x="264078" y="2549303"/>
                  <a:pt x="266796" y="2551096"/>
                  <a:pt x="269824" y="2554396"/>
                </a:cubicBezTo>
                <a:cubicBezTo>
                  <a:pt x="272699" y="2556942"/>
                  <a:pt x="272566" y="2560107"/>
                  <a:pt x="270777" y="2562828"/>
                </a:cubicBezTo>
                <a:cubicBezTo>
                  <a:pt x="269141" y="2566302"/>
                  <a:pt x="265075" y="2565570"/>
                  <a:pt x="261605" y="2563931"/>
                </a:cubicBezTo>
                <a:cubicBezTo>
                  <a:pt x="259194" y="2563643"/>
                  <a:pt x="257383" y="2562447"/>
                  <a:pt x="255747" y="2565921"/>
                </a:cubicBezTo>
                <a:cubicBezTo>
                  <a:pt x="254112" y="2569394"/>
                  <a:pt x="255925" y="2570590"/>
                  <a:pt x="257892" y="2572539"/>
                </a:cubicBezTo>
                <a:cubicBezTo>
                  <a:pt x="262424" y="2575528"/>
                  <a:pt x="275331" y="2569735"/>
                  <a:pt x="275595" y="2563405"/>
                </a:cubicBezTo>
                <a:cubicBezTo>
                  <a:pt x="276588" y="2553003"/>
                  <a:pt x="283661" y="2553118"/>
                  <a:pt x="290734" y="2553231"/>
                </a:cubicBezTo>
                <a:cubicBezTo>
                  <a:pt x="305477" y="2552550"/>
                  <a:pt x="320398" y="2556539"/>
                  <a:pt x="334698" y="2557519"/>
                </a:cubicBezTo>
                <a:cubicBezTo>
                  <a:pt x="338765" y="2558251"/>
                  <a:pt x="339386" y="2561261"/>
                  <a:pt x="338501" y="2564581"/>
                </a:cubicBezTo>
                <a:cubicBezTo>
                  <a:pt x="337772" y="2568653"/>
                  <a:pt x="337044" y="2572725"/>
                  <a:pt x="337221" y="2577395"/>
                </a:cubicBezTo>
                <a:cubicBezTo>
                  <a:pt x="338150" y="2581911"/>
                  <a:pt x="341466" y="2582797"/>
                  <a:pt x="344781" y="2583684"/>
                </a:cubicBezTo>
                <a:cubicBezTo>
                  <a:pt x="347345" y="2584726"/>
                  <a:pt x="347323" y="2580807"/>
                  <a:pt x="348669" y="2579746"/>
                </a:cubicBezTo>
                <a:cubicBezTo>
                  <a:pt x="351345" y="2573705"/>
                  <a:pt x="354768" y="2567509"/>
                  <a:pt x="357443" y="2561467"/>
                </a:cubicBezTo>
                <a:cubicBezTo>
                  <a:pt x="358503" y="2562818"/>
                  <a:pt x="358659" y="2563570"/>
                  <a:pt x="358813" y="2564324"/>
                </a:cubicBezTo>
                <a:cubicBezTo>
                  <a:pt x="361423" y="2573199"/>
                  <a:pt x="361423" y="2573199"/>
                  <a:pt x="368760" y="2566984"/>
                </a:cubicBezTo>
                <a:cubicBezTo>
                  <a:pt x="371301" y="2564107"/>
                  <a:pt x="372362" y="2565458"/>
                  <a:pt x="373579" y="2567560"/>
                </a:cubicBezTo>
                <a:cubicBezTo>
                  <a:pt x="377071" y="2573117"/>
                  <a:pt x="382045" y="2574447"/>
                  <a:pt x="386996" y="2571860"/>
                </a:cubicBezTo>
                <a:cubicBezTo>
                  <a:pt x="394487" y="2566395"/>
                  <a:pt x="402909" y="2565448"/>
                  <a:pt x="411174" y="2563746"/>
                </a:cubicBezTo>
                <a:cubicBezTo>
                  <a:pt x="415685" y="2562819"/>
                  <a:pt x="417783" y="2561602"/>
                  <a:pt x="413848" y="2557705"/>
                </a:cubicBezTo>
                <a:cubicBezTo>
                  <a:pt x="410666" y="2553654"/>
                  <a:pt x="410797" y="2550488"/>
                  <a:pt x="415438" y="2546396"/>
                </a:cubicBezTo>
                <a:cubicBezTo>
                  <a:pt x="408210" y="2545530"/>
                  <a:pt x="401137" y="2545417"/>
                  <a:pt x="394506" y="2543644"/>
                </a:cubicBezTo>
                <a:cubicBezTo>
                  <a:pt x="388029" y="2542622"/>
                  <a:pt x="381398" y="2540849"/>
                  <a:pt x="375805" y="2536509"/>
                </a:cubicBezTo>
                <a:cubicBezTo>
                  <a:pt x="385109" y="2532241"/>
                  <a:pt x="385109" y="2532241"/>
                  <a:pt x="400782" y="2536076"/>
                </a:cubicBezTo>
                <a:cubicBezTo>
                  <a:pt x="410728" y="2538737"/>
                  <a:pt x="415082" y="2537056"/>
                  <a:pt x="418950" y="2529200"/>
                </a:cubicBezTo>
                <a:cubicBezTo>
                  <a:pt x="422662" y="2520592"/>
                  <a:pt x="422662" y="2520592"/>
                  <a:pt x="428874" y="2527943"/>
                </a:cubicBezTo>
                <a:cubicBezTo>
                  <a:pt x="429027" y="2528695"/>
                  <a:pt x="429934" y="2529293"/>
                  <a:pt x="430089" y="2530046"/>
                </a:cubicBezTo>
                <a:cubicBezTo>
                  <a:pt x="444636" y="2547448"/>
                  <a:pt x="455310" y="2546035"/>
                  <a:pt x="466183" y="2526540"/>
                </a:cubicBezTo>
                <a:cubicBezTo>
                  <a:pt x="470049" y="2518685"/>
                  <a:pt x="476635" y="2512624"/>
                  <a:pt x="484591" y="2509418"/>
                </a:cubicBezTo>
                <a:cubicBezTo>
                  <a:pt x="493456" y="2506809"/>
                  <a:pt x="501588" y="2508273"/>
                  <a:pt x="510474" y="2509583"/>
                </a:cubicBezTo>
                <a:cubicBezTo>
                  <a:pt x="521172" y="2512089"/>
                  <a:pt x="532622" y="2514438"/>
                  <a:pt x="543453" y="2513779"/>
                </a:cubicBezTo>
                <a:cubicBezTo>
                  <a:pt x="551874" y="2512830"/>
                  <a:pt x="560605" y="2513387"/>
                  <a:pt x="568142" y="2515759"/>
                </a:cubicBezTo>
                <a:cubicBezTo>
                  <a:pt x="574022" y="2517686"/>
                  <a:pt x="581404" y="2519304"/>
                  <a:pt x="586952" y="2515811"/>
                </a:cubicBezTo>
                <a:cubicBezTo>
                  <a:pt x="593847" y="2511253"/>
                  <a:pt x="598380" y="2514242"/>
                  <a:pt x="603219" y="2518738"/>
                </a:cubicBezTo>
                <a:cubicBezTo>
                  <a:pt x="611998" y="2527130"/>
                  <a:pt x="618075" y="2537645"/>
                  <a:pt x="620708" y="2550438"/>
                </a:cubicBezTo>
                <a:cubicBezTo>
                  <a:pt x="621329" y="2553448"/>
                  <a:pt x="621948" y="2556459"/>
                  <a:pt x="626768" y="2557035"/>
                </a:cubicBezTo>
                <a:cubicBezTo>
                  <a:pt x="631740" y="2558365"/>
                  <a:pt x="632468" y="2554294"/>
                  <a:pt x="634259" y="2551572"/>
                </a:cubicBezTo>
                <a:cubicBezTo>
                  <a:pt x="635298" y="2549005"/>
                  <a:pt x="636335" y="2546438"/>
                  <a:pt x="637528" y="2544624"/>
                </a:cubicBezTo>
                <a:cubicBezTo>
                  <a:pt x="642146" y="2536614"/>
                  <a:pt x="650103" y="2533407"/>
                  <a:pt x="658214" y="2530954"/>
                </a:cubicBezTo>
                <a:cubicBezTo>
                  <a:pt x="664978" y="2529562"/>
                  <a:pt x="666216" y="2535582"/>
                  <a:pt x="669997" y="2538728"/>
                </a:cubicBezTo>
                <a:cubicBezTo>
                  <a:pt x="672360" y="2531181"/>
                  <a:pt x="677752" y="2526933"/>
                  <a:pt x="684826" y="2527047"/>
                </a:cubicBezTo>
                <a:cubicBezTo>
                  <a:pt x="693556" y="2527604"/>
                  <a:pt x="701668" y="2525150"/>
                  <a:pt x="709780" y="2522696"/>
                </a:cubicBezTo>
                <a:cubicBezTo>
                  <a:pt x="726909" y="2518388"/>
                  <a:pt x="744215" y="2518749"/>
                  <a:pt x="759778" y="2529666"/>
                </a:cubicBezTo>
                <a:cubicBezTo>
                  <a:pt x="762497" y="2531460"/>
                  <a:pt x="765216" y="2533254"/>
                  <a:pt x="767912" y="2531130"/>
                </a:cubicBezTo>
                <a:cubicBezTo>
                  <a:pt x="773150" y="2526130"/>
                  <a:pt x="779317" y="2525645"/>
                  <a:pt x="785483" y="2525161"/>
                </a:cubicBezTo>
                <a:cubicBezTo>
                  <a:pt x="787738" y="2524698"/>
                  <a:pt x="789086" y="2523635"/>
                  <a:pt x="790125" y="2521068"/>
                </a:cubicBezTo>
                <a:cubicBezTo>
                  <a:pt x="790853" y="2516996"/>
                  <a:pt x="794013" y="2517131"/>
                  <a:pt x="797329" y="2518017"/>
                </a:cubicBezTo>
                <a:cubicBezTo>
                  <a:pt x="801396" y="2518748"/>
                  <a:pt x="806503" y="2516914"/>
                  <a:pt x="808494" y="2522780"/>
                </a:cubicBezTo>
                <a:cubicBezTo>
                  <a:pt x="809731" y="2528801"/>
                  <a:pt x="813953" y="2530285"/>
                  <a:pt x="818773" y="2530862"/>
                </a:cubicBezTo>
                <a:cubicBezTo>
                  <a:pt x="822838" y="2531594"/>
                  <a:pt x="827347" y="2530666"/>
                  <a:pt x="829470" y="2533368"/>
                </a:cubicBezTo>
                <a:cubicBezTo>
                  <a:pt x="833870" y="2539521"/>
                  <a:pt x="838821" y="2536934"/>
                  <a:pt x="844833" y="2535697"/>
                </a:cubicBezTo>
                <a:cubicBezTo>
                  <a:pt x="846931" y="2534481"/>
                  <a:pt x="849342" y="2534769"/>
                  <a:pt x="851595" y="2534305"/>
                </a:cubicBezTo>
                <a:cubicBezTo>
                  <a:pt x="862271" y="2532893"/>
                  <a:pt x="873255" y="2532986"/>
                  <a:pt x="883622" y="2530069"/>
                </a:cubicBezTo>
                <a:cubicBezTo>
                  <a:pt x="887975" y="2528388"/>
                  <a:pt x="893987" y="2527151"/>
                  <a:pt x="894871" y="2523832"/>
                </a:cubicBezTo>
                <a:cubicBezTo>
                  <a:pt x="895444" y="2519006"/>
                  <a:pt x="888968" y="2517986"/>
                  <a:pt x="884746" y="2516501"/>
                </a:cubicBezTo>
                <a:cubicBezTo>
                  <a:pt x="883841" y="2515904"/>
                  <a:pt x="882933" y="2515306"/>
                  <a:pt x="882183" y="2515461"/>
                </a:cubicBezTo>
                <a:cubicBezTo>
                  <a:pt x="869207" y="2509501"/>
                  <a:pt x="866000" y="2501533"/>
                  <a:pt x="872696" y="2488388"/>
                </a:cubicBezTo>
                <a:cubicBezTo>
                  <a:pt x="876630" y="2492285"/>
                  <a:pt x="880277" y="2498595"/>
                  <a:pt x="886910" y="2500369"/>
                </a:cubicBezTo>
                <a:cubicBezTo>
                  <a:pt x="894292" y="2501986"/>
                  <a:pt x="898623" y="2496388"/>
                  <a:pt x="904170" y="2492893"/>
                </a:cubicBezTo>
                <a:cubicBezTo>
                  <a:pt x="906115" y="2490925"/>
                  <a:pt x="908524" y="2491214"/>
                  <a:pt x="908547" y="2495131"/>
                </a:cubicBezTo>
                <a:cubicBezTo>
                  <a:pt x="908105" y="2496791"/>
                  <a:pt x="908415" y="2498296"/>
                  <a:pt x="907973" y="2499956"/>
                </a:cubicBezTo>
                <a:cubicBezTo>
                  <a:pt x="907686" y="2502368"/>
                  <a:pt x="907399" y="2504781"/>
                  <a:pt x="909368" y="2506728"/>
                </a:cubicBezTo>
                <a:cubicBezTo>
                  <a:pt x="910428" y="2508080"/>
                  <a:pt x="912218" y="2505358"/>
                  <a:pt x="913722" y="2505048"/>
                </a:cubicBezTo>
                <a:cubicBezTo>
                  <a:pt x="918518" y="2501708"/>
                  <a:pt x="920484" y="2503657"/>
                  <a:pt x="920663" y="2508327"/>
                </a:cubicBezTo>
                <a:cubicBezTo>
                  <a:pt x="920971" y="2509831"/>
                  <a:pt x="919779" y="2511646"/>
                  <a:pt x="922343" y="2512687"/>
                </a:cubicBezTo>
                <a:cubicBezTo>
                  <a:pt x="931710" y="2493503"/>
                  <a:pt x="937412" y="2490760"/>
                  <a:pt x="959562" y="2495616"/>
                </a:cubicBezTo>
                <a:cubicBezTo>
                  <a:pt x="960312" y="2495461"/>
                  <a:pt x="960312" y="2495461"/>
                  <a:pt x="961219" y="2496060"/>
                </a:cubicBezTo>
                <a:cubicBezTo>
                  <a:pt x="969884" y="2498199"/>
                  <a:pt x="978581" y="2499547"/>
                  <a:pt x="987215" y="2499633"/>
                </a:cubicBezTo>
                <a:lnTo>
                  <a:pt x="1004076" y="2497002"/>
                </a:lnTo>
                <a:lnTo>
                  <a:pt x="1151097" y="2349982"/>
                </a:lnTo>
                <a:lnTo>
                  <a:pt x="1147348" y="2349871"/>
                </a:lnTo>
                <a:cubicBezTo>
                  <a:pt x="1100676" y="2349645"/>
                  <a:pt x="1054808" y="2354877"/>
                  <a:pt x="1008165" y="2351784"/>
                </a:cubicBezTo>
                <a:cubicBezTo>
                  <a:pt x="1004440" y="2352031"/>
                  <a:pt x="999270" y="2353693"/>
                  <a:pt x="997882" y="2349378"/>
                </a:cubicBezTo>
                <a:cubicBezTo>
                  <a:pt x="995631" y="2345340"/>
                  <a:pt x="999386" y="2342228"/>
                  <a:pt x="1001138" y="2338807"/>
                </a:cubicBezTo>
                <a:cubicBezTo>
                  <a:pt x="1003168" y="2336249"/>
                  <a:pt x="1006060" y="2333414"/>
                  <a:pt x="1003226" y="2330517"/>
                </a:cubicBezTo>
                <a:cubicBezTo>
                  <a:pt x="1000977" y="2326478"/>
                  <a:pt x="996973" y="2325861"/>
                  <a:pt x="993248" y="2326106"/>
                </a:cubicBezTo>
                <a:cubicBezTo>
                  <a:pt x="990663" y="2326938"/>
                  <a:pt x="988078" y="2327770"/>
                  <a:pt x="985493" y="2328602"/>
                </a:cubicBezTo>
                <a:cubicBezTo>
                  <a:pt x="973149" y="2331620"/>
                  <a:pt x="964034" y="2326933"/>
                  <a:pt x="960147" y="2314850"/>
                </a:cubicBezTo>
                <a:cubicBezTo>
                  <a:pt x="958759" y="2310535"/>
                  <a:pt x="957371" y="2306219"/>
                  <a:pt x="957706" y="2301350"/>
                </a:cubicBezTo>
                <a:cubicBezTo>
                  <a:pt x="956903" y="2295894"/>
                  <a:pt x="952622" y="2294413"/>
                  <a:pt x="948006" y="2297803"/>
                </a:cubicBezTo>
                <a:cubicBezTo>
                  <a:pt x="939359" y="2303441"/>
                  <a:pt x="937271" y="2311732"/>
                  <a:pt x="942020" y="2323538"/>
                </a:cubicBezTo>
                <a:cubicBezTo>
                  <a:pt x="933765" y="2318574"/>
                  <a:pt x="927514" y="2313919"/>
                  <a:pt x="922707" y="2307846"/>
                </a:cubicBezTo>
                <a:cubicBezTo>
                  <a:pt x="917900" y="2301773"/>
                  <a:pt x="915488" y="2285406"/>
                  <a:pt x="919856" y="2278287"/>
                </a:cubicBezTo>
                <a:lnTo>
                  <a:pt x="921256" y="2277442"/>
                </a:lnTo>
                <a:lnTo>
                  <a:pt x="918792" y="2277001"/>
                </a:lnTo>
                <a:cubicBezTo>
                  <a:pt x="910298" y="2274176"/>
                  <a:pt x="902308" y="2273601"/>
                  <a:pt x="895747" y="2282940"/>
                </a:cubicBezTo>
                <a:cubicBezTo>
                  <a:pt x="892149" y="2270361"/>
                  <a:pt x="883746" y="2271452"/>
                  <a:pt x="874594" y="2272711"/>
                </a:cubicBezTo>
                <a:cubicBezTo>
                  <a:pt x="867854" y="2274217"/>
                  <a:pt x="860948" y="2274975"/>
                  <a:pt x="854533" y="2270898"/>
                </a:cubicBezTo>
                <a:cubicBezTo>
                  <a:pt x="845203" y="2264324"/>
                  <a:pt x="835379" y="2262583"/>
                  <a:pt x="824807" y="2261011"/>
                </a:cubicBezTo>
                <a:cubicBezTo>
                  <a:pt x="806245" y="2258862"/>
                  <a:pt x="787270" y="2258381"/>
                  <a:pt x="769368" y="2252149"/>
                </a:cubicBezTo>
                <a:cubicBezTo>
                  <a:pt x="754963" y="2247497"/>
                  <a:pt x="740312" y="2245262"/>
                  <a:pt x="725002" y="2247110"/>
                </a:cubicBezTo>
                <a:cubicBezTo>
                  <a:pt x="720511" y="2248113"/>
                  <a:pt x="717011" y="2246534"/>
                  <a:pt x="714507" y="2242370"/>
                </a:cubicBezTo>
                <a:cubicBezTo>
                  <a:pt x="705333" y="2229463"/>
                  <a:pt x="704585" y="2229631"/>
                  <a:pt x="689028" y="2233896"/>
                </a:cubicBezTo>
                <a:cubicBezTo>
                  <a:pt x="687531" y="2234230"/>
                  <a:pt x="686032" y="2234565"/>
                  <a:pt x="683786" y="2235066"/>
                </a:cubicBezTo>
                <a:cubicBezTo>
                  <a:pt x="685027" y="2230066"/>
                  <a:pt x="686268" y="2225065"/>
                  <a:pt x="687676" y="2220813"/>
                </a:cubicBezTo>
                <a:cubicBezTo>
                  <a:pt x="688994" y="2212646"/>
                  <a:pt x="694313" y="2208308"/>
                  <a:pt x="701968" y="2207383"/>
                </a:cubicBezTo>
                <a:cubicBezTo>
                  <a:pt x="706461" y="2206379"/>
                  <a:pt x="710540" y="2207042"/>
                  <a:pt x="714866" y="2205287"/>
                </a:cubicBezTo>
                <a:cubicBezTo>
                  <a:pt x="722016" y="2202114"/>
                  <a:pt x="724598" y="2203111"/>
                  <a:pt x="727774" y="2210274"/>
                </a:cubicBezTo>
                <a:cubicBezTo>
                  <a:pt x="728443" y="2213274"/>
                  <a:pt x="729113" y="2216274"/>
                  <a:pt x="729783" y="2219272"/>
                </a:cubicBezTo>
                <a:cubicBezTo>
                  <a:pt x="730041" y="2223939"/>
                  <a:pt x="732455" y="2224186"/>
                  <a:pt x="736199" y="2223349"/>
                </a:cubicBezTo>
                <a:cubicBezTo>
                  <a:pt x="744604" y="2222257"/>
                  <a:pt x="749754" y="2217170"/>
                  <a:pt x="753822" y="2210749"/>
                </a:cubicBezTo>
                <a:cubicBezTo>
                  <a:pt x="755150" y="2209664"/>
                  <a:pt x="755397" y="2207247"/>
                  <a:pt x="757811" y="2207495"/>
                </a:cubicBezTo>
                <a:cubicBezTo>
                  <a:pt x="759477" y="2207909"/>
                  <a:pt x="759980" y="2210158"/>
                  <a:pt x="761063" y="2211491"/>
                </a:cubicBezTo>
                <a:cubicBezTo>
                  <a:pt x="761399" y="2212991"/>
                  <a:pt x="761567" y="2213742"/>
                  <a:pt x="761902" y="2215240"/>
                </a:cubicBezTo>
                <a:cubicBezTo>
                  <a:pt x="763076" y="2220489"/>
                  <a:pt x="765656" y="2221487"/>
                  <a:pt x="769814" y="2218982"/>
                </a:cubicBezTo>
                <a:cubicBezTo>
                  <a:pt x="773803" y="2215728"/>
                  <a:pt x="776553" y="2217476"/>
                  <a:pt x="779636" y="2220723"/>
                </a:cubicBezTo>
                <a:cubicBezTo>
                  <a:pt x="782555" y="2223220"/>
                  <a:pt x="782474" y="2226386"/>
                  <a:pt x="780732" y="2229138"/>
                </a:cubicBezTo>
                <a:cubicBezTo>
                  <a:pt x="779156" y="2232639"/>
                  <a:pt x="775078" y="2231977"/>
                  <a:pt x="771580" y="2230397"/>
                </a:cubicBezTo>
                <a:cubicBezTo>
                  <a:pt x="769165" y="2230150"/>
                  <a:pt x="767335" y="2228985"/>
                  <a:pt x="765757" y="2232486"/>
                </a:cubicBezTo>
                <a:cubicBezTo>
                  <a:pt x="764181" y="2235987"/>
                  <a:pt x="766015" y="2237153"/>
                  <a:pt x="768015" y="2239068"/>
                </a:cubicBezTo>
                <a:cubicBezTo>
                  <a:pt x="772597" y="2241979"/>
                  <a:pt x="785402" y="2235967"/>
                  <a:pt x="785559" y="2229633"/>
                </a:cubicBezTo>
                <a:cubicBezTo>
                  <a:pt x="786375" y="2219216"/>
                  <a:pt x="793449" y="2219210"/>
                  <a:pt x="800523" y="2219203"/>
                </a:cubicBezTo>
                <a:cubicBezTo>
                  <a:pt x="815251" y="2218271"/>
                  <a:pt x="830237" y="2222006"/>
                  <a:pt x="844554" y="2222742"/>
                </a:cubicBezTo>
                <a:cubicBezTo>
                  <a:pt x="848632" y="2223405"/>
                  <a:pt x="849302" y="2226404"/>
                  <a:pt x="848476" y="2229739"/>
                </a:cubicBezTo>
                <a:cubicBezTo>
                  <a:pt x="847817" y="2233822"/>
                  <a:pt x="847157" y="2237906"/>
                  <a:pt x="847415" y="2242573"/>
                </a:cubicBezTo>
                <a:cubicBezTo>
                  <a:pt x="848421" y="2247072"/>
                  <a:pt x="851751" y="2247901"/>
                  <a:pt x="855080" y="2248731"/>
                </a:cubicBezTo>
                <a:cubicBezTo>
                  <a:pt x="857662" y="2249729"/>
                  <a:pt x="857572" y="2245812"/>
                  <a:pt x="858903" y="2244728"/>
                </a:cubicBezTo>
                <a:cubicBezTo>
                  <a:pt x="861473" y="2238642"/>
                  <a:pt x="864791" y="2232389"/>
                  <a:pt x="867362" y="2226302"/>
                </a:cubicBezTo>
                <a:cubicBezTo>
                  <a:pt x="868446" y="2227636"/>
                  <a:pt x="868614" y="2228384"/>
                  <a:pt x="868781" y="2229135"/>
                </a:cubicBezTo>
                <a:cubicBezTo>
                  <a:pt x="871542" y="2237964"/>
                  <a:pt x="871542" y="2237964"/>
                  <a:pt x="878772" y="2231625"/>
                </a:cubicBezTo>
                <a:cubicBezTo>
                  <a:pt x="881263" y="2228706"/>
                  <a:pt x="882348" y="2230038"/>
                  <a:pt x="883599" y="2232121"/>
                </a:cubicBezTo>
                <a:cubicBezTo>
                  <a:pt x="887187" y="2237616"/>
                  <a:pt x="892182" y="2238861"/>
                  <a:pt x="897088" y="2236190"/>
                </a:cubicBezTo>
                <a:cubicBezTo>
                  <a:pt x="904485" y="2230599"/>
                  <a:pt x="912889" y="2229508"/>
                  <a:pt x="921125" y="2227666"/>
                </a:cubicBezTo>
                <a:cubicBezTo>
                  <a:pt x="925618" y="2226662"/>
                  <a:pt x="927696" y="2225410"/>
                  <a:pt x="923697" y="2221581"/>
                </a:cubicBezTo>
                <a:cubicBezTo>
                  <a:pt x="920444" y="2217584"/>
                  <a:pt x="920521" y="2214417"/>
                  <a:pt x="925093" y="2210246"/>
                </a:cubicBezTo>
                <a:cubicBezTo>
                  <a:pt x="917850" y="2209503"/>
                  <a:pt x="910777" y="2209510"/>
                  <a:pt x="904116" y="2207850"/>
                </a:cubicBezTo>
                <a:cubicBezTo>
                  <a:pt x="897625" y="2206940"/>
                  <a:pt x="890963" y="2205280"/>
                  <a:pt x="885298" y="2201035"/>
                </a:cubicBezTo>
                <a:cubicBezTo>
                  <a:pt x="894528" y="2196610"/>
                  <a:pt x="894528" y="2196610"/>
                  <a:pt x="910263" y="2200177"/>
                </a:cubicBezTo>
                <a:cubicBezTo>
                  <a:pt x="920253" y="2202668"/>
                  <a:pt x="924578" y="2200913"/>
                  <a:pt x="928311" y="2192993"/>
                </a:cubicBezTo>
                <a:lnTo>
                  <a:pt x="930764" y="2188801"/>
                </a:lnTo>
                <a:lnTo>
                  <a:pt x="910585" y="2175555"/>
                </a:lnTo>
                <a:cubicBezTo>
                  <a:pt x="900329" y="2170282"/>
                  <a:pt x="890659" y="2163869"/>
                  <a:pt x="885911" y="2152063"/>
                </a:cubicBezTo>
                <a:cubicBezTo>
                  <a:pt x="883660" y="2148025"/>
                  <a:pt x="880271" y="2143401"/>
                  <a:pt x="875407" y="2143061"/>
                </a:cubicBezTo>
                <a:cubicBezTo>
                  <a:pt x="855394" y="2139975"/>
                  <a:pt x="843560" y="2120924"/>
                  <a:pt x="823854" y="2115835"/>
                </a:cubicBezTo>
                <a:cubicBezTo>
                  <a:pt x="818434" y="2113769"/>
                  <a:pt x="817907" y="2109176"/>
                  <a:pt x="818243" y="2104306"/>
                </a:cubicBezTo>
                <a:cubicBezTo>
                  <a:pt x="819441" y="2099159"/>
                  <a:pt x="824582" y="2100362"/>
                  <a:pt x="828001" y="2102119"/>
                </a:cubicBezTo>
                <a:cubicBezTo>
                  <a:pt x="834560" y="2104771"/>
                  <a:pt x="839453" y="2102246"/>
                  <a:pt x="843514" y="2097129"/>
                </a:cubicBezTo>
                <a:cubicBezTo>
                  <a:pt x="848158" y="2090873"/>
                  <a:pt x="854499" y="2086930"/>
                  <a:pt x="862255" y="2084434"/>
                </a:cubicBezTo>
                <a:cubicBezTo>
                  <a:pt x="875459" y="2081140"/>
                  <a:pt x="885409" y="2088415"/>
                  <a:pt x="885847" y="2101607"/>
                </a:cubicBezTo>
                <a:cubicBezTo>
                  <a:pt x="885818" y="2104474"/>
                  <a:pt x="886067" y="2108203"/>
                  <a:pt x="886900" y="2110793"/>
                </a:cubicBezTo>
                <a:cubicBezTo>
                  <a:pt x="887178" y="2111655"/>
                  <a:pt x="886593" y="2112796"/>
                  <a:pt x="886593" y="2112796"/>
                </a:cubicBezTo>
                <a:cubicBezTo>
                  <a:pt x="887455" y="2112519"/>
                  <a:pt x="887455" y="2112519"/>
                  <a:pt x="888039" y="2111379"/>
                </a:cubicBezTo>
                <a:cubicBezTo>
                  <a:pt x="891486" y="2110270"/>
                  <a:pt x="894072" y="2109438"/>
                  <a:pt x="897797" y="2109192"/>
                </a:cubicBezTo>
                <a:cubicBezTo>
                  <a:pt x="915560" y="2108240"/>
                  <a:pt x="919898" y="2103988"/>
                  <a:pt x="919793" y="2085926"/>
                </a:cubicBezTo>
                <a:cubicBezTo>
                  <a:pt x="919019" y="2077603"/>
                  <a:pt x="923635" y="2074214"/>
                  <a:pt x="931946" y="2073445"/>
                </a:cubicBezTo>
                <a:cubicBezTo>
                  <a:pt x="938257" y="2072367"/>
                  <a:pt x="942814" y="2074712"/>
                  <a:pt x="948205" y="2079644"/>
                </a:cubicBezTo>
                <a:cubicBezTo>
                  <a:pt x="963238" y="2093856"/>
                  <a:pt x="981498" y="2100363"/>
                  <a:pt x="1002708" y="2098303"/>
                </a:cubicBezTo>
                <a:cubicBezTo>
                  <a:pt x="1020748" y="2098214"/>
                  <a:pt x="1020748" y="2098214"/>
                  <a:pt x="1011749" y="2082060"/>
                </a:cubicBezTo>
                <a:cubicBezTo>
                  <a:pt x="1006971" y="2073122"/>
                  <a:pt x="1007308" y="2068252"/>
                  <a:pt x="1013952" y="2062305"/>
                </a:cubicBezTo>
                <a:cubicBezTo>
                  <a:pt x="1020702" y="2074419"/>
                  <a:pt x="1024122" y="2076176"/>
                  <a:pt x="1037326" y="2072881"/>
                </a:cubicBezTo>
                <a:cubicBezTo>
                  <a:pt x="1045944" y="2070109"/>
                  <a:pt x="1054592" y="2064471"/>
                  <a:pt x="1063400" y="2071161"/>
                </a:cubicBezTo>
                <a:cubicBezTo>
                  <a:pt x="1063679" y="2072024"/>
                  <a:pt x="1064540" y="2071746"/>
                  <a:pt x="1065401" y="2071470"/>
                </a:cubicBezTo>
                <a:lnTo>
                  <a:pt x="1074222" y="2044779"/>
                </a:lnTo>
                <a:lnTo>
                  <a:pt x="1071599" y="2040340"/>
                </a:lnTo>
                <a:cubicBezTo>
                  <a:pt x="1068443" y="2038855"/>
                  <a:pt x="1064396" y="2039380"/>
                  <a:pt x="1060364" y="2042439"/>
                </a:cubicBezTo>
                <a:cubicBezTo>
                  <a:pt x="1053910" y="2047333"/>
                  <a:pt x="1048404" y="2047439"/>
                  <a:pt x="1041509" y="2045038"/>
                </a:cubicBezTo>
                <a:cubicBezTo>
                  <a:pt x="1037284" y="2042138"/>
                  <a:pt x="1033724" y="2042804"/>
                  <a:pt x="1029939" y="2047199"/>
                </a:cubicBezTo>
                <a:cubicBezTo>
                  <a:pt x="1026323" y="2052487"/>
                  <a:pt x="1021150" y="2054375"/>
                  <a:pt x="1015310" y="2052699"/>
                </a:cubicBezTo>
                <a:cubicBezTo>
                  <a:pt x="1011585" y="2052472"/>
                  <a:pt x="1006635" y="2050630"/>
                  <a:pt x="1003076" y="2051295"/>
                </a:cubicBezTo>
                <a:cubicBezTo>
                  <a:pt x="997737" y="2052293"/>
                  <a:pt x="995457" y="2049952"/>
                  <a:pt x="993734" y="2045661"/>
                </a:cubicBezTo>
                <a:cubicBezTo>
                  <a:pt x="989399" y="2037248"/>
                  <a:pt x="987454" y="2036689"/>
                  <a:pt x="979554" y="2043699"/>
                </a:cubicBezTo>
                <a:cubicBezTo>
                  <a:pt x="974879" y="2048261"/>
                  <a:pt x="970373" y="2053714"/>
                  <a:pt x="964475" y="2056660"/>
                </a:cubicBezTo>
                <a:cubicBezTo>
                  <a:pt x="964309" y="2055769"/>
                  <a:pt x="963420" y="2055935"/>
                  <a:pt x="963254" y="2055044"/>
                </a:cubicBezTo>
                <a:cubicBezTo>
                  <a:pt x="969099" y="2041962"/>
                  <a:pt x="969099" y="2041962"/>
                  <a:pt x="959648" y="2030815"/>
                </a:cubicBezTo>
                <a:cubicBezTo>
                  <a:pt x="958426" y="2029199"/>
                  <a:pt x="957203" y="2027582"/>
                  <a:pt x="956146" y="2026858"/>
                </a:cubicBezTo>
                <a:cubicBezTo>
                  <a:pt x="946197" y="2013036"/>
                  <a:pt x="935018" y="2012358"/>
                  <a:pt x="921221" y="2022314"/>
                </a:cubicBezTo>
                <a:cubicBezTo>
                  <a:pt x="914045" y="2028266"/>
                  <a:pt x="908205" y="2026589"/>
                  <a:pt x="905650" y="2017843"/>
                </a:cubicBezTo>
                <a:cubicBezTo>
                  <a:pt x="903928" y="2013554"/>
                  <a:pt x="903096" y="2009097"/>
                  <a:pt x="903153" y="2004475"/>
                </a:cubicBezTo>
                <a:cubicBezTo>
                  <a:pt x="903492" y="1991499"/>
                  <a:pt x="914397" y="1985773"/>
                  <a:pt x="924794" y="1992132"/>
                </a:cubicBezTo>
                <a:cubicBezTo>
                  <a:pt x="933078" y="1997041"/>
                  <a:pt x="940697" y="1998384"/>
                  <a:pt x="949040" y="1998671"/>
                </a:cubicBezTo>
                <a:cubicBezTo>
                  <a:pt x="957216" y="1998066"/>
                  <a:pt x="964834" y="1999411"/>
                  <a:pt x="971339" y="2004652"/>
                </a:cubicBezTo>
                <a:cubicBezTo>
                  <a:pt x="981347" y="2013850"/>
                  <a:pt x="985963" y="2013910"/>
                  <a:pt x="994086" y="2003169"/>
                </a:cubicBezTo>
                <a:cubicBezTo>
                  <a:pt x="1000207" y="1996492"/>
                  <a:pt x="1006103" y="1993547"/>
                  <a:pt x="1015335" y="1993666"/>
                </a:cubicBezTo>
                <a:cubicBezTo>
                  <a:pt x="1031855" y="1993348"/>
                  <a:pt x="1048314" y="1997652"/>
                  <a:pt x="1064109" y="1998391"/>
                </a:cubicBezTo>
                <a:cubicBezTo>
                  <a:pt x="1078124" y="1999463"/>
                  <a:pt x="1091472" y="1996969"/>
                  <a:pt x="1101543" y="1986787"/>
                </a:cubicBezTo>
                <a:cubicBezTo>
                  <a:pt x="1106773" y="1980276"/>
                  <a:pt x="1110666" y="1981394"/>
                  <a:pt x="1117005" y="1985743"/>
                </a:cubicBezTo>
                <a:cubicBezTo>
                  <a:pt x="1139189" y="2000969"/>
                  <a:pt x="1162065" y="2008801"/>
                  <a:pt x="1185564" y="2002639"/>
                </a:cubicBezTo>
                <a:lnTo>
                  <a:pt x="1195223" y="1998128"/>
                </a:lnTo>
                <a:lnTo>
                  <a:pt x="1192773" y="1991450"/>
                </a:lnTo>
                <a:lnTo>
                  <a:pt x="1208259" y="1992039"/>
                </a:lnTo>
                <a:lnTo>
                  <a:pt x="1209269" y="1991568"/>
                </a:lnTo>
                <a:cubicBezTo>
                  <a:pt x="1214108" y="1987897"/>
                  <a:pt x="1218891" y="1988848"/>
                  <a:pt x="1223674" y="1989800"/>
                </a:cubicBezTo>
                <a:lnTo>
                  <a:pt x="1228712" y="1991919"/>
                </a:lnTo>
                <a:lnTo>
                  <a:pt x="1228960" y="1991914"/>
                </a:lnTo>
                <a:lnTo>
                  <a:pt x="1233962" y="1990645"/>
                </a:lnTo>
                <a:cubicBezTo>
                  <a:pt x="1236856" y="1986415"/>
                  <a:pt x="1233521" y="1983349"/>
                  <a:pt x="1231965" y="1979950"/>
                </a:cubicBezTo>
                <a:cubicBezTo>
                  <a:pt x="1228296" y="1975101"/>
                  <a:pt x="1230633" y="1972820"/>
                  <a:pt x="1235973" y="1971823"/>
                </a:cubicBezTo>
                <a:cubicBezTo>
                  <a:pt x="1241312" y="1970826"/>
                  <a:pt x="1246985" y="1971611"/>
                  <a:pt x="1252490" y="1971504"/>
                </a:cubicBezTo>
                <a:cubicBezTo>
                  <a:pt x="1264726" y="1972908"/>
                  <a:pt x="1275347" y="1975536"/>
                  <a:pt x="1287307" y="1970535"/>
                </a:cubicBezTo>
                <a:cubicBezTo>
                  <a:pt x="1289976" y="1970037"/>
                  <a:pt x="1290309" y="1971819"/>
                  <a:pt x="1291532" y="1973435"/>
                </a:cubicBezTo>
                <a:cubicBezTo>
                  <a:pt x="1295701" y="1980958"/>
                  <a:pt x="1302264" y="1981577"/>
                  <a:pt x="1309382" y="1980247"/>
                </a:cubicBezTo>
                <a:cubicBezTo>
                  <a:pt x="1336246" y="1976151"/>
                  <a:pt x="1363443" y="1973838"/>
                  <a:pt x="1390916" y="1977929"/>
                </a:cubicBezTo>
                <a:cubicBezTo>
                  <a:pt x="1392863" y="1978488"/>
                  <a:pt x="1395532" y="1977990"/>
                  <a:pt x="1398035" y="1976600"/>
                </a:cubicBezTo>
                <a:cubicBezTo>
                  <a:pt x="1405212" y="1970648"/>
                  <a:pt x="1411052" y="1972324"/>
                  <a:pt x="1417165" y="1980405"/>
                </a:cubicBezTo>
                <a:cubicBezTo>
                  <a:pt x="1423280" y="1988486"/>
                  <a:pt x="1428785" y="1988380"/>
                  <a:pt x="1435463" y="1979754"/>
                </a:cubicBezTo>
                <a:cubicBezTo>
                  <a:pt x="1438523" y="1976415"/>
                  <a:pt x="1440694" y="1973243"/>
                  <a:pt x="1443587" y="1969013"/>
                </a:cubicBezTo>
                <a:cubicBezTo>
                  <a:pt x="1448146" y="1973696"/>
                  <a:pt x="1452704" y="1978378"/>
                  <a:pt x="1458935" y="1977215"/>
                </a:cubicBezTo>
                <a:cubicBezTo>
                  <a:pt x="1466054" y="1975885"/>
                  <a:pt x="1473339" y="1975446"/>
                  <a:pt x="1479569" y="1974283"/>
                </a:cubicBezTo>
                <a:cubicBezTo>
                  <a:pt x="1502873" y="1970853"/>
                  <a:pt x="1505877" y="1972136"/>
                  <a:pt x="1505665" y="1946351"/>
                </a:cubicBezTo>
                <a:cubicBezTo>
                  <a:pt x="1505665" y="1946351"/>
                  <a:pt x="1506555" y="1946185"/>
                  <a:pt x="1506388" y="1945294"/>
                </a:cubicBezTo>
                <a:cubicBezTo>
                  <a:pt x="1507393" y="1935883"/>
                  <a:pt x="1510454" y="1932543"/>
                  <a:pt x="1519852" y="1933555"/>
                </a:cubicBezTo>
                <a:lnTo>
                  <a:pt x="1568521" y="1932557"/>
                </a:lnTo>
                <a:lnTo>
                  <a:pt x="1571412" y="1929667"/>
                </a:lnTo>
                <a:lnTo>
                  <a:pt x="1571368" y="1929667"/>
                </a:lnTo>
                <a:cubicBezTo>
                  <a:pt x="1544432" y="1931665"/>
                  <a:pt x="1517189" y="1935666"/>
                  <a:pt x="1490369" y="1926199"/>
                </a:cubicBezTo>
                <a:cubicBezTo>
                  <a:pt x="1481807" y="1923238"/>
                  <a:pt x="1473496" y="1924007"/>
                  <a:pt x="1465155" y="1927642"/>
                </a:cubicBezTo>
                <a:cubicBezTo>
                  <a:pt x="1458539" y="1930723"/>
                  <a:pt x="1451673" y="1930075"/>
                  <a:pt x="1445976" y="1927145"/>
                </a:cubicBezTo>
                <a:cubicBezTo>
                  <a:pt x="1435137" y="1923013"/>
                  <a:pt x="1424269" y="1921746"/>
                  <a:pt x="1412232" y="1922761"/>
                </a:cubicBezTo>
                <a:cubicBezTo>
                  <a:pt x="1401057" y="1923499"/>
                  <a:pt x="1389853" y="1927103"/>
                  <a:pt x="1378152" y="1923248"/>
                </a:cubicBezTo>
                <a:cubicBezTo>
                  <a:pt x="1367868" y="1920842"/>
                  <a:pt x="1358416" y="1921025"/>
                  <a:pt x="1351712" y="1932705"/>
                </a:cubicBezTo>
                <a:cubicBezTo>
                  <a:pt x="1346132" y="1918310"/>
                  <a:pt x="1336374" y="1920496"/>
                  <a:pt x="1325755" y="1922960"/>
                </a:cubicBezTo>
                <a:cubicBezTo>
                  <a:pt x="1317998" y="1925454"/>
                  <a:pt x="1309964" y="1927087"/>
                  <a:pt x="1301988" y="1922985"/>
                </a:cubicBezTo>
                <a:cubicBezTo>
                  <a:pt x="1290316" y="1916264"/>
                  <a:pt x="1278585" y="1915275"/>
                  <a:pt x="1265994" y="1914564"/>
                </a:cubicBezTo>
                <a:cubicBezTo>
                  <a:pt x="1243950" y="1914036"/>
                  <a:pt x="1221602" y="1915510"/>
                  <a:pt x="1199894" y="1910112"/>
                </a:cubicBezTo>
                <a:cubicBezTo>
                  <a:pt x="1182467" y="1906194"/>
                  <a:pt x="1165010" y="1905142"/>
                  <a:pt x="1147218" y="1908961"/>
                </a:cubicBezTo>
                <a:cubicBezTo>
                  <a:pt x="1142048" y="1910624"/>
                  <a:pt x="1137768" y="1909144"/>
                  <a:pt x="1134378" y="1904520"/>
                </a:cubicBezTo>
                <a:cubicBezTo>
                  <a:pt x="1122209" y="1890339"/>
                  <a:pt x="1121347" y="1890616"/>
                  <a:pt x="1103526" y="1897302"/>
                </a:cubicBezTo>
                <a:cubicBezTo>
                  <a:pt x="1101802" y="1897856"/>
                  <a:pt x="1100079" y="1898410"/>
                  <a:pt x="1097493" y="1899242"/>
                </a:cubicBezTo>
                <a:cubicBezTo>
                  <a:pt x="1098413" y="1893232"/>
                  <a:pt x="1099332" y="1887222"/>
                  <a:pt x="1100530" y="1882074"/>
                </a:cubicBezTo>
                <a:lnTo>
                  <a:pt x="1101716" y="1880735"/>
                </a:lnTo>
                <a:lnTo>
                  <a:pt x="1080782" y="1878719"/>
                </a:lnTo>
                <a:cubicBezTo>
                  <a:pt x="1072836" y="1878706"/>
                  <a:pt x="1064966" y="1879714"/>
                  <a:pt x="1057206" y="1882547"/>
                </a:cubicBezTo>
                <a:cubicBezTo>
                  <a:pt x="1051144" y="1884602"/>
                  <a:pt x="1047250" y="1883485"/>
                  <a:pt x="1043748" y="1879527"/>
                </a:cubicBezTo>
                <a:cubicBezTo>
                  <a:pt x="1039189" y="1874844"/>
                  <a:pt x="1033574" y="1869437"/>
                  <a:pt x="1026789" y="1872550"/>
                </a:cubicBezTo>
                <a:cubicBezTo>
                  <a:pt x="1012326" y="1878940"/>
                  <a:pt x="998701" y="1875029"/>
                  <a:pt x="986025" y="1866329"/>
                </a:cubicBezTo>
                <a:cubicBezTo>
                  <a:pt x="967176" y="1854170"/>
                  <a:pt x="946600" y="1852480"/>
                  <a:pt x="926406" y="1862708"/>
                </a:cubicBezTo>
                <a:cubicBezTo>
                  <a:pt x="918730" y="1865986"/>
                  <a:pt x="915728" y="1864703"/>
                  <a:pt x="914229" y="1856681"/>
                </a:cubicBezTo>
                <a:cubicBezTo>
                  <a:pt x="913729" y="1854008"/>
                  <a:pt x="913231" y="1851334"/>
                  <a:pt x="912008" y="1849718"/>
                </a:cubicBezTo>
                <a:cubicBezTo>
                  <a:pt x="896943" y="1833163"/>
                  <a:pt x="882044" y="1817500"/>
                  <a:pt x="857184" y="1817532"/>
                </a:cubicBezTo>
                <a:cubicBezTo>
                  <a:pt x="851677" y="1817638"/>
                  <a:pt x="852068" y="1814798"/>
                  <a:pt x="853183" y="1810901"/>
                </a:cubicBezTo>
                <a:cubicBezTo>
                  <a:pt x="853739" y="1808953"/>
                  <a:pt x="855187" y="1806837"/>
                  <a:pt x="856634" y="1804722"/>
                </a:cubicBezTo>
                <a:cubicBezTo>
                  <a:pt x="859527" y="1800493"/>
                  <a:pt x="862587" y="1797154"/>
                  <a:pt x="858028" y="1792472"/>
                </a:cubicBezTo>
                <a:cubicBezTo>
                  <a:pt x="854360" y="1787623"/>
                  <a:pt x="850577" y="1792019"/>
                  <a:pt x="846294" y="1793742"/>
                </a:cubicBezTo>
                <a:cubicBezTo>
                  <a:pt x="837893" y="1798077"/>
                  <a:pt x="828604" y="1802580"/>
                  <a:pt x="820486" y="1798562"/>
                </a:cubicBezTo>
                <a:cubicBezTo>
                  <a:pt x="810421" y="1793986"/>
                  <a:pt x="806471" y="1797490"/>
                  <a:pt x="801574" y="1805784"/>
                </a:cubicBezTo>
                <a:cubicBezTo>
                  <a:pt x="800126" y="1807898"/>
                  <a:pt x="798679" y="1810014"/>
                  <a:pt x="796176" y="1811404"/>
                </a:cubicBezTo>
                <a:cubicBezTo>
                  <a:pt x="794006" y="1814576"/>
                  <a:pt x="791503" y="1815965"/>
                  <a:pt x="787278" y="1813066"/>
                </a:cubicBezTo>
                <a:cubicBezTo>
                  <a:pt x="784107" y="1810891"/>
                  <a:pt x="783442" y="1807326"/>
                  <a:pt x="785611" y="1804154"/>
                </a:cubicBezTo>
                <a:cubicBezTo>
                  <a:pt x="787617" y="1800090"/>
                  <a:pt x="787839" y="1796359"/>
                  <a:pt x="790901" y="1793021"/>
                </a:cubicBezTo>
                <a:cubicBezTo>
                  <a:pt x="792513" y="1791797"/>
                  <a:pt x="794126" y="1790573"/>
                  <a:pt x="792738" y="1788066"/>
                </a:cubicBezTo>
                <a:cubicBezTo>
                  <a:pt x="791515" y="1786450"/>
                  <a:pt x="789013" y="1787839"/>
                  <a:pt x="787232" y="1788172"/>
                </a:cubicBezTo>
                <a:cubicBezTo>
                  <a:pt x="784562" y="1788670"/>
                  <a:pt x="782783" y="1789003"/>
                  <a:pt x="781335" y="1791118"/>
                </a:cubicBezTo>
                <a:cubicBezTo>
                  <a:pt x="779890" y="1793233"/>
                  <a:pt x="778108" y="1793565"/>
                  <a:pt x="775996" y="1792115"/>
                </a:cubicBezTo>
                <a:cubicBezTo>
                  <a:pt x="764375" y="1784141"/>
                  <a:pt x="751973" y="1781845"/>
                  <a:pt x="738792" y="1785230"/>
                </a:cubicBezTo>
                <a:cubicBezTo>
                  <a:pt x="732729" y="1787285"/>
                  <a:pt x="726499" y="1788448"/>
                  <a:pt x="720104" y="1788721"/>
                </a:cubicBezTo>
                <a:cubicBezTo>
                  <a:pt x="716543" y="1789386"/>
                  <a:pt x="711204" y="1790383"/>
                  <a:pt x="708592" y="1786259"/>
                </a:cubicBezTo>
                <a:cubicBezTo>
                  <a:pt x="707036" y="1782861"/>
                  <a:pt x="710986" y="1779355"/>
                  <a:pt x="713157" y="1776184"/>
                </a:cubicBezTo>
                <a:cubicBezTo>
                  <a:pt x="714603" y="1774069"/>
                  <a:pt x="716217" y="1772845"/>
                  <a:pt x="717663" y="1770730"/>
                </a:cubicBezTo>
                <a:cubicBezTo>
                  <a:pt x="719111" y="1768615"/>
                  <a:pt x="723228" y="1766002"/>
                  <a:pt x="720781" y="1762770"/>
                </a:cubicBezTo>
                <a:cubicBezTo>
                  <a:pt x="719226" y="1759371"/>
                  <a:pt x="714777" y="1760202"/>
                  <a:pt x="711382" y="1761758"/>
                </a:cubicBezTo>
                <a:cubicBezTo>
                  <a:pt x="703374" y="1763254"/>
                  <a:pt x="696811" y="1762634"/>
                  <a:pt x="688136" y="1760567"/>
                </a:cubicBezTo>
                <a:cubicBezTo>
                  <a:pt x="668673" y="1754979"/>
                  <a:pt x="659716" y="1761263"/>
                  <a:pt x="655927" y="1780417"/>
                </a:cubicBezTo>
                <a:cubicBezTo>
                  <a:pt x="654588" y="1788045"/>
                  <a:pt x="650804" y="1792442"/>
                  <a:pt x="643517" y="1792881"/>
                </a:cubicBezTo>
                <a:cubicBezTo>
                  <a:pt x="640356" y="1775947"/>
                  <a:pt x="637360" y="1759905"/>
                  <a:pt x="634196" y="1742972"/>
                </a:cubicBezTo>
                <a:cubicBezTo>
                  <a:pt x="646489" y="1739753"/>
                  <a:pt x="648327" y="1734799"/>
                  <a:pt x="643268" y="1727443"/>
                </a:cubicBezTo>
                <a:cubicBezTo>
                  <a:pt x="641879" y="1724935"/>
                  <a:pt x="637986" y="1723817"/>
                  <a:pt x="639266" y="1720812"/>
                </a:cubicBezTo>
                <a:cubicBezTo>
                  <a:pt x="641437" y="1717640"/>
                  <a:pt x="645162" y="1717866"/>
                  <a:pt x="647999" y="1718259"/>
                </a:cubicBezTo>
                <a:cubicBezTo>
                  <a:pt x="650669" y="1717759"/>
                  <a:pt x="652615" y="1718318"/>
                  <a:pt x="654563" y="1718878"/>
                </a:cubicBezTo>
                <a:cubicBezTo>
                  <a:pt x="660233" y="1719662"/>
                  <a:pt x="662738" y="1718272"/>
                  <a:pt x="662461" y="1711868"/>
                </a:cubicBezTo>
                <a:cubicBezTo>
                  <a:pt x="662686" y="1708136"/>
                  <a:pt x="664356" y="1702291"/>
                  <a:pt x="669307" y="1704133"/>
                </a:cubicBezTo>
                <a:cubicBezTo>
                  <a:pt x="676035" y="1705643"/>
                  <a:pt x="682264" y="1704479"/>
                  <a:pt x="688660" y="1704207"/>
                </a:cubicBezTo>
                <a:cubicBezTo>
                  <a:pt x="694167" y="1704101"/>
                  <a:pt x="700729" y="1704720"/>
                  <a:pt x="706626" y="1701775"/>
                </a:cubicBezTo>
                <a:cubicBezTo>
                  <a:pt x="711634" y="1698994"/>
                  <a:pt x="717529" y="1696048"/>
                  <a:pt x="711414" y="1687967"/>
                </a:cubicBezTo>
                <a:cubicBezTo>
                  <a:pt x="709136" y="1685626"/>
                  <a:pt x="710583" y="1683511"/>
                  <a:pt x="713975" y="1681955"/>
                </a:cubicBezTo>
                <a:cubicBezTo>
                  <a:pt x="727324" y="1679462"/>
                  <a:pt x="732440" y="1682195"/>
                  <a:pt x="735827" y="1695397"/>
                </a:cubicBezTo>
                <a:cubicBezTo>
                  <a:pt x="736659" y="1699853"/>
                  <a:pt x="738215" y="1703252"/>
                  <a:pt x="742107" y="1704369"/>
                </a:cubicBezTo>
                <a:cubicBezTo>
                  <a:pt x="748836" y="1705879"/>
                  <a:pt x="755399" y="1706499"/>
                  <a:pt x="762185" y="1703387"/>
                </a:cubicBezTo>
                <a:cubicBezTo>
                  <a:pt x="763965" y="1703054"/>
                  <a:pt x="764190" y="1699322"/>
                  <a:pt x="762967" y="1697706"/>
                </a:cubicBezTo>
                <a:cubicBezTo>
                  <a:pt x="762467" y="1695033"/>
                  <a:pt x="761801" y="1691469"/>
                  <a:pt x="763248" y="1689353"/>
                </a:cubicBezTo>
                <a:cubicBezTo>
                  <a:pt x="765418" y="1686181"/>
                  <a:pt x="767813" y="1679277"/>
                  <a:pt x="771483" y="1684126"/>
                </a:cubicBezTo>
                <a:cubicBezTo>
                  <a:pt x="780432" y="1692599"/>
                  <a:pt x="789331" y="1690938"/>
                  <a:pt x="799121" y="1689109"/>
                </a:cubicBezTo>
                <a:cubicBezTo>
                  <a:pt x="804626" y="1689003"/>
                  <a:pt x="810133" y="1688897"/>
                  <a:pt x="815414" y="1692522"/>
                </a:cubicBezTo>
                <a:cubicBezTo>
                  <a:pt x="835320" y="1705405"/>
                  <a:pt x="848503" y="1702021"/>
                  <a:pt x="857298" y="1680086"/>
                </a:cubicBezTo>
                <a:cubicBezTo>
                  <a:pt x="859860" y="1674074"/>
                  <a:pt x="863976" y="1671460"/>
                  <a:pt x="869424" y="1675977"/>
                </a:cubicBezTo>
                <a:cubicBezTo>
                  <a:pt x="882101" y="1684677"/>
                  <a:pt x="896116" y="1685749"/>
                  <a:pt x="910521" y="1683980"/>
                </a:cubicBezTo>
                <a:cubicBezTo>
                  <a:pt x="917808" y="1683542"/>
                  <a:pt x="924760" y="1681320"/>
                  <a:pt x="932936" y="1680716"/>
                </a:cubicBezTo>
                <a:cubicBezTo>
                  <a:pt x="946617" y="1680006"/>
                  <a:pt x="958186" y="1677844"/>
                  <a:pt x="960529" y="1660804"/>
                </a:cubicBezTo>
                <a:cubicBezTo>
                  <a:pt x="961695" y="1667043"/>
                  <a:pt x="961638" y="1671665"/>
                  <a:pt x="965306" y="1676515"/>
                </a:cubicBezTo>
                <a:cubicBezTo>
                  <a:pt x="969307" y="1683145"/>
                  <a:pt x="976037" y="1684656"/>
                  <a:pt x="982265" y="1683491"/>
                </a:cubicBezTo>
                <a:cubicBezTo>
                  <a:pt x="989218" y="1681271"/>
                  <a:pt x="983604" y="1675863"/>
                  <a:pt x="983828" y="1672133"/>
                </a:cubicBezTo>
                <a:cubicBezTo>
                  <a:pt x="983718" y="1666619"/>
                  <a:pt x="986613" y="1662389"/>
                  <a:pt x="992452" y="1664066"/>
                </a:cubicBezTo>
                <a:cubicBezTo>
                  <a:pt x="1000237" y="1666300"/>
                  <a:pt x="1006466" y="1665137"/>
                  <a:pt x="1014309" y="1662750"/>
                </a:cubicBezTo>
                <a:cubicBezTo>
                  <a:pt x="1023599" y="1658247"/>
                  <a:pt x="1033387" y="1656418"/>
                  <a:pt x="1043619" y="1661886"/>
                </a:cubicBezTo>
                <a:cubicBezTo>
                  <a:pt x="1049790" y="1665345"/>
                  <a:pt x="1054964" y="1663456"/>
                  <a:pt x="1058581" y="1658169"/>
                </a:cubicBezTo>
                <a:cubicBezTo>
                  <a:pt x="1060752" y="1654997"/>
                  <a:pt x="1062922" y="1651824"/>
                  <a:pt x="1064369" y="1649710"/>
                </a:cubicBezTo>
                <a:cubicBezTo>
                  <a:pt x="1068153" y="1645313"/>
                  <a:pt x="1069657" y="1638577"/>
                  <a:pt x="1075330" y="1639362"/>
                </a:cubicBezTo>
                <a:cubicBezTo>
                  <a:pt x="1081002" y="1640147"/>
                  <a:pt x="1081277" y="1646551"/>
                  <a:pt x="1082110" y="1651007"/>
                </a:cubicBezTo>
                <a:cubicBezTo>
                  <a:pt x="1082942" y="1655464"/>
                  <a:pt x="1086170" y="1653016"/>
                  <a:pt x="1089005" y="1653408"/>
                </a:cubicBezTo>
                <a:cubicBezTo>
                  <a:pt x="1091674" y="1652910"/>
                  <a:pt x="1094345" y="1652411"/>
                  <a:pt x="1092789" y="1649013"/>
                </a:cubicBezTo>
                <a:cubicBezTo>
                  <a:pt x="1089178" y="1639542"/>
                  <a:pt x="1094018" y="1635871"/>
                  <a:pt x="1101862" y="1633483"/>
                </a:cubicBezTo>
                <a:cubicBezTo>
                  <a:pt x="1109704" y="1631096"/>
                  <a:pt x="1109928" y="1627365"/>
                  <a:pt x="1103423" y="1622124"/>
                </a:cubicBezTo>
                <a:cubicBezTo>
                  <a:pt x="1102201" y="1620508"/>
                  <a:pt x="1099364" y="1620115"/>
                  <a:pt x="1096528" y="1619723"/>
                </a:cubicBezTo>
                <a:cubicBezTo>
                  <a:pt x="1071392" y="1613350"/>
                  <a:pt x="1045475" y="1612657"/>
                  <a:pt x="1019169" y="1614804"/>
                </a:cubicBezTo>
                <a:cubicBezTo>
                  <a:pt x="998201" y="1615954"/>
                  <a:pt x="978679" y="1614988"/>
                  <a:pt x="959274" y="1604778"/>
                </a:cubicBezTo>
                <a:cubicBezTo>
                  <a:pt x="947987" y="1598586"/>
                  <a:pt x="938870" y="1589220"/>
                  <a:pt x="930477" y="1578799"/>
                </a:cubicBezTo>
                <a:cubicBezTo>
                  <a:pt x="926245" y="1590657"/>
                  <a:pt x="921962" y="1592380"/>
                  <a:pt x="911397" y="1585129"/>
                </a:cubicBezTo>
                <a:cubicBezTo>
                  <a:pt x="908228" y="1582954"/>
                  <a:pt x="905617" y="1578831"/>
                  <a:pt x="905674" y="1574209"/>
                </a:cubicBezTo>
                <a:cubicBezTo>
                  <a:pt x="905065" y="1566021"/>
                  <a:pt x="898337" y="1564511"/>
                  <a:pt x="891941" y="1564783"/>
                </a:cubicBezTo>
                <a:cubicBezTo>
                  <a:pt x="885378" y="1564165"/>
                  <a:pt x="883541" y="1569120"/>
                  <a:pt x="881704" y="1574074"/>
                </a:cubicBezTo>
                <a:cubicBezTo>
                  <a:pt x="880756" y="1578863"/>
                  <a:pt x="881754" y="1584210"/>
                  <a:pt x="877414" y="1590555"/>
                </a:cubicBezTo>
                <a:cubicBezTo>
                  <a:pt x="878086" y="1579362"/>
                  <a:pt x="872248" y="1577685"/>
                  <a:pt x="864794" y="1577232"/>
                </a:cubicBezTo>
                <a:cubicBezTo>
                  <a:pt x="858399" y="1577504"/>
                  <a:pt x="850447" y="1574379"/>
                  <a:pt x="850338" y="1568865"/>
                </a:cubicBezTo>
                <a:cubicBezTo>
                  <a:pt x="850286" y="1558729"/>
                  <a:pt x="849346" y="1548760"/>
                  <a:pt x="854077" y="1539576"/>
                </a:cubicBezTo>
                <a:cubicBezTo>
                  <a:pt x="856805" y="1534455"/>
                  <a:pt x="860198" y="1532899"/>
                  <a:pt x="866593" y="1532626"/>
                </a:cubicBezTo>
                <a:cubicBezTo>
                  <a:pt x="871377" y="1533577"/>
                  <a:pt x="873489" y="1535027"/>
                  <a:pt x="873598" y="1540542"/>
                </a:cubicBezTo>
                <a:cubicBezTo>
                  <a:pt x="874264" y="1544106"/>
                  <a:pt x="877266" y="1545390"/>
                  <a:pt x="879937" y="1544891"/>
                </a:cubicBezTo>
                <a:cubicBezTo>
                  <a:pt x="890449" y="1542005"/>
                  <a:pt x="897677" y="1546189"/>
                  <a:pt x="905072" y="1551263"/>
                </a:cubicBezTo>
                <a:cubicBezTo>
                  <a:pt x="912300" y="1555447"/>
                  <a:pt x="919753" y="1555900"/>
                  <a:pt x="924816" y="1548498"/>
                </a:cubicBezTo>
                <a:cubicBezTo>
                  <a:pt x="928434" y="1543211"/>
                  <a:pt x="930547" y="1544661"/>
                  <a:pt x="930655" y="1550175"/>
                </a:cubicBezTo>
                <a:cubicBezTo>
                  <a:pt x="931321" y="1553739"/>
                  <a:pt x="933268" y="1554297"/>
                  <a:pt x="937160" y="1555415"/>
                </a:cubicBezTo>
                <a:cubicBezTo>
                  <a:pt x="953288" y="1557937"/>
                  <a:pt x="969306" y="1554944"/>
                  <a:pt x="983437" y="1546772"/>
                </a:cubicBezTo>
                <a:cubicBezTo>
                  <a:pt x="990779" y="1541711"/>
                  <a:pt x="998789" y="1540215"/>
                  <a:pt x="1007131" y="1540501"/>
                </a:cubicBezTo>
                <a:cubicBezTo>
                  <a:pt x="1014584" y="1540954"/>
                  <a:pt x="1021645" y="1544247"/>
                  <a:pt x="1027818" y="1547705"/>
                </a:cubicBezTo>
                <a:cubicBezTo>
                  <a:pt x="1030987" y="1549880"/>
                  <a:pt x="1033432" y="1553113"/>
                  <a:pt x="1037383" y="1549608"/>
                </a:cubicBezTo>
                <a:cubicBezTo>
                  <a:pt x="1041333" y="1546103"/>
                  <a:pt x="1040667" y="1542538"/>
                  <a:pt x="1038944" y="1538249"/>
                </a:cubicBezTo>
                <a:cubicBezTo>
                  <a:pt x="1037389" y="1534850"/>
                  <a:pt x="1035109" y="1532508"/>
                  <a:pt x="1035333" y="1528777"/>
                </a:cubicBezTo>
                <a:cubicBezTo>
                  <a:pt x="1033503" y="1518975"/>
                  <a:pt x="1028220" y="1515349"/>
                  <a:pt x="1018988" y="1515229"/>
                </a:cubicBezTo>
                <a:cubicBezTo>
                  <a:pt x="1002304" y="1514656"/>
                  <a:pt x="987234" y="1512860"/>
                  <a:pt x="971105" y="1510338"/>
                </a:cubicBezTo>
                <a:cubicBezTo>
                  <a:pt x="961374" y="1507544"/>
                  <a:pt x="959651" y="1503255"/>
                  <a:pt x="964549" y="1494961"/>
                </a:cubicBezTo>
                <a:cubicBezTo>
                  <a:pt x="965439" y="1494795"/>
                  <a:pt x="965273" y="1493904"/>
                  <a:pt x="965106" y="1493013"/>
                </a:cubicBezTo>
                <a:cubicBezTo>
                  <a:pt x="965223" y="1483768"/>
                  <a:pt x="970452" y="1477257"/>
                  <a:pt x="975849" y="1471638"/>
                </a:cubicBezTo>
                <a:cubicBezTo>
                  <a:pt x="979634" y="1467241"/>
                  <a:pt x="981746" y="1468691"/>
                  <a:pt x="983302" y="1472090"/>
                </a:cubicBezTo>
                <a:cubicBezTo>
                  <a:pt x="986579" y="1479779"/>
                  <a:pt x="982796" y="1484175"/>
                  <a:pt x="975843" y="1486396"/>
                </a:cubicBezTo>
                <a:cubicBezTo>
                  <a:pt x="978456" y="1490519"/>
                  <a:pt x="981791" y="1493585"/>
                  <a:pt x="986240" y="1492754"/>
                </a:cubicBezTo>
                <a:cubicBezTo>
                  <a:pt x="988909" y="1492256"/>
                  <a:pt x="989134" y="1488525"/>
                  <a:pt x="989524" y="1485684"/>
                </a:cubicBezTo>
                <a:cubicBezTo>
                  <a:pt x="990587" y="1471651"/>
                  <a:pt x="993647" y="1468313"/>
                  <a:pt x="1007162" y="1466711"/>
                </a:cubicBezTo>
                <a:cubicBezTo>
                  <a:pt x="1019955" y="1466166"/>
                  <a:pt x="1033303" y="1463673"/>
                  <a:pt x="1045430" y="1459564"/>
                </a:cubicBezTo>
                <a:cubicBezTo>
                  <a:pt x="1061839" y="1453731"/>
                  <a:pt x="1066064" y="1456631"/>
                  <a:pt x="1066558" y="1474063"/>
                </a:cubicBezTo>
                <a:cubicBezTo>
                  <a:pt x="1066724" y="1474954"/>
                  <a:pt x="1066891" y="1475845"/>
                  <a:pt x="1067057" y="1476736"/>
                </a:cubicBezTo>
                <a:cubicBezTo>
                  <a:pt x="1066666" y="1479576"/>
                  <a:pt x="1064663" y="1483640"/>
                  <a:pt x="1069445" y="1484592"/>
                </a:cubicBezTo>
                <a:cubicBezTo>
                  <a:pt x="1074061" y="1484651"/>
                  <a:pt x="1078844" y="1485602"/>
                  <a:pt x="1080515" y="1479757"/>
                </a:cubicBezTo>
                <a:cubicBezTo>
                  <a:pt x="1081628" y="1475859"/>
                  <a:pt x="1082909" y="1472853"/>
                  <a:pt x="1083133" y="1469122"/>
                </a:cubicBezTo>
                <a:cubicBezTo>
                  <a:pt x="1085694" y="1463110"/>
                  <a:pt x="1089087" y="1461554"/>
                  <a:pt x="1095093" y="1464121"/>
                </a:cubicBezTo>
                <a:cubicBezTo>
                  <a:pt x="1100932" y="1465798"/>
                  <a:pt x="1100874" y="1470420"/>
                  <a:pt x="1097980" y="1474650"/>
                </a:cubicBezTo>
                <a:cubicBezTo>
                  <a:pt x="1097424" y="1476598"/>
                  <a:pt x="1096700" y="1477656"/>
                  <a:pt x="1096143" y="1479604"/>
                </a:cubicBezTo>
                <a:cubicBezTo>
                  <a:pt x="1094696" y="1481720"/>
                  <a:pt x="1095196" y="1484393"/>
                  <a:pt x="1097308" y="1485843"/>
                </a:cubicBezTo>
                <a:cubicBezTo>
                  <a:pt x="1100311" y="1487127"/>
                  <a:pt x="1100702" y="1484287"/>
                  <a:pt x="1102314" y="1483063"/>
                </a:cubicBezTo>
                <a:cubicBezTo>
                  <a:pt x="1105374" y="1479725"/>
                  <a:pt x="1107380" y="1475661"/>
                  <a:pt x="1108326" y="1470873"/>
                </a:cubicBezTo>
                <a:cubicBezTo>
                  <a:pt x="1112392" y="1458123"/>
                  <a:pt x="1117398" y="1455344"/>
                  <a:pt x="1130133" y="1459422"/>
                </a:cubicBezTo>
                <a:cubicBezTo>
                  <a:pt x="1135971" y="1461097"/>
                  <a:pt x="1141978" y="1463664"/>
                  <a:pt x="1147816" y="1465341"/>
                </a:cubicBezTo>
                <a:cubicBezTo>
                  <a:pt x="1151708" y="1466459"/>
                  <a:pt x="1156325" y="1466519"/>
                  <a:pt x="1159052" y="1461398"/>
                </a:cubicBezTo>
                <a:cubicBezTo>
                  <a:pt x="1162504" y="1455219"/>
                  <a:pt x="1164007" y="1448483"/>
                  <a:pt x="1173072" y="1447711"/>
                </a:cubicBezTo>
                <a:cubicBezTo>
                  <a:pt x="1178579" y="1447605"/>
                  <a:pt x="1181806" y="1445158"/>
                  <a:pt x="1186921" y="1447892"/>
                </a:cubicBezTo>
                <a:cubicBezTo>
                  <a:pt x="1212667" y="1462451"/>
                  <a:pt x="1238415" y="1462253"/>
                  <a:pt x="1265004" y="1451753"/>
                </a:cubicBezTo>
                <a:cubicBezTo>
                  <a:pt x="1269288" y="1450030"/>
                  <a:pt x="1273013" y="1450257"/>
                  <a:pt x="1277073" y="1452266"/>
                </a:cubicBezTo>
                <a:cubicBezTo>
                  <a:pt x="1286582" y="1458790"/>
                  <a:pt x="1296536" y="1457854"/>
                  <a:pt x="1306882" y="1454076"/>
                </a:cubicBezTo>
                <a:cubicBezTo>
                  <a:pt x="1321344" y="1447686"/>
                  <a:pt x="1333862" y="1440736"/>
                  <a:pt x="1345878" y="1431113"/>
                </a:cubicBezTo>
                <a:cubicBezTo>
                  <a:pt x="1351442" y="1426384"/>
                  <a:pt x="1357006" y="1421656"/>
                  <a:pt x="1364291" y="1421217"/>
                </a:cubicBezTo>
                <a:cubicBezTo>
                  <a:pt x="1388428" y="1422242"/>
                  <a:pt x="1413346" y="1417589"/>
                  <a:pt x="1436868" y="1425185"/>
                </a:cubicBezTo>
                <a:cubicBezTo>
                  <a:pt x="1441818" y="1427027"/>
                  <a:pt x="1445211" y="1425471"/>
                  <a:pt x="1448994" y="1421075"/>
                </a:cubicBezTo>
                <a:cubicBezTo>
                  <a:pt x="1450441" y="1418960"/>
                  <a:pt x="1451889" y="1416846"/>
                  <a:pt x="1453502" y="1415622"/>
                </a:cubicBezTo>
                <a:cubicBezTo>
                  <a:pt x="1457785" y="1413900"/>
                  <a:pt x="1456562" y="1412283"/>
                  <a:pt x="1455172" y="1409776"/>
                </a:cubicBezTo>
                <a:cubicBezTo>
                  <a:pt x="1452394" y="1404761"/>
                  <a:pt x="1448335" y="1402752"/>
                  <a:pt x="1442995" y="1403750"/>
                </a:cubicBezTo>
                <a:cubicBezTo>
                  <a:pt x="1436766" y="1404913"/>
                  <a:pt x="1433097" y="1400064"/>
                  <a:pt x="1432989" y="1394551"/>
                </a:cubicBezTo>
                <a:cubicBezTo>
                  <a:pt x="1433046" y="1389929"/>
                  <a:pt x="1438718" y="1390714"/>
                  <a:pt x="1442445" y="1390940"/>
                </a:cubicBezTo>
                <a:cubicBezTo>
                  <a:pt x="1452567" y="1390894"/>
                  <a:pt x="1456734" y="1398416"/>
                  <a:pt x="1460737" y="1405048"/>
                </a:cubicBezTo>
                <a:cubicBezTo>
                  <a:pt x="1477856" y="1427674"/>
                  <a:pt x="1500712" y="1431706"/>
                  <a:pt x="1523300" y="1414574"/>
                </a:cubicBezTo>
                <a:cubicBezTo>
                  <a:pt x="1529030" y="1410738"/>
                  <a:pt x="1534926" y="1407791"/>
                  <a:pt x="1541322" y="1407519"/>
                </a:cubicBezTo>
                <a:cubicBezTo>
                  <a:pt x="1545771" y="1406688"/>
                  <a:pt x="1547718" y="1407247"/>
                  <a:pt x="1548551" y="1411702"/>
                </a:cubicBezTo>
                <a:cubicBezTo>
                  <a:pt x="1550939" y="1419558"/>
                  <a:pt x="1554108" y="1421733"/>
                  <a:pt x="1561618" y="1417563"/>
                </a:cubicBezTo>
                <a:cubicBezTo>
                  <a:pt x="1575915" y="1410281"/>
                  <a:pt x="1590153" y="1407622"/>
                  <a:pt x="1605281" y="1404796"/>
                </a:cubicBezTo>
                <a:cubicBezTo>
                  <a:pt x="1629477" y="1401199"/>
                  <a:pt x="1650725" y="1391696"/>
                  <a:pt x="1666085" y="1370381"/>
                </a:cubicBezTo>
                <a:cubicBezTo>
                  <a:pt x="1666085" y="1370381"/>
                  <a:pt x="1667141" y="1371106"/>
                  <a:pt x="1667307" y="1371997"/>
                </a:cubicBezTo>
                <a:cubicBezTo>
                  <a:pt x="1666917" y="1374837"/>
                  <a:pt x="1665637" y="1377843"/>
                  <a:pt x="1665412" y="1381574"/>
                </a:cubicBezTo>
                <a:cubicBezTo>
                  <a:pt x="1665131" y="1389927"/>
                  <a:pt x="1667577" y="1393160"/>
                  <a:pt x="1675919" y="1393447"/>
                </a:cubicBezTo>
                <a:cubicBezTo>
                  <a:pt x="1686041" y="1393400"/>
                  <a:pt x="1688377" y="1391119"/>
                  <a:pt x="1687436" y="1381149"/>
                </a:cubicBezTo>
                <a:cubicBezTo>
                  <a:pt x="1686937" y="1378476"/>
                  <a:pt x="1684158" y="1373461"/>
                  <a:pt x="1689498" y="1372463"/>
                </a:cubicBezTo>
                <a:cubicBezTo>
                  <a:pt x="1697341" y="1370076"/>
                  <a:pt x="1704013" y="1376208"/>
                  <a:pt x="1701784" y="1384004"/>
                </a:cubicBezTo>
                <a:cubicBezTo>
                  <a:pt x="1699947" y="1388958"/>
                  <a:pt x="1701336" y="1391465"/>
                  <a:pt x="1707008" y="1392250"/>
                </a:cubicBezTo>
                <a:cubicBezTo>
                  <a:pt x="1719410" y="1394546"/>
                  <a:pt x="1731978" y="1397732"/>
                  <a:pt x="1743989" y="1402867"/>
                </a:cubicBezTo>
                <a:cubicBezTo>
                  <a:pt x="1753886" y="1406552"/>
                  <a:pt x="1763842" y="1405615"/>
                  <a:pt x="1772466" y="1397547"/>
                </a:cubicBezTo>
                <a:cubicBezTo>
                  <a:pt x="1774636" y="1394376"/>
                  <a:pt x="1778030" y="1392820"/>
                  <a:pt x="1782479" y="1391989"/>
                </a:cubicBezTo>
                <a:cubicBezTo>
                  <a:pt x="1789765" y="1391549"/>
                  <a:pt x="1797051" y="1391111"/>
                  <a:pt x="1804337" y="1390673"/>
                </a:cubicBezTo>
                <a:cubicBezTo>
                  <a:pt x="1809676" y="1389675"/>
                  <a:pt x="1814625" y="1391517"/>
                  <a:pt x="1817570" y="1397424"/>
                </a:cubicBezTo>
                <a:cubicBezTo>
                  <a:pt x="1819625" y="1403496"/>
                  <a:pt x="1823351" y="1403722"/>
                  <a:pt x="1828359" y="1400943"/>
                </a:cubicBezTo>
                <a:cubicBezTo>
                  <a:pt x="1832642" y="1399221"/>
                  <a:pt x="1837815" y="1397332"/>
                  <a:pt x="1842098" y="1395609"/>
                </a:cubicBezTo>
                <a:cubicBezTo>
                  <a:pt x="1852278" y="1390941"/>
                  <a:pt x="1857341" y="1383539"/>
                  <a:pt x="1857124" y="1372511"/>
                </a:cubicBezTo>
                <a:cubicBezTo>
                  <a:pt x="1857348" y="1368781"/>
                  <a:pt x="1856683" y="1365216"/>
                  <a:pt x="1856906" y="1361485"/>
                </a:cubicBezTo>
                <a:cubicBezTo>
                  <a:pt x="1864570" y="1387722"/>
                  <a:pt x="1884981" y="1388522"/>
                  <a:pt x="1906115" y="1388263"/>
                </a:cubicBezTo>
                <a:cubicBezTo>
                  <a:pt x="1912678" y="1388882"/>
                  <a:pt x="1916627" y="1385377"/>
                  <a:pt x="1920411" y="1380981"/>
                </a:cubicBezTo>
                <a:cubicBezTo>
                  <a:pt x="1924195" y="1376585"/>
                  <a:pt x="1925142" y="1371797"/>
                  <a:pt x="1922364" y="1366782"/>
                </a:cubicBezTo>
                <a:cubicBezTo>
                  <a:pt x="1919751" y="1362659"/>
                  <a:pt x="1915801" y="1366163"/>
                  <a:pt x="1912242" y="1366828"/>
                </a:cubicBezTo>
                <a:cubicBezTo>
                  <a:pt x="1909572" y="1367327"/>
                  <a:pt x="1905288" y="1369050"/>
                  <a:pt x="1903567" y="1364759"/>
                </a:cubicBezTo>
                <a:cubicBezTo>
                  <a:pt x="1902011" y="1361361"/>
                  <a:pt x="1902959" y="1356572"/>
                  <a:pt x="1906184" y="1354125"/>
                </a:cubicBezTo>
                <a:cubicBezTo>
                  <a:pt x="1909246" y="1350786"/>
                  <a:pt x="1913695" y="1349956"/>
                  <a:pt x="1917254" y="1349291"/>
                </a:cubicBezTo>
                <a:cubicBezTo>
                  <a:pt x="1921704" y="1348459"/>
                  <a:pt x="1926154" y="1347628"/>
                  <a:pt x="1928158" y="1343565"/>
                </a:cubicBezTo>
                <a:cubicBezTo>
                  <a:pt x="1922543" y="1338158"/>
                  <a:pt x="1914924" y="1336814"/>
                  <a:pt x="1908695" y="1337977"/>
                </a:cubicBezTo>
                <a:cubicBezTo>
                  <a:pt x="1889673" y="1339685"/>
                  <a:pt x="1871599" y="1336605"/>
                  <a:pt x="1853526" y="1333524"/>
                </a:cubicBezTo>
                <a:cubicBezTo>
                  <a:pt x="1841124" y="1331230"/>
                  <a:pt x="1829555" y="1333390"/>
                  <a:pt x="1819317" y="1342681"/>
                </a:cubicBezTo>
                <a:cubicBezTo>
                  <a:pt x="1816258" y="1346020"/>
                  <a:pt x="1812531" y="1345794"/>
                  <a:pt x="1808305" y="1342894"/>
                </a:cubicBezTo>
                <a:cubicBezTo>
                  <a:pt x="1800745" y="1336928"/>
                  <a:pt x="1791904" y="1333967"/>
                  <a:pt x="1783062" y="1331007"/>
                </a:cubicBezTo>
                <a:cubicBezTo>
                  <a:pt x="1778279" y="1330056"/>
                  <a:pt x="1773829" y="1330887"/>
                  <a:pt x="1769878" y="1334391"/>
                </a:cubicBezTo>
                <a:cubicBezTo>
                  <a:pt x="1761979" y="1341401"/>
                  <a:pt x="1752523" y="1345012"/>
                  <a:pt x="1742233" y="1344167"/>
                </a:cubicBezTo>
                <a:cubicBezTo>
                  <a:pt x="1732835" y="1343156"/>
                  <a:pt x="1723436" y="1342145"/>
                  <a:pt x="1714928" y="1340967"/>
                </a:cubicBezTo>
                <a:cubicBezTo>
                  <a:pt x="1708199" y="1339457"/>
                  <a:pt x="1704805" y="1341012"/>
                  <a:pt x="1705247" y="1348309"/>
                </a:cubicBezTo>
                <a:cubicBezTo>
                  <a:pt x="1705190" y="1352931"/>
                  <a:pt x="1703909" y="1355938"/>
                  <a:pt x="1699460" y="1356768"/>
                </a:cubicBezTo>
                <a:cubicBezTo>
                  <a:pt x="1689837" y="1359488"/>
                  <a:pt x="1686335" y="1355530"/>
                  <a:pt x="1687341" y="1346119"/>
                </a:cubicBezTo>
                <a:cubicBezTo>
                  <a:pt x="1688569" y="1332978"/>
                  <a:pt x="1685400" y="1330803"/>
                  <a:pt x="1672942" y="1333130"/>
                </a:cubicBezTo>
                <a:cubicBezTo>
                  <a:pt x="1664932" y="1334626"/>
                  <a:pt x="1657089" y="1337014"/>
                  <a:pt x="1650136" y="1339234"/>
                </a:cubicBezTo>
                <a:cubicBezTo>
                  <a:pt x="1638568" y="1341395"/>
                  <a:pt x="1628221" y="1345172"/>
                  <a:pt x="1616709" y="1342710"/>
                </a:cubicBezTo>
                <a:cubicBezTo>
                  <a:pt x="1610147" y="1342092"/>
                  <a:pt x="1605199" y="1340250"/>
                  <a:pt x="1605313" y="1331005"/>
                </a:cubicBezTo>
                <a:cubicBezTo>
                  <a:pt x="1605927" y="1324434"/>
                  <a:pt x="1601369" y="1319751"/>
                  <a:pt x="1594251" y="1321082"/>
                </a:cubicBezTo>
                <a:cubicBezTo>
                  <a:pt x="1571835" y="1324346"/>
                  <a:pt x="1550759" y="1319982"/>
                  <a:pt x="1529515" y="1314726"/>
                </a:cubicBezTo>
                <a:cubicBezTo>
                  <a:pt x="1513222" y="1311314"/>
                  <a:pt x="1504156" y="1312085"/>
                  <a:pt x="1497197" y="1329064"/>
                </a:cubicBezTo>
                <a:cubicBezTo>
                  <a:pt x="1496308" y="1329230"/>
                  <a:pt x="1495418" y="1329397"/>
                  <a:pt x="1495418" y="1329397"/>
                </a:cubicBezTo>
                <a:cubicBezTo>
                  <a:pt x="1491359" y="1327388"/>
                  <a:pt x="1494309" y="1318536"/>
                  <a:pt x="1488970" y="1319533"/>
                </a:cubicBezTo>
                <a:cubicBezTo>
                  <a:pt x="1484520" y="1320364"/>
                  <a:pt x="1481959" y="1326376"/>
                  <a:pt x="1480122" y="1331332"/>
                </a:cubicBezTo>
                <a:cubicBezTo>
                  <a:pt x="1479398" y="1332388"/>
                  <a:pt x="1478841" y="1334338"/>
                  <a:pt x="1478119" y="1335395"/>
                </a:cubicBezTo>
                <a:cubicBezTo>
                  <a:pt x="1475724" y="1342298"/>
                  <a:pt x="1474219" y="1349035"/>
                  <a:pt x="1473605" y="1355607"/>
                </a:cubicBezTo>
                <a:cubicBezTo>
                  <a:pt x="1472657" y="1360395"/>
                  <a:pt x="1469264" y="1361951"/>
                  <a:pt x="1464481" y="1360999"/>
                </a:cubicBezTo>
                <a:cubicBezTo>
                  <a:pt x="1461478" y="1359716"/>
                  <a:pt x="1457419" y="1357707"/>
                  <a:pt x="1458534" y="1353810"/>
                </a:cubicBezTo>
                <a:cubicBezTo>
                  <a:pt x="1464379" y="1340728"/>
                  <a:pt x="1457932" y="1330864"/>
                  <a:pt x="1452374" y="1320834"/>
                </a:cubicBezTo>
                <a:cubicBezTo>
                  <a:pt x="1449430" y="1314928"/>
                  <a:pt x="1447150" y="1312587"/>
                  <a:pt x="1442810" y="1318932"/>
                </a:cubicBezTo>
                <a:cubicBezTo>
                  <a:pt x="1435242" y="1327724"/>
                  <a:pt x="1424729" y="1330610"/>
                  <a:pt x="1415273" y="1334221"/>
                </a:cubicBezTo>
                <a:cubicBezTo>
                  <a:pt x="1411879" y="1335777"/>
                  <a:pt x="1409209" y="1336275"/>
                  <a:pt x="1407820" y="1333768"/>
                </a:cubicBezTo>
                <a:cubicBezTo>
                  <a:pt x="1400483" y="1324072"/>
                  <a:pt x="1390361" y="1324117"/>
                  <a:pt x="1380238" y="1324163"/>
                </a:cubicBezTo>
                <a:cubicBezTo>
                  <a:pt x="1370840" y="1323152"/>
                  <a:pt x="1361609" y="1323032"/>
                  <a:pt x="1355661" y="1315841"/>
                </a:cubicBezTo>
                <a:cubicBezTo>
                  <a:pt x="1353048" y="1311718"/>
                  <a:pt x="1351269" y="1312050"/>
                  <a:pt x="1346985" y="1313773"/>
                </a:cubicBezTo>
                <a:cubicBezTo>
                  <a:pt x="1331800" y="1321221"/>
                  <a:pt x="1316671" y="1324047"/>
                  <a:pt x="1301491" y="1316736"/>
                </a:cubicBezTo>
                <a:cubicBezTo>
                  <a:pt x="1295485" y="1314169"/>
                  <a:pt x="1291925" y="1314835"/>
                  <a:pt x="1287085" y="1318505"/>
                </a:cubicBezTo>
                <a:cubicBezTo>
                  <a:pt x="1276515" y="1326013"/>
                  <a:pt x="1264946" y="1328175"/>
                  <a:pt x="1251879" y="1322314"/>
                </a:cubicBezTo>
                <a:cubicBezTo>
                  <a:pt x="1248709" y="1320139"/>
                  <a:pt x="1245875" y="1319747"/>
                  <a:pt x="1242647" y="1322194"/>
                </a:cubicBezTo>
                <a:cubicBezTo>
                  <a:pt x="1228517" y="1330367"/>
                  <a:pt x="1201044" y="1326276"/>
                  <a:pt x="1190539" y="1314403"/>
                </a:cubicBezTo>
                <a:cubicBezTo>
                  <a:pt x="1184750" y="1322863"/>
                  <a:pt x="1176017" y="1325416"/>
                  <a:pt x="1167508" y="1324239"/>
                </a:cubicBezTo>
                <a:cubicBezTo>
                  <a:pt x="1155107" y="1321944"/>
                  <a:pt x="1142482" y="1323380"/>
                  <a:pt x="1129856" y="1324816"/>
                </a:cubicBezTo>
                <a:cubicBezTo>
                  <a:pt x="1112615" y="1326192"/>
                  <a:pt x="1101827" y="1322673"/>
                  <a:pt x="1093881" y="1304789"/>
                </a:cubicBezTo>
                <a:cubicBezTo>
                  <a:pt x="1093550" y="1303006"/>
                  <a:pt x="1092492" y="1302281"/>
                  <a:pt x="1092160" y="1300498"/>
                </a:cubicBezTo>
                <a:cubicBezTo>
                  <a:pt x="1089214" y="1294592"/>
                  <a:pt x="1085488" y="1294366"/>
                  <a:pt x="1081871" y="1299653"/>
                </a:cubicBezTo>
                <a:cubicBezTo>
                  <a:pt x="1078977" y="1303883"/>
                  <a:pt x="1076083" y="1308113"/>
                  <a:pt x="1072299" y="1312509"/>
                </a:cubicBezTo>
                <a:cubicBezTo>
                  <a:pt x="1058778" y="1328869"/>
                  <a:pt x="1040147" y="1327737"/>
                  <a:pt x="1026861" y="1310851"/>
                </a:cubicBezTo>
                <a:cubicBezTo>
                  <a:pt x="1021803" y="1303494"/>
                  <a:pt x="1015134" y="1297362"/>
                  <a:pt x="1006125" y="1293511"/>
                </a:cubicBezTo>
                <a:cubicBezTo>
                  <a:pt x="998006" y="1289494"/>
                  <a:pt x="989889" y="1285476"/>
                  <a:pt x="983941" y="1278285"/>
                </a:cubicBezTo>
                <a:cubicBezTo>
                  <a:pt x="980265" y="1288195"/>
                  <a:pt x="987603" y="1297893"/>
                  <a:pt x="983928" y="1307802"/>
                </a:cubicBezTo>
                <a:cubicBezTo>
                  <a:pt x="973755" y="1297712"/>
                  <a:pt x="973755" y="1297712"/>
                  <a:pt x="962461" y="1306278"/>
                </a:cubicBezTo>
                <a:cubicBezTo>
                  <a:pt x="957454" y="1309058"/>
                  <a:pt x="954061" y="1310614"/>
                  <a:pt x="948222" y="1308938"/>
                </a:cubicBezTo>
                <a:cubicBezTo>
                  <a:pt x="932818" y="1305358"/>
                  <a:pt x="917747" y="1303563"/>
                  <a:pt x="902676" y="1301766"/>
                </a:cubicBezTo>
                <a:cubicBezTo>
                  <a:pt x="856406" y="1295651"/>
                  <a:pt x="810246" y="1295051"/>
                  <a:pt x="764365" y="1286097"/>
                </a:cubicBezTo>
                <a:cubicBezTo>
                  <a:pt x="760641" y="1285870"/>
                  <a:pt x="755300" y="1286867"/>
                  <a:pt x="754468" y="1282411"/>
                </a:cubicBezTo>
                <a:cubicBezTo>
                  <a:pt x="752746" y="1278121"/>
                  <a:pt x="756862" y="1275508"/>
                  <a:pt x="759033" y="1272336"/>
                </a:cubicBezTo>
                <a:cubicBezTo>
                  <a:pt x="761369" y="1270054"/>
                  <a:pt x="764597" y="1267607"/>
                  <a:pt x="762150" y="1264375"/>
                </a:cubicBezTo>
                <a:cubicBezTo>
                  <a:pt x="760428" y="1260085"/>
                  <a:pt x="756535" y="1258967"/>
                  <a:pt x="752809" y="1258741"/>
                </a:cubicBezTo>
                <a:cubicBezTo>
                  <a:pt x="750140" y="1259239"/>
                  <a:pt x="747470" y="1259738"/>
                  <a:pt x="744800" y="1260236"/>
                </a:cubicBezTo>
                <a:cubicBezTo>
                  <a:pt x="732175" y="1261673"/>
                  <a:pt x="723724" y="1255873"/>
                  <a:pt x="721393" y="1243396"/>
                </a:cubicBezTo>
                <a:cubicBezTo>
                  <a:pt x="720561" y="1238940"/>
                  <a:pt x="719728" y="1234484"/>
                  <a:pt x="720676" y="1229695"/>
                </a:cubicBezTo>
                <a:cubicBezTo>
                  <a:pt x="720568" y="1224181"/>
                  <a:pt x="716507" y="1222173"/>
                  <a:pt x="711503" y="1224953"/>
                </a:cubicBezTo>
                <a:cubicBezTo>
                  <a:pt x="702212" y="1229455"/>
                  <a:pt x="699093" y="1237416"/>
                  <a:pt x="702315" y="1249726"/>
                </a:cubicBezTo>
                <a:cubicBezTo>
                  <a:pt x="694752" y="1243761"/>
                  <a:pt x="689139" y="1238353"/>
                  <a:pt x="685137" y="1231722"/>
                </a:cubicBezTo>
                <a:cubicBezTo>
                  <a:pt x="681134" y="1225091"/>
                  <a:pt x="680808" y="1208551"/>
                  <a:pt x="686040" y="1202040"/>
                </a:cubicBezTo>
                <a:cubicBezTo>
                  <a:pt x="692883" y="1194305"/>
                  <a:pt x="701724" y="1197265"/>
                  <a:pt x="708622" y="1199666"/>
                </a:cubicBezTo>
                <a:cubicBezTo>
                  <a:pt x="718518" y="1203351"/>
                  <a:pt x="728973" y="1205088"/>
                  <a:pt x="739653" y="1203093"/>
                </a:cubicBezTo>
                <a:cubicBezTo>
                  <a:pt x="745881" y="1201930"/>
                  <a:pt x="753002" y="1200599"/>
                  <a:pt x="760121" y="1199270"/>
                </a:cubicBezTo>
                <a:cubicBezTo>
                  <a:pt x="789489" y="1193785"/>
                  <a:pt x="818798" y="1192921"/>
                  <a:pt x="845931" y="1209989"/>
                </a:cubicBezTo>
                <a:cubicBezTo>
                  <a:pt x="856328" y="1216347"/>
                  <a:pt x="861169" y="1212677"/>
                  <a:pt x="863622" y="1201151"/>
                </a:cubicBezTo>
                <a:cubicBezTo>
                  <a:pt x="864177" y="1199202"/>
                  <a:pt x="861899" y="1196860"/>
                  <a:pt x="864402" y="1195471"/>
                </a:cubicBezTo>
                <a:cubicBezTo>
                  <a:pt x="867072" y="1194972"/>
                  <a:pt x="869185" y="1196422"/>
                  <a:pt x="870409" y="1198038"/>
                </a:cubicBezTo>
                <a:cubicBezTo>
                  <a:pt x="871631" y="1199654"/>
                  <a:pt x="872854" y="1201271"/>
                  <a:pt x="873909" y="1201995"/>
                </a:cubicBezTo>
                <a:cubicBezTo>
                  <a:pt x="877411" y="1205954"/>
                  <a:pt x="881637" y="1208854"/>
                  <a:pt x="885254" y="1203566"/>
                </a:cubicBezTo>
                <a:cubicBezTo>
                  <a:pt x="889761" y="1198112"/>
                  <a:pt x="882475" y="1198551"/>
                  <a:pt x="880197" y="1196210"/>
                </a:cubicBezTo>
                <a:cubicBezTo>
                  <a:pt x="880030" y="1195318"/>
                  <a:pt x="879140" y="1195485"/>
                  <a:pt x="878974" y="1194594"/>
                </a:cubicBezTo>
                <a:cubicBezTo>
                  <a:pt x="876861" y="1193143"/>
                  <a:pt x="875472" y="1190636"/>
                  <a:pt x="876918" y="1188521"/>
                </a:cubicBezTo>
                <a:cubicBezTo>
                  <a:pt x="878199" y="1185515"/>
                  <a:pt x="879978" y="1185183"/>
                  <a:pt x="882982" y="1186467"/>
                </a:cubicBezTo>
                <a:cubicBezTo>
                  <a:pt x="894660" y="1189819"/>
                  <a:pt x="903783" y="1184426"/>
                  <a:pt x="909071" y="1173293"/>
                </a:cubicBezTo>
                <a:cubicBezTo>
                  <a:pt x="910517" y="1171178"/>
                  <a:pt x="913744" y="1168730"/>
                  <a:pt x="913246" y="1166057"/>
                </a:cubicBezTo>
                <a:cubicBezTo>
                  <a:pt x="911413" y="1156253"/>
                  <a:pt x="899793" y="1148278"/>
                  <a:pt x="891228" y="1151723"/>
                </a:cubicBezTo>
                <a:cubicBezTo>
                  <a:pt x="874095" y="1158613"/>
                  <a:pt x="856686" y="1159098"/>
                  <a:pt x="838280" y="1154235"/>
                </a:cubicBezTo>
                <a:cubicBezTo>
                  <a:pt x="831718" y="1153616"/>
                  <a:pt x="825155" y="1152997"/>
                  <a:pt x="820648" y="1158451"/>
                </a:cubicBezTo>
                <a:cubicBezTo>
                  <a:pt x="816697" y="1161955"/>
                  <a:pt x="814752" y="1161396"/>
                  <a:pt x="812864" y="1156215"/>
                </a:cubicBezTo>
                <a:cubicBezTo>
                  <a:pt x="810642" y="1149252"/>
                  <a:pt x="805359" y="1145626"/>
                  <a:pt x="797907" y="1145175"/>
                </a:cubicBezTo>
                <a:cubicBezTo>
                  <a:pt x="790288" y="1143831"/>
                  <a:pt x="781779" y="1142653"/>
                  <a:pt x="773270" y="1141475"/>
                </a:cubicBezTo>
                <a:cubicBezTo>
                  <a:pt x="765818" y="1141022"/>
                  <a:pt x="762150" y="1136174"/>
                  <a:pt x="761708" y="1128877"/>
                </a:cubicBezTo>
                <a:cubicBezTo>
                  <a:pt x="761542" y="1127986"/>
                  <a:pt x="761208" y="1126204"/>
                  <a:pt x="761765" y="1124255"/>
                </a:cubicBezTo>
                <a:cubicBezTo>
                  <a:pt x="760934" y="1119800"/>
                  <a:pt x="757597" y="1116734"/>
                  <a:pt x="753148" y="1117565"/>
                </a:cubicBezTo>
                <a:cubicBezTo>
                  <a:pt x="749422" y="1117338"/>
                  <a:pt x="750255" y="1121794"/>
                  <a:pt x="750920" y="1125360"/>
                </a:cubicBezTo>
                <a:cubicBezTo>
                  <a:pt x="750696" y="1129090"/>
                  <a:pt x="751362" y="1132655"/>
                  <a:pt x="746189" y="1134544"/>
                </a:cubicBezTo>
                <a:cubicBezTo>
                  <a:pt x="738179" y="1136040"/>
                  <a:pt x="729396" y="1128458"/>
                  <a:pt x="729677" y="1120104"/>
                </a:cubicBezTo>
                <a:cubicBezTo>
                  <a:pt x="729178" y="1117430"/>
                  <a:pt x="730624" y="1115316"/>
                  <a:pt x="728345" y="1112974"/>
                </a:cubicBezTo>
                <a:cubicBezTo>
                  <a:pt x="725676" y="1113472"/>
                  <a:pt x="726175" y="1116147"/>
                  <a:pt x="724561" y="1117370"/>
                </a:cubicBezTo>
                <a:cubicBezTo>
                  <a:pt x="721111" y="1123549"/>
                  <a:pt x="717551" y="1124214"/>
                  <a:pt x="712825" y="1118640"/>
                </a:cubicBezTo>
                <a:cubicBezTo>
                  <a:pt x="706546" y="1109668"/>
                  <a:pt x="698094" y="1103868"/>
                  <a:pt x="689809" y="1098959"/>
                </a:cubicBezTo>
                <a:cubicBezTo>
                  <a:pt x="680301" y="1092434"/>
                  <a:pt x="671517" y="1084851"/>
                  <a:pt x="668297" y="1072541"/>
                </a:cubicBezTo>
                <a:cubicBezTo>
                  <a:pt x="666575" y="1068251"/>
                  <a:pt x="663796" y="1063236"/>
                  <a:pt x="659013" y="1062285"/>
                </a:cubicBezTo>
                <a:cubicBezTo>
                  <a:pt x="639551" y="1056697"/>
                  <a:pt x="630216" y="1036305"/>
                  <a:pt x="611310" y="1028769"/>
                </a:cubicBezTo>
                <a:cubicBezTo>
                  <a:pt x="606194" y="1026036"/>
                  <a:pt x="606252" y="1021414"/>
                  <a:pt x="607199" y="1016625"/>
                </a:cubicBezTo>
                <a:cubicBezTo>
                  <a:pt x="609036" y="1011669"/>
                  <a:pt x="613985" y="1013513"/>
                  <a:pt x="617155" y="1015687"/>
                </a:cubicBezTo>
                <a:cubicBezTo>
                  <a:pt x="623327" y="1019146"/>
                  <a:pt x="628501" y="1017258"/>
                  <a:pt x="633173" y="1012695"/>
                </a:cubicBezTo>
                <a:cubicBezTo>
                  <a:pt x="638570" y="1007075"/>
                  <a:pt x="645357" y="1003964"/>
                  <a:pt x="653366" y="1002467"/>
                </a:cubicBezTo>
                <a:cubicBezTo>
                  <a:pt x="666882" y="1000865"/>
                  <a:pt x="675832" y="1009339"/>
                  <a:pt x="674603" y="1022481"/>
                </a:cubicBezTo>
                <a:cubicBezTo>
                  <a:pt x="674212" y="1025320"/>
                  <a:pt x="673989" y="1029052"/>
                  <a:pt x="674488" y="1031725"/>
                </a:cubicBezTo>
                <a:cubicBezTo>
                  <a:pt x="674655" y="1032616"/>
                  <a:pt x="673931" y="1033674"/>
                  <a:pt x="673931" y="1033674"/>
                </a:cubicBezTo>
                <a:cubicBezTo>
                  <a:pt x="674821" y="1033508"/>
                  <a:pt x="674821" y="1033508"/>
                  <a:pt x="675545" y="1032450"/>
                </a:cubicBezTo>
                <a:cubicBezTo>
                  <a:pt x="679104" y="1031786"/>
                  <a:pt x="681775" y="1031287"/>
                  <a:pt x="685500" y="1031513"/>
                </a:cubicBezTo>
                <a:cubicBezTo>
                  <a:pt x="703241" y="1032811"/>
                  <a:pt x="708081" y="1029140"/>
                  <a:pt x="710258" y="1011209"/>
                </a:cubicBezTo>
                <a:cubicBezTo>
                  <a:pt x="710540" y="1002855"/>
                  <a:pt x="715546" y="1000076"/>
                  <a:pt x="723889" y="1000363"/>
                </a:cubicBezTo>
                <a:cubicBezTo>
                  <a:pt x="730284" y="1000090"/>
                  <a:pt x="734510" y="1002990"/>
                  <a:pt x="739235" y="1008564"/>
                </a:cubicBezTo>
                <a:cubicBezTo>
                  <a:pt x="752353" y="1024560"/>
                  <a:pt x="769647" y="1033320"/>
                  <a:pt x="790947" y="1033953"/>
                </a:cubicBezTo>
                <a:cubicBezTo>
                  <a:pt x="808855" y="1036142"/>
                  <a:pt x="808855" y="1036142"/>
                  <a:pt x="801965" y="1018982"/>
                </a:cubicBezTo>
                <a:cubicBezTo>
                  <a:pt x="798354" y="1009511"/>
                  <a:pt x="799302" y="1004723"/>
                  <a:pt x="806646" y="999662"/>
                </a:cubicBezTo>
                <a:cubicBezTo>
                  <a:pt x="811812" y="1012532"/>
                  <a:pt x="814981" y="1014706"/>
                  <a:pt x="828496" y="1013104"/>
                </a:cubicBezTo>
                <a:cubicBezTo>
                  <a:pt x="837396" y="1011442"/>
                  <a:pt x="846686" y="1006940"/>
                  <a:pt x="854579" y="1014688"/>
                </a:cubicBezTo>
                <a:cubicBezTo>
                  <a:pt x="854747" y="1015579"/>
                  <a:pt x="855636" y="1015413"/>
                  <a:pt x="856526" y="1015247"/>
                </a:cubicBezTo>
                <a:cubicBezTo>
                  <a:pt x="866540" y="1009688"/>
                  <a:pt x="870380" y="1000670"/>
                  <a:pt x="869106" y="988917"/>
                </a:cubicBezTo>
                <a:cubicBezTo>
                  <a:pt x="867941" y="982678"/>
                  <a:pt x="866776" y="976440"/>
                  <a:pt x="873396" y="972437"/>
                </a:cubicBezTo>
                <a:cubicBezTo>
                  <a:pt x="874119" y="971379"/>
                  <a:pt x="876456" y="969098"/>
                  <a:pt x="876955" y="971772"/>
                </a:cubicBezTo>
                <a:cubicBezTo>
                  <a:pt x="879177" y="978736"/>
                  <a:pt x="885573" y="978463"/>
                  <a:pt x="891411" y="980139"/>
                </a:cubicBezTo>
                <a:cubicBezTo>
                  <a:pt x="898141" y="981649"/>
                  <a:pt x="902533" y="985440"/>
                  <a:pt x="902975" y="992737"/>
                </a:cubicBezTo>
                <a:cubicBezTo>
                  <a:pt x="903583" y="1000924"/>
                  <a:pt x="908308" y="1006497"/>
                  <a:pt x="916093" y="1008733"/>
                </a:cubicBezTo>
                <a:cubicBezTo>
                  <a:pt x="923155" y="1012025"/>
                  <a:pt x="928884" y="1008188"/>
                  <a:pt x="934282" y="1002568"/>
                </a:cubicBezTo>
                <a:cubicBezTo>
                  <a:pt x="938622" y="996223"/>
                  <a:pt x="941069" y="999456"/>
                  <a:pt x="942068" y="1004803"/>
                </a:cubicBezTo>
                <a:cubicBezTo>
                  <a:pt x="943566" y="1012824"/>
                  <a:pt x="948515" y="1014666"/>
                  <a:pt x="955301" y="1011555"/>
                </a:cubicBezTo>
                <a:cubicBezTo>
                  <a:pt x="957081" y="1011221"/>
                  <a:pt x="958862" y="1010889"/>
                  <a:pt x="960474" y="1009665"/>
                </a:cubicBezTo>
                <a:cubicBezTo>
                  <a:pt x="968151" y="1006387"/>
                  <a:pt x="974546" y="1006114"/>
                  <a:pt x="979771" y="1014362"/>
                </a:cubicBezTo>
                <a:cubicBezTo>
                  <a:pt x="985719" y="1021552"/>
                  <a:pt x="994561" y="1024512"/>
                  <a:pt x="1002737" y="1023907"/>
                </a:cubicBezTo>
                <a:cubicBezTo>
                  <a:pt x="1009298" y="1024526"/>
                  <a:pt x="1016419" y="1023196"/>
                  <a:pt x="1012807" y="1013725"/>
                </a:cubicBezTo>
                <a:cubicBezTo>
                  <a:pt x="1012307" y="1011051"/>
                  <a:pt x="1012532" y="1007320"/>
                  <a:pt x="1012922" y="1004481"/>
                </a:cubicBezTo>
                <a:cubicBezTo>
                  <a:pt x="1011757" y="998243"/>
                  <a:pt x="1013261" y="991505"/>
                  <a:pt x="1008703" y="986823"/>
                </a:cubicBezTo>
                <a:cubicBezTo>
                  <a:pt x="996916" y="977957"/>
                  <a:pt x="995475" y="965314"/>
                  <a:pt x="992978" y="951946"/>
                </a:cubicBezTo>
                <a:cubicBezTo>
                  <a:pt x="999874" y="954346"/>
                  <a:pt x="1006769" y="956748"/>
                  <a:pt x="1013888" y="955418"/>
                </a:cubicBezTo>
                <a:cubicBezTo>
                  <a:pt x="1022623" y="952865"/>
                  <a:pt x="1031130" y="954042"/>
                  <a:pt x="1039249" y="958060"/>
                </a:cubicBezTo>
                <a:cubicBezTo>
                  <a:pt x="1046310" y="961352"/>
                  <a:pt x="1054096" y="963587"/>
                  <a:pt x="1061881" y="965822"/>
                </a:cubicBezTo>
                <a:cubicBezTo>
                  <a:pt x="1084513" y="973585"/>
                  <a:pt x="1108593" y="979232"/>
                  <a:pt x="1130277" y="991784"/>
                </a:cubicBezTo>
                <a:cubicBezTo>
                  <a:pt x="1135392" y="994517"/>
                  <a:pt x="1137729" y="992236"/>
                  <a:pt x="1138677" y="987447"/>
                </a:cubicBezTo>
                <a:cubicBezTo>
                  <a:pt x="1139234" y="985499"/>
                  <a:pt x="1139458" y="981768"/>
                  <a:pt x="1143184" y="981995"/>
                </a:cubicBezTo>
                <a:cubicBezTo>
                  <a:pt x="1146021" y="982387"/>
                  <a:pt x="1146686" y="985951"/>
                  <a:pt x="1147018" y="987734"/>
                </a:cubicBezTo>
                <a:cubicBezTo>
                  <a:pt x="1148741" y="992025"/>
                  <a:pt x="1150298" y="995423"/>
                  <a:pt x="1154023" y="995648"/>
                </a:cubicBezTo>
                <a:cubicBezTo>
                  <a:pt x="1158639" y="995709"/>
                  <a:pt x="1162865" y="998609"/>
                  <a:pt x="1167481" y="998669"/>
                </a:cubicBezTo>
                <a:cubicBezTo>
                  <a:pt x="1174044" y="999288"/>
                  <a:pt x="1175599" y="1002686"/>
                  <a:pt x="1173929" y="1008533"/>
                </a:cubicBezTo>
                <a:cubicBezTo>
                  <a:pt x="1169198" y="1017717"/>
                  <a:pt x="1176649" y="1018169"/>
                  <a:pt x="1182655" y="1020737"/>
                </a:cubicBezTo>
                <a:cubicBezTo>
                  <a:pt x="1190606" y="1023863"/>
                  <a:pt x="1189276" y="1016734"/>
                  <a:pt x="1190389" y="1012837"/>
                </a:cubicBezTo>
                <a:cubicBezTo>
                  <a:pt x="1190946" y="1010887"/>
                  <a:pt x="1190613" y="1009105"/>
                  <a:pt x="1193282" y="1008607"/>
                </a:cubicBezTo>
                <a:cubicBezTo>
                  <a:pt x="1195895" y="1012730"/>
                  <a:pt x="1199397" y="1016687"/>
                  <a:pt x="1201285" y="1021869"/>
                </a:cubicBezTo>
                <a:cubicBezTo>
                  <a:pt x="1203731" y="1025101"/>
                  <a:pt x="1206901" y="1027276"/>
                  <a:pt x="1210460" y="1026611"/>
                </a:cubicBezTo>
                <a:cubicBezTo>
                  <a:pt x="1214910" y="1025780"/>
                  <a:pt x="1214077" y="1021324"/>
                  <a:pt x="1214468" y="1018484"/>
                </a:cubicBezTo>
                <a:cubicBezTo>
                  <a:pt x="1218258" y="999329"/>
                  <a:pt x="1228105" y="992880"/>
                  <a:pt x="1247235" y="996684"/>
                </a:cubicBezTo>
                <a:cubicBezTo>
                  <a:pt x="1251128" y="997802"/>
                  <a:pt x="1254854" y="998028"/>
                  <a:pt x="1258023" y="1000203"/>
                </a:cubicBezTo>
                <a:cubicBezTo>
                  <a:pt x="1274650" y="1005398"/>
                  <a:pt x="1288498" y="1005579"/>
                  <a:pt x="1298128" y="988101"/>
                </a:cubicBezTo>
                <a:cubicBezTo>
                  <a:pt x="1298128" y="988101"/>
                  <a:pt x="1299016" y="987935"/>
                  <a:pt x="1298850" y="987044"/>
                </a:cubicBezTo>
                <a:cubicBezTo>
                  <a:pt x="1302968" y="984430"/>
                  <a:pt x="1306360" y="982874"/>
                  <a:pt x="1311309" y="984716"/>
                </a:cubicBezTo>
                <a:cubicBezTo>
                  <a:pt x="1313256" y="985275"/>
                  <a:pt x="1315368" y="986725"/>
                  <a:pt x="1314978" y="989565"/>
                </a:cubicBezTo>
                <a:cubicBezTo>
                  <a:pt x="1314920" y="994188"/>
                  <a:pt x="1310637" y="995909"/>
                  <a:pt x="1307245" y="997465"/>
                </a:cubicBezTo>
                <a:cubicBezTo>
                  <a:pt x="1304576" y="997964"/>
                  <a:pt x="1301181" y="999521"/>
                  <a:pt x="1301680" y="1002194"/>
                </a:cubicBezTo>
                <a:cubicBezTo>
                  <a:pt x="1301457" y="1005925"/>
                  <a:pt x="1305740" y="1004203"/>
                  <a:pt x="1307852" y="1005653"/>
                </a:cubicBezTo>
                <a:cubicBezTo>
                  <a:pt x="1312635" y="1006604"/>
                  <a:pt x="1317252" y="1006665"/>
                  <a:pt x="1322033" y="1007615"/>
                </a:cubicBezTo>
                <a:cubicBezTo>
                  <a:pt x="1328595" y="1008234"/>
                  <a:pt x="1334435" y="1009910"/>
                  <a:pt x="1338993" y="1014593"/>
                </a:cubicBezTo>
                <a:cubicBezTo>
                  <a:pt x="1342329" y="1017659"/>
                  <a:pt x="1344999" y="1017160"/>
                  <a:pt x="1349115" y="1014547"/>
                </a:cubicBezTo>
                <a:cubicBezTo>
                  <a:pt x="1360743" y="1007763"/>
                  <a:pt x="1369251" y="1008941"/>
                  <a:pt x="1379257" y="1018140"/>
                </a:cubicBezTo>
                <a:cubicBezTo>
                  <a:pt x="1384706" y="1022656"/>
                  <a:pt x="1388541" y="1028396"/>
                  <a:pt x="1393266" y="1033969"/>
                </a:cubicBezTo>
                <a:cubicBezTo>
                  <a:pt x="1399047" y="1040268"/>
                  <a:pt x="1406109" y="1043560"/>
                  <a:pt x="1414618" y="1044738"/>
                </a:cubicBezTo>
                <a:cubicBezTo>
                  <a:pt x="1424016" y="1045750"/>
                  <a:pt x="1428133" y="1043136"/>
                  <a:pt x="1430752" y="1032502"/>
                </a:cubicBezTo>
                <a:cubicBezTo>
                  <a:pt x="1433204" y="1020976"/>
                  <a:pt x="1439267" y="1018921"/>
                  <a:pt x="1450221" y="1023331"/>
                </a:cubicBezTo>
                <a:cubicBezTo>
                  <a:pt x="1454114" y="1024448"/>
                  <a:pt x="1456227" y="1025898"/>
                  <a:pt x="1460509" y="1024176"/>
                </a:cubicBezTo>
                <a:cubicBezTo>
                  <a:pt x="1470522" y="1018617"/>
                  <a:pt x="1470522" y="1018617"/>
                  <a:pt x="1472687" y="1030202"/>
                </a:cubicBezTo>
                <a:cubicBezTo>
                  <a:pt x="1472129" y="1032151"/>
                  <a:pt x="1472297" y="1033042"/>
                  <a:pt x="1473519" y="1034658"/>
                </a:cubicBezTo>
                <a:cubicBezTo>
                  <a:pt x="1474852" y="1041788"/>
                  <a:pt x="1478911" y="1043797"/>
                  <a:pt x="1485531" y="1039794"/>
                </a:cubicBezTo>
                <a:cubicBezTo>
                  <a:pt x="1490537" y="1037014"/>
                  <a:pt x="1495210" y="1032452"/>
                  <a:pt x="1500384" y="1030563"/>
                </a:cubicBezTo>
                <a:cubicBezTo>
                  <a:pt x="1522189" y="1019112"/>
                  <a:pt x="1548715" y="1027991"/>
                  <a:pt x="1558049" y="1048384"/>
                </a:cubicBezTo>
                <a:cubicBezTo>
                  <a:pt x="1561327" y="1056072"/>
                  <a:pt x="1559100" y="1063867"/>
                  <a:pt x="1560598" y="1071887"/>
                </a:cubicBezTo>
                <a:cubicBezTo>
                  <a:pt x="1561872" y="1083639"/>
                  <a:pt x="1567321" y="1088155"/>
                  <a:pt x="1578666" y="1089726"/>
                </a:cubicBezTo>
                <a:cubicBezTo>
                  <a:pt x="1584338" y="1090511"/>
                  <a:pt x="1589844" y="1090405"/>
                  <a:pt x="1595516" y="1091190"/>
                </a:cubicBezTo>
                <a:cubicBezTo>
                  <a:pt x="1606861" y="1092760"/>
                  <a:pt x="1612757" y="1089814"/>
                  <a:pt x="1615210" y="1078288"/>
                </a:cubicBezTo>
                <a:cubicBezTo>
                  <a:pt x="1617604" y="1071385"/>
                  <a:pt x="1620440" y="1071777"/>
                  <a:pt x="1625722" y="1075402"/>
                </a:cubicBezTo>
                <a:cubicBezTo>
                  <a:pt x="1637176" y="1082486"/>
                  <a:pt x="1643962" y="1079374"/>
                  <a:pt x="1646972" y="1065900"/>
                </a:cubicBezTo>
                <a:cubicBezTo>
                  <a:pt x="1647196" y="1062168"/>
                  <a:pt x="1646530" y="1058603"/>
                  <a:pt x="1642637" y="1057486"/>
                </a:cubicBezTo>
                <a:cubicBezTo>
                  <a:pt x="1637855" y="1056535"/>
                  <a:pt x="1637631" y="1060266"/>
                  <a:pt x="1637407" y="1063997"/>
                </a:cubicBezTo>
                <a:cubicBezTo>
                  <a:pt x="1637906" y="1066670"/>
                  <a:pt x="1636626" y="1069677"/>
                  <a:pt x="1632899" y="1069450"/>
                </a:cubicBezTo>
                <a:cubicBezTo>
                  <a:pt x="1629340" y="1070115"/>
                  <a:pt x="1626170" y="1067941"/>
                  <a:pt x="1626395" y="1064209"/>
                </a:cubicBezTo>
                <a:cubicBezTo>
                  <a:pt x="1625453" y="1054240"/>
                  <a:pt x="1622733" y="1044602"/>
                  <a:pt x="1621624" y="1033741"/>
                </a:cubicBezTo>
                <a:cubicBezTo>
                  <a:pt x="1624794" y="1035916"/>
                  <a:pt x="1625850" y="1036641"/>
                  <a:pt x="1627073" y="1038257"/>
                </a:cubicBezTo>
                <a:cubicBezTo>
                  <a:pt x="1633411" y="1042608"/>
                  <a:pt x="1640531" y="1041278"/>
                  <a:pt x="1647093" y="1041897"/>
                </a:cubicBezTo>
                <a:cubicBezTo>
                  <a:pt x="1650820" y="1042123"/>
                  <a:pt x="1650710" y="1036609"/>
                  <a:pt x="1653047" y="1034328"/>
                </a:cubicBezTo>
                <a:cubicBezTo>
                  <a:pt x="1656997" y="1030824"/>
                  <a:pt x="1661114" y="1028210"/>
                  <a:pt x="1667677" y="1028829"/>
                </a:cubicBezTo>
                <a:cubicBezTo>
                  <a:pt x="1673183" y="1028723"/>
                  <a:pt x="1679413" y="1027559"/>
                  <a:pt x="1685974" y="1028178"/>
                </a:cubicBezTo>
                <a:cubicBezTo>
                  <a:pt x="1682139" y="1022438"/>
                  <a:pt x="1673465" y="1020369"/>
                  <a:pt x="1677805" y="1014025"/>
                </a:cubicBezTo>
                <a:cubicBezTo>
                  <a:pt x="1680532" y="1008904"/>
                  <a:pt x="1683484" y="1000051"/>
                  <a:pt x="1692992" y="1006577"/>
                </a:cubicBezTo>
                <a:cubicBezTo>
                  <a:pt x="1692992" y="1006577"/>
                  <a:pt x="1694605" y="1005354"/>
                  <a:pt x="1694438" y="1004461"/>
                </a:cubicBezTo>
                <a:cubicBezTo>
                  <a:pt x="1694496" y="999839"/>
                  <a:pt x="1695443" y="995050"/>
                  <a:pt x="1689047" y="995324"/>
                </a:cubicBezTo>
                <a:cubicBezTo>
                  <a:pt x="1681761" y="995762"/>
                  <a:pt x="1674866" y="993360"/>
                  <a:pt x="1668860" y="990793"/>
                </a:cubicBezTo>
                <a:cubicBezTo>
                  <a:pt x="1661075" y="988558"/>
                  <a:pt x="1655012" y="990613"/>
                  <a:pt x="1652618" y="997516"/>
                </a:cubicBezTo>
                <a:cubicBezTo>
                  <a:pt x="1649333" y="1004586"/>
                  <a:pt x="1646331" y="1003302"/>
                  <a:pt x="1642105" y="1000402"/>
                </a:cubicBezTo>
                <a:cubicBezTo>
                  <a:pt x="1633654" y="994603"/>
                  <a:pt x="1626817" y="987578"/>
                  <a:pt x="1617642" y="982836"/>
                </a:cubicBezTo>
                <a:cubicBezTo>
                  <a:pt x="1612526" y="980102"/>
                  <a:pt x="1608800" y="979876"/>
                  <a:pt x="1603961" y="983547"/>
                </a:cubicBezTo>
                <a:cubicBezTo>
                  <a:pt x="1600010" y="987052"/>
                  <a:pt x="1597116" y="991282"/>
                  <a:pt x="1591443" y="990497"/>
                </a:cubicBezTo>
                <a:cubicBezTo>
                  <a:pt x="1585938" y="990603"/>
                  <a:pt x="1584049" y="985422"/>
                  <a:pt x="1580714" y="982356"/>
                </a:cubicBezTo>
                <a:cubicBezTo>
                  <a:pt x="1574702" y="994546"/>
                  <a:pt x="1574702" y="994546"/>
                  <a:pt x="1562524" y="988520"/>
                </a:cubicBezTo>
                <a:cubicBezTo>
                  <a:pt x="1557575" y="986678"/>
                  <a:pt x="1552460" y="983944"/>
                  <a:pt x="1546896" y="988672"/>
                </a:cubicBezTo>
                <a:cubicBezTo>
                  <a:pt x="1534546" y="996512"/>
                  <a:pt x="1531710" y="996120"/>
                  <a:pt x="1522260" y="984973"/>
                </a:cubicBezTo>
                <a:cubicBezTo>
                  <a:pt x="1517702" y="980291"/>
                  <a:pt x="1513143" y="975608"/>
                  <a:pt x="1507694" y="971092"/>
                </a:cubicBezTo>
                <a:cubicBezTo>
                  <a:pt x="1495409" y="959552"/>
                  <a:pt x="1490959" y="960383"/>
                  <a:pt x="1482610" y="974856"/>
                </a:cubicBezTo>
                <a:cubicBezTo>
                  <a:pt x="1480440" y="978028"/>
                  <a:pt x="1479326" y="981925"/>
                  <a:pt x="1476433" y="986154"/>
                </a:cubicBezTo>
                <a:cubicBezTo>
                  <a:pt x="1473321" y="979357"/>
                  <a:pt x="1470542" y="974343"/>
                  <a:pt x="1467430" y="967545"/>
                </a:cubicBezTo>
                <a:cubicBezTo>
                  <a:pt x="1465983" y="969659"/>
                  <a:pt x="1466150" y="970551"/>
                  <a:pt x="1465427" y="971609"/>
                </a:cubicBezTo>
                <a:cubicBezTo>
                  <a:pt x="1460414" y="989146"/>
                  <a:pt x="1451514" y="990809"/>
                  <a:pt x="1439061" y="978378"/>
                </a:cubicBezTo>
                <a:cubicBezTo>
                  <a:pt x="1436783" y="976036"/>
                  <a:pt x="1434503" y="973695"/>
                  <a:pt x="1432058" y="970463"/>
                </a:cubicBezTo>
                <a:cubicBezTo>
                  <a:pt x="1430835" y="968847"/>
                  <a:pt x="1429612" y="967231"/>
                  <a:pt x="1430892" y="964224"/>
                </a:cubicBezTo>
                <a:cubicBezTo>
                  <a:pt x="1436847" y="956656"/>
                  <a:pt x="1430674" y="953197"/>
                  <a:pt x="1425392" y="949572"/>
                </a:cubicBezTo>
                <a:cubicBezTo>
                  <a:pt x="1410046" y="941371"/>
                  <a:pt x="1393194" y="939908"/>
                  <a:pt x="1376344" y="938443"/>
                </a:cubicBezTo>
                <a:cubicBezTo>
                  <a:pt x="1349371" y="937025"/>
                  <a:pt x="1321841" y="937556"/>
                  <a:pt x="1296430" y="924778"/>
                </a:cubicBezTo>
                <a:cubicBezTo>
                  <a:pt x="1288313" y="920761"/>
                  <a:pt x="1279969" y="920474"/>
                  <a:pt x="1271237" y="923028"/>
                </a:cubicBezTo>
                <a:cubicBezTo>
                  <a:pt x="1264284" y="925249"/>
                  <a:pt x="1257554" y="923739"/>
                  <a:pt x="1252273" y="920114"/>
                </a:cubicBezTo>
                <a:cubicBezTo>
                  <a:pt x="1242043" y="914646"/>
                  <a:pt x="1231420" y="912019"/>
                  <a:pt x="1219353" y="911507"/>
                </a:cubicBezTo>
                <a:cubicBezTo>
                  <a:pt x="1208174" y="910827"/>
                  <a:pt x="1196605" y="912989"/>
                  <a:pt x="1185483" y="907687"/>
                </a:cubicBezTo>
                <a:cubicBezTo>
                  <a:pt x="1175586" y="904001"/>
                  <a:pt x="1166188" y="902991"/>
                  <a:pt x="1158062" y="913731"/>
                </a:cubicBezTo>
                <a:cubicBezTo>
                  <a:pt x="1154342" y="898747"/>
                  <a:pt x="1144387" y="899684"/>
                  <a:pt x="1133541" y="900788"/>
                </a:cubicBezTo>
                <a:cubicBezTo>
                  <a:pt x="1125532" y="902283"/>
                  <a:pt x="1117356" y="902888"/>
                  <a:pt x="1109961" y="897813"/>
                </a:cubicBezTo>
                <a:cubicBezTo>
                  <a:pt x="1099231" y="889672"/>
                  <a:pt x="1087720" y="887211"/>
                  <a:pt x="1075319" y="884916"/>
                </a:cubicBezTo>
                <a:cubicBezTo>
                  <a:pt x="1053519" y="881609"/>
                  <a:pt x="1031163" y="880251"/>
                  <a:pt x="1010310" y="872157"/>
                </a:cubicBezTo>
                <a:cubicBezTo>
                  <a:pt x="993515" y="866070"/>
                  <a:pt x="976332" y="862823"/>
                  <a:pt x="958201" y="864366"/>
                </a:cubicBezTo>
                <a:cubicBezTo>
                  <a:pt x="952860" y="865363"/>
                  <a:pt x="948801" y="863354"/>
                  <a:pt x="946023" y="858339"/>
                </a:cubicBezTo>
                <a:cubicBezTo>
                  <a:pt x="935741" y="842736"/>
                  <a:pt x="934851" y="842902"/>
                  <a:pt x="916330" y="847284"/>
                </a:cubicBezTo>
                <a:cubicBezTo>
                  <a:pt x="914549" y="847616"/>
                  <a:pt x="912769" y="847949"/>
                  <a:pt x="910099" y="848447"/>
                </a:cubicBezTo>
                <a:cubicBezTo>
                  <a:pt x="911771" y="842602"/>
                  <a:pt x="913442" y="836755"/>
                  <a:pt x="915280" y="831801"/>
                </a:cubicBezTo>
                <a:cubicBezTo>
                  <a:pt x="917174" y="822224"/>
                  <a:pt x="923628" y="817330"/>
                  <a:pt x="932695" y="816558"/>
                </a:cubicBezTo>
                <a:cubicBezTo>
                  <a:pt x="938033" y="815561"/>
                  <a:pt x="942816" y="816512"/>
                  <a:pt x="947988" y="814624"/>
                </a:cubicBezTo>
                <a:cubicBezTo>
                  <a:pt x="956556" y="811179"/>
                  <a:pt x="959558" y="812463"/>
                  <a:pt x="963001" y="821042"/>
                </a:cubicBezTo>
                <a:cubicBezTo>
                  <a:pt x="963667" y="824608"/>
                  <a:pt x="964334" y="828172"/>
                  <a:pt x="965000" y="831737"/>
                </a:cubicBezTo>
                <a:cubicBezTo>
                  <a:pt x="965109" y="837251"/>
                  <a:pt x="967945" y="837644"/>
                  <a:pt x="972394" y="836811"/>
                </a:cubicBezTo>
                <a:cubicBezTo>
                  <a:pt x="982350" y="835875"/>
                  <a:pt x="988637" y="830089"/>
                  <a:pt x="993702" y="822687"/>
                </a:cubicBezTo>
                <a:cubicBezTo>
                  <a:pt x="995316" y="821463"/>
                  <a:pt x="995705" y="818623"/>
                  <a:pt x="998542" y="819016"/>
                </a:cubicBezTo>
                <a:cubicBezTo>
                  <a:pt x="1000487" y="819575"/>
                  <a:pt x="1000987" y="822248"/>
                  <a:pt x="1002210" y="823864"/>
                </a:cubicBezTo>
                <a:cubicBezTo>
                  <a:pt x="1002543" y="825646"/>
                  <a:pt x="1002709" y="826539"/>
                  <a:pt x="1003043" y="828320"/>
                </a:cubicBezTo>
                <a:cubicBezTo>
                  <a:pt x="1004207" y="834559"/>
                  <a:pt x="1007210" y="835843"/>
                  <a:pt x="1012217" y="833063"/>
                </a:cubicBezTo>
                <a:cubicBezTo>
                  <a:pt x="1017057" y="829392"/>
                  <a:pt x="1020228" y="831567"/>
                  <a:pt x="1023729" y="835525"/>
                </a:cubicBezTo>
                <a:cubicBezTo>
                  <a:pt x="1027064" y="838591"/>
                  <a:pt x="1026840" y="842322"/>
                  <a:pt x="1024669" y="845494"/>
                </a:cubicBezTo>
                <a:cubicBezTo>
                  <a:pt x="1022665" y="849558"/>
                  <a:pt x="1017883" y="848606"/>
                  <a:pt x="1013824" y="846598"/>
                </a:cubicBezTo>
                <a:cubicBezTo>
                  <a:pt x="1010988" y="846205"/>
                  <a:pt x="1008875" y="844755"/>
                  <a:pt x="1006871" y="848818"/>
                </a:cubicBezTo>
                <a:cubicBezTo>
                  <a:pt x="1004867" y="852883"/>
                  <a:pt x="1006980" y="854332"/>
                  <a:pt x="1009259" y="856673"/>
                </a:cubicBezTo>
                <a:cubicBezTo>
                  <a:pt x="1014541" y="860298"/>
                  <a:pt x="1029894" y="853741"/>
                  <a:pt x="1030341" y="846279"/>
                </a:cubicBezTo>
                <a:cubicBezTo>
                  <a:pt x="1031738" y="834028"/>
                  <a:pt x="1040080" y="834315"/>
                  <a:pt x="1048422" y="834601"/>
                </a:cubicBezTo>
                <a:cubicBezTo>
                  <a:pt x="1065830" y="834117"/>
                  <a:pt x="1083347" y="839146"/>
                  <a:pt x="1100197" y="840609"/>
                </a:cubicBezTo>
                <a:cubicBezTo>
                  <a:pt x="1104981" y="841560"/>
                  <a:pt x="1105646" y="845125"/>
                  <a:pt x="1104533" y="849023"/>
                </a:cubicBezTo>
                <a:cubicBezTo>
                  <a:pt x="1103585" y="853811"/>
                  <a:pt x="1102638" y="858599"/>
                  <a:pt x="1102746" y="864113"/>
                </a:cubicBezTo>
                <a:cubicBezTo>
                  <a:pt x="1103745" y="869460"/>
                  <a:pt x="1107638" y="870578"/>
                  <a:pt x="1111530" y="871696"/>
                </a:cubicBezTo>
                <a:cubicBezTo>
                  <a:pt x="1114534" y="872979"/>
                  <a:pt x="1114591" y="868357"/>
                  <a:pt x="1116204" y="867134"/>
                </a:cubicBezTo>
                <a:cubicBezTo>
                  <a:pt x="1119489" y="860064"/>
                  <a:pt x="1123663" y="852828"/>
                  <a:pt x="1126947" y="845759"/>
                </a:cubicBezTo>
                <a:cubicBezTo>
                  <a:pt x="1128170" y="847375"/>
                  <a:pt x="1128336" y="848266"/>
                  <a:pt x="1128503" y="849157"/>
                </a:cubicBezTo>
                <a:cubicBezTo>
                  <a:pt x="1131390" y="859686"/>
                  <a:pt x="1131390" y="859686"/>
                  <a:pt x="1140180" y="852510"/>
                </a:cubicBezTo>
                <a:cubicBezTo>
                  <a:pt x="1143241" y="849171"/>
                  <a:pt x="1144464" y="850788"/>
                  <a:pt x="1145853" y="853295"/>
                </a:cubicBezTo>
                <a:cubicBezTo>
                  <a:pt x="1149855" y="859926"/>
                  <a:pt x="1155693" y="861602"/>
                  <a:pt x="1161590" y="858657"/>
                </a:cubicBezTo>
                <a:cubicBezTo>
                  <a:pt x="1170547" y="852372"/>
                  <a:pt x="1180502" y="851434"/>
                  <a:pt x="1190293" y="849606"/>
                </a:cubicBezTo>
                <a:cubicBezTo>
                  <a:pt x="1195631" y="848608"/>
                  <a:pt x="1198135" y="847218"/>
                  <a:pt x="1193576" y="842536"/>
                </a:cubicBezTo>
                <a:cubicBezTo>
                  <a:pt x="1189908" y="837688"/>
                  <a:pt x="1190131" y="833957"/>
                  <a:pt x="1195695" y="829228"/>
                </a:cubicBezTo>
                <a:cubicBezTo>
                  <a:pt x="1187186" y="828050"/>
                  <a:pt x="1178844" y="827764"/>
                  <a:pt x="1171060" y="825529"/>
                </a:cubicBezTo>
                <a:cubicBezTo>
                  <a:pt x="1163440" y="824185"/>
                  <a:pt x="1155654" y="821950"/>
                  <a:pt x="1149150" y="816709"/>
                </a:cubicBezTo>
                <a:cubicBezTo>
                  <a:pt x="1160220" y="811874"/>
                  <a:pt x="1160220" y="811874"/>
                  <a:pt x="1178626" y="816737"/>
                </a:cubicBezTo>
                <a:cubicBezTo>
                  <a:pt x="1190305" y="820089"/>
                  <a:pt x="1195477" y="818201"/>
                  <a:pt x="1200209" y="809016"/>
                </a:cubicBezTo>
                <a:cubicBezTo>
                  <a:pt x="1204773" y="798940"/>
                  <a:pt x="1204773" y="798940"/>
                  <a:pt x="1211944" y="807747"/>
                </a:cubicBezTo>
                <a:cubicBezTo>
                  <a:pt x="1212110" y="808638"/>
                  <a:pt x="1213167" y="809363"/>
                  <a:pt x="1213333" y="810254"/>
                </a:cubicBezTo>
                <a:cubicBezTo>
                  <a:pt x="1230121" y="831099"/>
                  <a:pt x="1242746" y="829662"/>
                  <a:pt x="1255993" y="806897"/>
                </a:cubicBezTo>
                <a:cubicBezTo>
                  <a:pt x="1260724" y="797713"/>
                  <a:pt x="1268623" y="790703"/>
                  <a:pt x="1278080" y="787093"/>
                </a:cubicBezTo>
                <a:cubicBezTo>
                  <a:pt x="1288593" y="784206"/>
                  <a:pt x="1298158" y="786109"/>
                  <a:pt x="1308613" y="787846"/>
                </a:cubicBezTo>
                <a:cubicBezTo>
                  <a:pt x="1321180" y="791032"/>
                  <a:pt x="1334639" y="794052"/>
                  <a:pt x="1347430" y="793508"/>
                </a:cubicBezTo>
                <a:cubicBezTo>
                  <a:pt x="1357386" y="792571"/>
                  <a:pt x="1367674" y="793415"/>
                  <a:pt x="1376517" y="796375"/>
                </a:cubicBezTo>
                <a:cubicBezTo>
                  <a:pt x="1383411" y="798777"/>
                  <a:pt x="1392087" y="800846"/>
                  <a:pt x="1398707" y="796843"/>
                </a:cubicBezTo>
                <a:cubicBezTo>
                  <a:pt x="1406940" y="791615"/>
                  <a:pt x="1412222" y="795240"/>
                  <a:pt x="1417836" y="800647"/>
                </a:cubicBezTo>
                <a:cubicBezTo>
                  <a:pt x="1428010" y="810737"/>
                  <a:pt x="1434957" y="823274"/>
                  <a:pt x="1437787" y="838425"/>
                </a:cubicBezTo>
                <a:cubicBezTo>
                  <a:pt x="1438452" y="841990"/>
                  <a:pt x="1439119" y="845555"/>
                  <a:pt x="1444791" y="846340"/>
                </a:cubicBezTo>
                <a:cubicBezTo>
                  <a:pt x="1450630" y="848015"/>
                  <a:pt x="1451577" y="843227"/>
                  <a:pt x="1453748" y="840055"/>
                </a:cubicBezTo>
                <a:cubicBezTo>
                  <a:pt x="1455028" y="837049"/>
                  <a:pt x="1456309" y="834043"/>
                  <a:pt x="1457755" y="831928"/>
                </a:cubicBezTo>
                <a:cubicBezTo>
                  <a:pt x="1463377" y="822577"/>
                  <a:pt x="1472833" y="818967"/>
                  <a:pt x="1482456" y="816247"/>
                </a:cubicBezTo>
                <a:cubicBezTo>
                  <a:pt x="1490465" y="814751"/>
                  <a:pt x="1491796" y="821880"/>
                  <a:pt x="1496188" y="825671"/>
                </a:cubicBezTo>
                <a:cubicBezTo>
                  <a:pt x="1499140" y="816819"/>
                  <a:pt x="1505594" y="811925"/>
                  <a:pt x="1513936" y="812212"/>
                </a:cubicBezTo>
                <a:cubicBezTo>
                  <a:pt x="1524224" y="813056"/>
                  <a:pt x="1533847" y="810337"/>
                  <a:pt x="1543470" y="807617"/>
                </a:cubicBezTo>
                <a:cubicBezTo>
                  <a:pt x="1563772" y="802903"/>
                  <a:pt x="1584182" y="803702"/>
                  <a:pt x="1602307" y="816918"/>
                </a:cubicBezTo>
                <a:cubicBezTo>
                  <a:pt x="1605477" y="819093"/>
                  <a:pt x="1608646" y="821268"/>
                  <a:pt x="1611872" y="818820"/>
                </a:cubicBezTo>
                <a:cubicBezTo>
                  <a:pt x="1618160" y="813035"/>
                  <a:pt x="1625445" y="812596"/>
                  <a:pt x="1632732" y="812158"/>
                </a:cubicBezTo>
                <a:cubicBezTo>
                  <a:pt x="1635401" y="811658"/>
                  <a:pt x="1637014" y="810435"/>
                  <a:pt x="1638295" y="807429"/>
                </a:cubicBezTo>
                <a:cubicBezTo>
                  <a:pt x="1639242" y="802640"/>
                  <a:pt x="1642969" y="802866"/>
                  <a:pt x="1646861" y="803984"/>
                </a:cubicBezTo>
                <a:cubicBezTo>
                  <a:pt x="1651644" y="804935"/>
                  <a:pt x="1657706" y="802881"/>
                  <a:pt x="1659928" y="809844"/>
                </a:cubicBezTo>
                <a:cubicBezTo>
                  <a:pt x="1661260" y="816974"/>
                  <a:pt x="1666209" y="818817"/>
                  <a:pt x="1671882" y="819602"/>
                </a:cubicBezTo>
                <a:cubicBezTo>
                  <a:pt x="1676664" y="820553"/>
                  <a:pt x="1682004" y="819555"/>
                  <a:pt x="1684449" y="822788"/>
                </a:cubicBezTo>
                <a:cubicBezTo>
                  <a:pt x="1689507" y="830144"/>
                  <a:pt x="1695403" y="827198"/>
                  <a:pt x="1702523" y="825868"/>
                </a:cubicBezTo>
                <a:cubicBezTo>
                  <a:pt x="1705027" y="824478"/>
                  <a:pt x="1707863" y="824871"/>
                  <a:pt x="1710532" y="824372"/>
                </a:cubicBezTo>
                <a:cubicBezTo>
                  <a:pt x="1723157" y="822936"/>
                  <a:pt x="1736116" y="823283"/>
                  <a:pt x="1748409" y="820064"/>
                </a:cubicBezTo>
                <a:cubicBezTo>
                  <a:pt x="1753582" y="818176"/>
                  <a:pt x="1760701" y="816846"/>
                  <a:pt x="1761815" y="812949"/>
                </a:cubicBezTo>
                <a:cubicBezTo>
                  <a:pt x="1762596" y="807269"/>
                  <a:pt x="1754978" y="805925"/>
                  <a:pt x="1750028" y="804083"/>
                </a:cubicBezTo>
                <a:cubicBezTo>
                  <a:pt x="1748972" y="803358"/>
                  <a:pt x="1747916" y="802633"/>
                  <a:pt x="1747026" y="802799"/>
                </a:cubicBezTo>
                <a:cubicBezTo>
                  <a:pt x="1731846" y="795489"/>
                  <a:pt x="1728235" y="786018"/>
                  <a:pt x="1736417" y="770654"/>
                </a:cubicBezTo>
                <a:cubicBezTo>
                  <a:pt x="1740975" y="775338"/>
                  <a:pt x="1745143" y="782859"/>
                  <a:pt x="1752929" y="785095"/>
                </a:cubicBezTo>
                <a:cubicBezTo>
                  <a:pt x="1761604" y="787163"/>
                  <a:pt x="1766835" y="780652"/>
                  <a:pt x="1773455" y="776649"/>
                </a:cubicBezTo>
                <a:cubicBezTo>
                  <a:pt x="1775791" y="774368"/>
                  <a:pt x="1778627" y="774760"/>
                  <a:pt x="1778569" y="779383"/>
                </a:cubicBezTo>
                <a:cubicBezTo>
                  <a:pt x="1778013" y="781332"/>
                  <a:pt x="1778346" y="783114"/>
                  <a:pt x="1777789" y="785062"/>
                </a:cubicBezTo>
                <a:cubicBezTo>
                  <a:pt x="1777398" y="787902"/>
                  <a:pt x="1777007" y="790743"/>
                  <a:pt x="1779287" y="793084"/>
                </a:cubicBezTo>
                <a:cubicBezTo>
                  <a:pt x="1780510" y="794700"/>
                  <a:pt x="1782680" y="791528"/>
                  <a:pt x="1784461" y="791195"/>
                </a:cubicBezTo>
                <a:cubicBezTo>
                  <a:pt x="1790190" y="787358"/>
                  <a:pt x="1792470" y="789699"/>
                  <a:pt x="1792578" y="795213"/>
                </a:cubicBezTo>
                <a:cubicBezTo>
                  <a:pt x="1792911" y="796995"/>
                  <a:pt x="1791464" y="799110"/>
                  <a:pt x="1794467" y="800394"/>
                </a:cubicBezTo>
                <a:cubicBezTo>
                  <a:pt x="1805933" y="777961"/>
                  <a:pt x="1812720" y="774849"/>
                  <a:pt x="1838746" y="781055"/>
                </a:cubicBezTo>
                <a:cubicBezTo>
                  <a:pt x="1839635" y="780889"/>
                  <a:pt x="1839635" y="780889"/>
                  <a:pt x="1840692" y="781614"/>
                </a:cubicBezTo>
                <a:cubicBezTo>
                  <a:pt x="1861044" y="787036"/>
                  <a:pt x="1881622" y="788726"/>
                  <a:pt x="1901591" y="782229"/>
                </a:cubicBezTo>
                <a:cubicBezTo>
                  <a:pt x="1908543" y="780008"/>
                  <a:pt x="1913493" y="781850"/>
                  <a:pt x="1917161" y="786699"/>
                </a:cubicBezTo>
                <a:cubicBezTo>
                  <a:pt x="1921886" y="792273"/>
                  <a:pt x="1928782" y="794674"/>
                  <a:pt x="1935178" y="794402"/>
                </a:cubicBezTo>
                <a:cubicBezTo>
                  <a:pt x="1946356" y="795080"/>
                  <a:pt x="1958258" y="794702"/>
                  <a:pt x="1969828" y="792541"/>
                </a:cubicBezTo>
                <a:cubicBezTo>
                  <a:pt x="1979617" y="790713"/>
                  <a:pt x="1980730" y="786815"/>
                  <a:pt x="1975506" y="778568"/>
                </a:cubicBezTo>
                <a:cubicBezTo>
                  <a:pt x="1974117" y="776061"/>
                  <a:pt x="1971114" y="774777"/>
                  <a:pt x="1973284" y="771605"/>
                </a:cubicBezTo>
                <a:cubicBezTo>
                  <a:pt x="1977069" y="767209"/>
                  <a:pt x="1975180" y="762028"/>
                  <a:pt x="1974180" y="756680"/>
                </a:cubicBezTo>
                <a:cubicBezTo>
                  <a:pt x="1973682" y="754007"/>
                  <a:pt x="1972126" y="750608"/>
                  <a:pt x="1975519" y="749052"/>
                </a:cubicBezTo>
                <a:cubicBezTo>
                  <a:pt x="1978912" y="747495"/>
                  <a:pt x="1981357" y="750728"/>
                  <a:pt x="1982747" y="753236"/>
                </a:cubicBezTo>
                <a:cubicBezTo>
                  <a:pt x="1986748" y="759867"/>
                  <a:pt x="1990583" y="765606"/>
                  <a:pt x="1994418" y="771346"/>
                </a:cubicBezTo>
                <a:cubicBezTo>
                  <a:pt x="2004201" y="784276"/>
                  <a:pt x="2016211" y="789411"/>
                  <a:pt x="2032064" y="785528"/>
                </a:cubicBezTo>
                <a:cubicBezTo>
                  <a:pt x="2040073" y="784032"/>
                  <a:pt x="2047917" y="781645"/>
                  <a:pt x="2055926" y="780148"/>
                </a:cubicBezTo>
                <a:cubicBezTo>
                  <a:pt x="2065549" y="777429"/>
                  <a:pt x="2071720" y="780888"/>
                  <a:pt x="2076055" y="789301"/>
                </a:cubicBezTo>
                <a:cubicBezTo>
                  <a:pt x="2077277" y="790917"/>
                  <a:pt x="2076886" y="793757"/>
                  <a:pt x="2079723" y="794149"/>
                </a:cubicBezTo>
                <a:cubicBezTo>
                  <a:pt x="2082118" y="787246"/>
                  <a:pt x="2085236" y="779285"/>
                  <a:pt x="2087464" y="771491"/>
                </a:cubicBezTo>
                <a:cubicBezTo>
                  <a:pt x="2091305" y="762473"/>
                  <a:pt x="2091305" y="762473"/>
                  <a:pt x="2097253" y="769662"/>
                </a:cubicBezTo>
                <a:cubicBezTo>
                  <a:pt x="2102144" y="776127"/>
                  <a:pt x="2106927" y="777078"/>
                  <a:pt x="2113048" y="770402"/>
                </a:cubicBezTo>
                <a:cubicBezTo>
                  <a:pt x="2118445" y="764782"/>
                  <a:pt x="2125397" y="762560"/>
                  <a:pt x="2133740" y="762847"/>
                </a:cubicBezTo>
                <a:cubicBezTo>
                  <a:pt x="2145642" y="762469"/>
                  <a:pt x="2157319" y="765822"/>
                  <a:pt x="2168997" y="769174"/>
                </a:cubicBezTo>
                <a:cubicBezTo>
                  <a:pt x="2180675" y="772526"/>
                  <a:pt x="2184958" y="770804"/>
                  <a:pt x="2191470" y="761287"/>
                </a:cubicBezTo>
                <a:cubicBezTo>
                  <a:pt x="2198538" y="749821"/>
                  <a:pt x="2208493" y="748884"/>
                  <a:pt x="2216887" y="759306"/>
                </a:cubicBezTo>
                <a:cubicBezTo>
                  <a:pt x="2224947" y="767946"/>
                  <a:pt x="2224947" y="767946"/>
                  <a:pt x="2231292" y="757537"/>
                </a:cubicBezTo>
                <a:cubicBezTo>
                  <a:pt x="2232182" y="757371"/>
                  <a:pt x="2232016" y="756480"/>
                  <a:pt x="2232905" y="756314"/>
                </a:cubicBezTo>
                <a:cubicBezTo>
                  <a:pt x="2235632" y="751194"/>
                  <a:pt x="2239359" y="751420"/>
                  <a:pt x="2243028" y="756268"/>
                </a:cubicBezTo>
                <a:cubicBezTo>
                  <a:pt x="2244416" y="758776"/>
                  <a:pt x="2245806" y="761283"/>
                  <a:pt x="2247195" y="763790"/>
                </a:cubicBezTo>
                <a:cubicBezTo>
                  <a:pt x="2252420" y="772038"/>
                  <a:pt x="2259482" y="775331"/>
                  <a:pt x="2267881" y="770994"/>
                </a:cubicBezTo>
                <a:cubicBezTo>
                  <a:pt x="2282177" y="763712"/>
                  <a:pt x="2297140" y="759995"/>
                  <a:pt x="2309880" y="749315"/>
                </a:cubicBezTo>
                <a:cubicBezTo>
                  <a:pt x="2313831" y="745809"/>
                  <a:pt x="2319003" y="743921"/>
                  <a:pt x="2321225" y="750885"/>
                </a:cubicBezTo>
                <a:cubicBezTo>
                  <a:pt x="2324004" y="755900"/>
                  <a:pt x="2327564" y="755235"/>
                  <a:pt x="2330791" y="752788"/>
                </a:cubicBezTo>
                <a:cubicBezTo>
                  <a:pt x="2337411" y="748784"/>
                  <a:pt x="2345420" y="747289"/>
                  <a:pt x="2352539" y="745958"/>
                </a:cubicBezTo>
                <a:cubicBezTo>
                  <a:pt x="2364108" y="743798"/>
                  <a:pt x="2367892" y="739401"/>
                  <a:pt x="2368564" y="728208"/>
                </a:cubicBezTo>
                <a:cubicBezTo>
                  <a:pt x="2368289" y="721804"/>
                  <a:pt x="2370958" y="721305"/>
                  <a:pt x="2376298" y="720307"/>
                </a:cubicBezTo>
                <a:cubicBezTo>
                  <a:pt x="2382528" y="719144"/>
                  <a:pt x="2389757" y="723327"/>
                  <a:pt x="2394987" y="716816"/>
                </a:cubicBezTo>
                <a:cubicBezTo>
                  <a:pt x="2399494" y="711363"/>
                  <a:pt x="2395326" y="703842"/>
                  <a:pt x="2396664" y="696213"/>
                </a:cubicBezTo>
                <a:cubicBezTo>
                  <a:pt x="2402279" y="701620"/>
                  <a:pt x="2405058" y="706634"/>
                  <a:pt x="2405333" y="713040"/>
                </a:cubicBezTo>
                <a:cubicBezTo>
                  <a:pt x="2405883" y="725849"/>
                  <a:pt x="2393758" y="729958"/>
                  <a:pt x="2386914" y="737694"/>
                </a:cubicBezTo>
                <a:cubicBezTo>
                  <a:pt x="2403317" y="746620"/>
                  <a:pt x="2412049" y="744066"/>
                  <a:pt x="2419009" y="727086"/>
                </a:cubicBezTo>
                <a:cubicBezTo>
                  <a:pt x="2420289" y="724081"/>
                  <a:pt x="2422459" y="720908"/>
                  <a:pt x="2423573" y="717011"/>
                </a:cubicBezTo>
                <a:cubicBezTo>
                  <a:pt x="2426691" y="709050"/>
                  <a:pt x="2429975" y="701981"/>
                  <a:pt x="2438542" y="698536"/>
                </a:cubicBezTo>
                <a:cubicBezTo>
                  <a:pt x="2441935" y="696979"/>
                  <a:pt x="2441436" y="694306"/>
                  <a:pt x="2441660" y="690575"/>
                </a:cubicBezTo>
                <a:cubicBezTo>
                  <a:pt x="2442440" y="684895"/>
                  <a:pt x="2440219" y="677932"/>
                  <a:pt x="2444560" y="671587"/>
                </a:cubicBezTo>
                <a:cubicBezTo>
                  <a:pt x="2445949" y="674094"/>
                  <a:pt x="2447172" y="675711"/>
                  <a:pt x="2448561" y="678219"/>
                </a:cubicBezTo>
                <a:cubicBezTo>
                  <a:pt x="2455566" y="686133"/>
                  <a:pt x="2461238" y="686918"/>
                  <a:pt x="2469139" y="679908"/>
                </a:cubicBezTo>
                <a:cubicBezTo>
                  <a:pt x="2476148" y="673065"/>
                  <a:pt x="2484882" y="670512"/>
                  <a:pt x="2494114" y="670631"/>
                </a:cubicBezTo>
                <a:cubicBezTo>
                  <a:pt x="2500676" y="671250"/>
                  <a:pt x="2507072" y="670978"/>
                  <a:pt x="2514524" y="671431"/>
                </a:cubicBezTo>
                <a:cubicBezTo>
                  <a:pt x="2534936" y="672230"/>
                  <a:pt x="2555512" y="673921"/>
                  <a:pt x="2575142" y="680399"/>
                </a:cubicBezTo>
                <a:cubicBezTo>
                  <a:pt x="2582927" y="682634"/>
                  <a:pt x="2584650" y="686925"/>
                  <a:pt x="2582255" y="693827"/>
                </a:cubicBezTo>
                <a:cubicBezTo>
                  <a:pt x="2579694" y="699840"/>
                  <a:pt x="2575910" y="704236"/>
                  <a:pt x="2571237" y="708798"/>
                </a:cubicBezTo>
                <a:cubicBezTo>
                  <a:pt x="2566729" y="714251"/>
                  <a:pt x="2560109" y="718255"/>
                  <a:pt x="2555936" y="725491"/>
                </a:cubicBezTo>
                <a:cubicBezTo>
                  <a:pt x="2586026" y="718948"/>
                  <a:pt x="2614504" y="713629"/>
                  <a:pt x="2632424" y="686302"/>
                </a:cubicBezTo>
                <a:cubicBezTo>
                  <a:pt x="2634760" y="684021"/>
                  <a:pt x="2637987" y="681573"/>
                  <a:pt x="2641880" y="682690"/>
                </a:cubicBezTo>
                <a:cubicBezTo>
                  <a:pt x="2645939" y="684699"/>
                  <a:pt x="2649109" y="686874"/>
                  <a:pt x="2650107" y="692222"/>
                </a:cubicBezTo>
                <a:cubicBezTo>
                  <a:pt x="2650606" y="694895"/>
                  <a:pt x="2649326" y="697901"/>
                  <a:pt x="2648045" y="700907"/>
                </a:cubicBezTo>
                <a:cubicBezTo>
                  <a:pt x="2644928" y="708868"/>
                  <a:pt x="2638807" y="715545"/>
                  <a:pt x="2636746" y="724231"/>
                </a:cubicBezTo>
                <a:cubicBezTo>
                  <a:pt x="2634685" y="732917"/>
                  <a:pt x="2639685" y="744895"/>
                  <a:pt x="2646413" y="746405"/>
                </a:cubicBezTo>
                <a:cubicBezTo>
                  <a:pt x="2654198" y="748641"/>
                  <a:pt x="2658540" y="742295"/>
                  <a:pt x="2663046" y="736843"/>
                </a:cubicBezTo>
                <a:cubicBezTo>
                  <a:pt x="2666107" y="733504"/>
                  <a:pt x="2665441" y="729939"/>
                  <a:pt x="2665665" y="726208"/>
                </a:cubicBezTo>
                <a:cubicBezTo>
                  <a:pt x="2664672" y="706102"/>
                  <a:pt x="2670626" y="698535"/>
                  <a:pt x="2690538" y="696660"/>
                </a:cubicBezTo>
                <a:cubicBezTo>
                  <a:pt x="2699603" y="695888"/>
                  <a:pt x="2707446" y="693501"/>
                  <a:pt x="2714957" y="689331"/>
                </a:cubicBezTo>
                <a:cubicBezTo>
                  <a:pt x="2735707" y="677155"/>
                  <a:pt x="2757397" y="674949"/>
                  <a:pt x="2778692" y="690339"/>
                </a:cubicBezTo>
                <a:cubicBezTo>
                  <a:pt x="2789255" y="697589"/>
                  <a:pt x="2789255" y="697589"/>
                  <a:pt x="2794211" y="684673"/>
                </a:cubicBezTo>
                <a:cubicBezTo>
                  <a:pt x="2797886" y="674764"/>
                  <a:pt x="2813072" y="667316"/>
                  <a:pt x="2818687" y="672723"/>
                </a:cubicBezTo>
                <a:lnTo>
                  <a:pt x="2824861" y="676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D402E4F-9B65-4F63-AEE5-74DC999A78F1}"/>
              </a:ext>
            </a:extLst>
          </p:cNvPr>
          <p:cNvSpPr txBox="1"/>
          <p:nvPr/>
        </p:nvSpPr>
        <p:spPr>
          <a:xfrm>
            <a:off x="492887" y="2994205"/>
            <a:ext cx="6038132" cy="1107996"/>
          </a:xfrm>
          <a:prstGeom prst="rect">
            <a:avLst/>
          </a:prstGeom>
          <a:noFill/>
        </p:spPr>
        <p:txBody>
          <a:bodyPr wrap="square" rtlCol="0" anchor="ctr">
            <a:spAutoFit/>
          </a:bodyPr>
          <a:lstStyle/>
          <a:p>
            <a:pPr algn="r"/>
            <a:r>
              <a:rPr lang="en-US" altLang="ko-KR" sz="6600" dirty="0">
                <a:cs typeface="Arial" pitchFamily="34" charset="0"/>
              </a:rPr>
              <a:t>Thank </a:t>
            </a:r>
            <a:r>
              <a:rPr lang="en-US" altLang="ko-KR" sz="6600" dirty="0">
                <a:solidFill>
                  <a:schemeClr val="bg1"/>
                </a:solidFill>
                <a:cs typeface="Arial" pitchFamily="34" charset="0"/>
              </a:rPr>
              <a:t>You</a:t>
            </a:r>
            <a:endParaRPr lang="ko-KR" altLang="en-US" sz="6600" dirty="0">
              <a:solidFill>
                <a:schemeClr val="bg1"/>
              </a:solidFill>
              <a:cs typeface="Arial" pitchFamily="34" charset="0"/>
            </a:endParaRPr>
          </a:p>
        </p:txBody>
      </p:sp>
      <p:sp>
        <p:nvSpPr>
          <p:cNvPr id="3" name="TextBox 2">
            <a:extLst>
              <a:ext uri="{FF2B5EF4-FFF2-40B4-BE49-F238E27FC236}">
                <a16:creationId xmlns:a16="http://schemas.microsoft.com/office/drawing/2014/main" id="{82C11501-5417-4004-AA75-BBF5EB2288AF}"/>
              </a:ext>
            </a:extLst>
          </p:cNvPr>
          <p:cNvSpPr txBox="1"/>
          <p:nvPr/>
        </p:nvSpPr>
        <p:spPr>
          <a:xfrm>
            <a:off x="7089062" y="4194546"/>
            <a:ext cx="6038059" cy="954107"/>
          </a:xfrm>
          <a:prstGeom prst="rect">
            <a:avLst/>
          </a:prstGeom>
          <a:noFill/>
        </p:spPr>
        <p:txBody>
          <a:bodyPr wrap="square" rtlCol="0" anchor="ctr">
            <a:spAutoFit/>
          </a:bodyPr>
          <a:lstStyle/>
          <a:p>
            <a:pPr algn="ctr"/>
            <a:r>
              <a:rPr lang="en-GB" sz="2800" b="1" dirty="0">
                <a:solidFill>
                  <a:srgbClr val="0D7FB7"/>
                </a:solidFill>
                <a:latin typeface="+mj-lt"/>
              </a:rPr>
              <a:t>Questions?</a:t>
            </a:r>
          </a:p>
          <a:p>
            <a:pPr algn="ctr"/>
            <a:r>
              <a:rPr lang="en-GB" sz="2800" b="1" dirty="0">
                <a:solidFill>
                  <a:srgbClr val="0D7FB7"/>
                </a:solidFill>
                <a:latin typeface="+mj-lt"/>
              </a:rPr>
              <a:t>Comments?</a:t>
            </a:r>
          </a:p>
        </p:txBody>
      </p:sp>
      <p:grpSp>
        <p:nvGrpSpPr>
          <p:cNvPr id="8" name="Group 7">
            <a:extLst>
              <a:ext uri="{FF2B5EF4-FFF2-40B4-BE49-F238E27FC236}">
                <a16:creationId xmlns:a16="http://schemas.microsoft.com/office/drawing/2014/main" id="{A3892D5C-77CA-4C6A-AAFB-3199B4869F5E}"/>
              </a:ext>
            </a:extLst>
          </p:cNvPr>
          <p:cNvGrpSpPr/>
          <p:nvPr/>
        </p:nvGrpSpPr>
        <p:grpSpPr>
          <a:xfrm rot="324199">
            <a:off x="6672202" y="3431661"/>
            <a:ext cx="1363949" cy="987340"/>
            <a:chOff x="9397302" y="2587944"/>
            <a:chExt cx="1726935" cy="1250100"/>
          </a:xfrm>
          <a:solidFill>
            <a:schemeClr val="bg1"/>
          </a:solidFill>
        </p:grpSpPr>
        <p:sp>
          <p:nvSpPr>
            <p:cNvPr id="9" name="Freeform: Shape 8">
              <a:extLst>
                <a:ext uri="{FF2B5EF4-FFF2-40B4-BE49-F238E27FC236}">
                  <a16:creationId xmlns:a16="http://schemas.microsoft.com/office/drawing/2014/main" id="{4844FB62-CC41-415B-9B30-7C1CA468AAC5}"/>
                </a:ext>
              </a:extLst>
            </p:cNvPr>
            <p:cNvSpPr/>
            <p:nvPr/>
          </p:nvSpPr>
          <p:spPr>
            <a:xfrm>
              <a:off x="10621684" y="2587944"/>
              <a:ext cx="502553" cy="650626"/>
            </a:xfrm>
            <a:custGeom>
              <a:avLst/>
              <a:gdLst>
                <a:gd name="connsiteX0" fmla="*/ 505835 w 502552"/>
                <a:gd name="connsiteY0" fmla="*/ 339223 h 650626"/>
                <a:gd name="connsiteX1" fmla="*/ 499105 w 502552"/>
                <a:gd name="connsiteY1" fmla="*/ 179483 h 650626"/>
                <a:gd name="connsiteX2" fmla="*/ 491477 w 502552"/>
                <a:gd name="connsiteY2" fmla="*/ 158394 h 650626"/>
                <a:gd name="connsiteX3" fmla="*/ 347890 w 502552"/>
                <a:gd name="connsiteY3" fmla="*/ 35448 h 650626"/>
                <a:gd name="connsiteX4" fmla="*/ 261738 w 502552"/>
                <a:gd name="connsiteY4" fmla="*/ 0 h 650626"/>
                <a:gd name="connsiteX5" fmla="*/ 241546 w 502552"/>
                <a:gd name="connsiteY5" fmla="*/ 0 h 650626"/>
                <a:gd name="connsiteX6" fmla="*/ 166612 w 502552"/>
                <a:gd name="connsiteY6" fmla="*/ 30063 h 650626"/>
                <a:gd name="connsiteX7" fmla="*/ 24372 w 502552"/>
                <a:gd name="connsiteY7" fmla="*/ 66857 h 650626"/>
                <a:gd name="connsiteX8" fmla="*/ 141 w 502552"/>
                <a:gd name="connsiteY8" fmla="*/ 93331 h 650626"/>
                <a:gd name="connsiteX9" fmla="*/ 14500 w 502552"/>
                <a:gd name="connsiteY9" fmla="*/ 114421 h 650626"/>
                <a:gd name="connsiteX10" fmla="*/ 150459 w 502552"/>
                <a:gd name="connsiteY10" fmla="*/ 188009 h 650626"/>
                <a:gd name="connsiteX11" fmla="*/ 191740 w 502552"/>
                <a:gd name="connsiteY11" fmla="*/ 260251 h 650626"/>
                <a:gd name="connsiteX12" fmla="*/ 188150 w 502552"/>
                <a:gd name="connsiteY12" fmla="*/ 305570 h 650626"/>
                <a:gd name="connsiteX13" fmla="*/ 167061 w 502552"/>
                <a:gd name="connsiteY13" fmla="*/ 602166 h 650626"/>
                <a:gd name="connsiteX14" fmla="*/ 226290 w 502552"/>
                <a:gd name="connsiteY14" fmla="*/ 652870 h 650626"/>
                <a:gd name="connsiteX15" fmla="*/ 295391 w 502552"/>
                <a:gd name="connsiteY15" fmla="*/ 642101 h 650626"/>
                <a:gd name="connsiteX16" fmla="*/ 372569 w 502552"/>
                <a:gd name="connsiteY16" fmla="*/ 594089 h 650626"/>
                <a:gd name="connsiteX17" fmla="*/ 431799 w 502552"/>
                <a:gd name="connsiteY17" fmla="*/ 533065 h 650626"/>
                <a:gd name="connsiteX18" fmla="*/ 453785 w 502552"/>
                <a:gd name="connsiteY18" fmla="*/ 520501 h 650626"/>
                <a:gd name="connsiteX19" fmla="*/ 476220 w 502552"/>
                <a:gd name="connsiteY19" fmla="*/ 486848 h 650626"/>
                <a:gd name="connsiteX20" fmla="*/ 501797 w 502552"/>
                <a:gd name="connsiteY20" fmla="*/ 367043 h 650626"/>
                <a:gd name="connsiteX21" fmla="*/ 505835 w 502552"/>
                <a:gd name="connsiteY21" fmla="*/ 339223 h 650626"/>
                <a:gd name="connsiteX22" fmla="*/ 457824 w 502552"/>
                <a:gd name="connsiteY22" fmla="*/ 300186 h 650626"/>
                <a:gd name="connsiteX23" fmla="*/ 367184 w 502552"/>
                <a:gd name="connsiteY23" fmla="*/ 335633 h 650626"/>
                <a:gd name="connsiteX24" fmla="*/ 365390 w 502552"/>
                <a:gd name="connsiteY24" fmla="*/ 327108 h 650626"/>
                <a:gd name="connsiteX25" fmla="*/ 467246 w 502552"/>
                <a:gd name="connsiteY25" fmla="*/ 204162 h 650626"/>
                <a:gd name="connsiteX26" fmla="*/ 469490 w 502552"/>
                <a:gd name="connsiteY26" fmla="*/ 289865 h 650626"/>
                <a:gd name="connsiteX27" fmla="*/ 457824 w 502552"/>
                <a:gd name="connsiteY27" fmla="*/ 300186 h 65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52" h="650626">
                  <a:moveTo>
                    <a:pt x="505835" y="339223"/>
                  </a:moveTo>
                  <a:cubicBezTo>
                    <a:pt x="504040" y="285827"/>
                    <a:pt x="501797" y="232879"/>
                    <a:pt x="499105" y="179483"/>
                  </a:cubicBezTo>
                  <a:cubicBezTo>
                    <a:pt x="498656" y="172304"/>
                    <a:pt x="494169" y="165125"/>
                    <a:pt x="491477" y="158394"/>
                  </a:cubicBezTo>
                  <a:cubicBezTo>
                    <a:pt x="464554" y="92883"/>
                    <a:pt x="410709" y="58781"/>
                    <a:pt x="347890" y="35448"/>
                  </a:cubicBezTo>
                  <a:cubicBezTo>
                    <a:pt x="318724" y="24679"/>
                    <a:pt x="290456" y="11666"/>
                    <a:pt x="261738" y="0"/>
                  </a:cubicBezTo>
                  <a:cubicBezTo>
                    <a:pt x="255007" y="0"/>
                    <a:pt x="248277" y="0"/>
                    <a:pt x="241546" y="0"/>
                  </a:cubicBezTo>
                  <a:cubicBezTo>
                    <a:pt x="216419" y="9872"/>
                    <a:pt x="191291" y="18846"/>
                    <a:pt x="166612" y="30063"/>
                  </a:cubicBezTo>
                  <a:cubicBezTo>
                    <a:pt x="121293" y="50255"/>
                    <a:pt x="76870" y="74486"/>
                    <a:pt x="24372" y="66857"/>
                  </a:cubicBezTo>
                  <a:cubicBezTo>
                    <a:pt x="5077" y="64165"/>
                    <a:pt x="2385" y="81665"/>
                    <a:pt x="141" y="93331"/>
                  </a:cubicBezTo>
                  <a:cubicBezTo>
                    <a:pt x="-1205" y="99613"/>
                    <a:pt x="7321" y="110831"/>
                    <a:pt x="14500" y="114421"/>
                  </a:cubicBezTo>
                  <a:cubicBezTo>
                    <a:pt x="59371" y="139997"/>
                    <a:pt x="103793" y="166022"/>
                    <a:pt x="150459" y="188009"/>
                  </a:cubicBezTo>
                  <a:cubicBezTo>
                    <a:pt x="182766" y="203265"/>
                    <a:pt x="203406" y="220316"/>
                    <a:pt x="191740" y="260251"/>
                  </a:cubicBezTo>
                  <a:cubicBezTo>
                    <a:pt x="187701" y="274609"/>
                    <a:pt x="189047" y="290314"/>
                    <a:pt x="188150" y="305570"/>
                  </a:cubicBezTo>
                  <a:cubicBezTo>
                    <a:pt x="180971" y="404286"/>
                    <a:pt x="173791" y="503002"/>
                    <a:pt x="167061" y="602166"/>
                  </a:cubicBezTo>
                  <a:cubicBezTo>
                    <a:pt x="165266" y="628640"/>
                    <a:pt x="202509" y="658703"/>
                    <a:pt x="226290" y="652870"/>
                  </a:cubicBezTo>
                  <a:cubicBezTo>
                    <a:pt x="248726" y="647037"/>
                    <a:pt x="280584" y="624602"/>
                    <a:pt x="295391" y="642101"/>
                  </a:cubicBezTo>
                  <a:cubicBezTo>
                    <a:pt x="312442" y="662293"/>
                    <a:pt x="365838" y="637614"/>
                    <a:pt x="372569" y="594089"/>
                  </a:cubicBezTo>
                  <a:cubicBezTo>
                    <a:pt x="375261" y="563128"/>
                    <a:pt x="404427" y="546078"/>
                    <a:pt x="431799" y="533065"/>
                  </a:cubicBezTo>
                  <a:cubicBezTo>
                    <a:pt x="439427" y="529475"/>
                    <a:pt x="446157" y="523642"/>
                    <a:pt x="453785" y="520501"/>
                  </a:cubicBezTo>
                  <a:cubicBezTo>
                    <a:pt x="469041" y="514219"/>
                    <a:pt x="474426" y="503002"/>
                    <a:pt x="476220" y="486848"/>
                  </a:cubicBezTo>
                  <a:cubicBezTo>
                    <a:pt x="480708" y="446016"/>
                    <a:pt x="478464" y="403837"/>
                    <a:pt x="501797" y="367043"/>
                  </a:cubicBezTo>
                  <a:cubicBezTo>
                    <a:pt x="504938" y="358518"/>
                    <a:pt x="505835" y="348197"/>
                    <a:pt x="505835" y="339223"/>
                  </a:cubicBezTo>
                  <a:close/>
                  <a:moveTo>
                    <a:pt x="457824" y="300186"/>
                  </a:moveTo>
                  <a:cubicBezTo>
                    <a:pt x="428209" y="312301"/>
                    <a:pt x="398594" y="323518"/>
                    <a:pt x="367184" y="335633"/>
                  </a:cubicBezTo>
                  <a:cubicBezTo>
                    <a:pt x="365838" y="330249"/>
                    <a:pt x="365390" y="328903"/>
                    <a:pt x="365390" y="327108"/>
                  </a:cubicBezTo>
                  <a:cubicBezTo>
                    <a:pt x="367633" y="241854"/>
                    <a:pt x="367633" y="241854"/>
                    <a:pt x="467246" y="204162"/>
                  </a:cubicBezTo>
                  <a:cubicBezTo>
                    <a:pt x="468144" y="233777"/>
                    <a:pt x="469939" y="261597"/>
                    <a:pt x="469490" y="289865"/>
                  </a:cubicBezTo>
                  <a:cubicBezTo>
                    <a:pt x="469490" y="293455"/>
                    <a:pt x="462759" y="298391"/>
                    <a:pt x="457824" y="300186"/>
                  </a:cubicBezTo>
                  <a:close/>
                </a:path>
              </a:pathLst>
            </a:custGeom>
            <a:grpFill/>
            <a:ln w="44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C1D0AA-34F3-4555-AABC-6EF3202B82E3}"/>
                </a:ext>
              </a:extLst>
            </p:cNvPr>
            <p:cNvSpPr/>
            <p:nvPr/>
          </p:nvSpPr>
          <p:spPr>
            <a:xfrm>
              <a:off x="9397302" y="2837425"/>
              <a:ext cx="1382020" cy="1000619"/>
            </a:xfrm>
            <a:custGeom>
              <a:avLst/>
              <a:gdLst>
                <a:gd name="connsiteX0" fmla="*/ 1360483 w 1382020"/>
                <a:gd name="connsiteY0" fmla="*/ 314993 h 1000618"/>
                <a:gd name="connsiteX1" fmla="*/ 1373046 w 1382020"/>
                <a:gd name="connsiteY1" fmla="*/ 147625 h 1000618"/>
                <a:gd name="connsiteX2" fmla="*/ 1382918 w 1382020"/>
                <a:gd name="connsiteY2" fmla="*/ 0 h 1000618"/>
                <a:gd name="connsiteX3" fmla="*/ 1369008 w 1382020"/>
                <a:gd name="connsiteY3" fmla="*/ 6731 h 1000618"/>
                <a:gd name="connsiteX4" fmla="*/ 330249 w 1382020"/>
                <a:gd name="connsiteY4" fmla="*/ 573449 h 1000618"/>
                <a:gd name="connsiteX5" fmla="*/ 313647 w 1382020"/>
                <a:gd name="connsiteY5" fmla="*/ 603512 h 1000618"/>
                <a:gd name="connsiteX6" fmla="*/ 310955 w 1382020"/>
                <a:gd name="connsiteY6" fmla="*/ 896070 h 1000618"/>
                <a:gd name="connsiteX7" fmla="*/ 312301 w 1382020"/>
                <a:gd name="connsiteY7" fmla="*/ 918056 h 1000618"/>
                <a:gd name="connsiteX8" fmla="*/ 366594 w 1382020"/>
                <a:gd name="connsiteY8" fmla="*/ 888890 h 1000618"/>
                <a:gd name="connsiteX9" fmla="*/ 370184 w 1382020"/>
                <a:gd name="connsiteY9" fmla="*/ 895172 h 1000618"/>
                <a:gd name="connsiteX10" fmla="*/ 266533 w 1382020"/>
                <a:gd name="connsiteY10" fmla="*/ 961581 h 1000618"/>
                <a:gd name="connsiteX11" fmla="*/ 261597 w 1382020"/>
                <a:gd name="connsiteY11" fmla="*/ 926582 h 1000618"/>
                <a:gd name="connsiteX12" fmla="*/ 279096 w 1382020"/>
                <a:gd name="connsiteY12" fmla="*/ 928377 h 1000618"/>
                <a:gd name="connsiteX13" fmla="*/ 288071 w 1382020"/>
                <a:gd name="connsiteY13" fmla="*/ 604858 h 1000618"/>
                <a:gd name="connsiteX14" fmla="*/ 281789 w 1382020"/>
                <a:gd name="connsiteY14" fmla="*/ 587359 h 1000618"/>
                <a:gd name="connsiteX15" fmla="*/ 148074 w 1382020"/>
                <a:gd name="connsiteY15" fmla="*/ 509284 h 1000618"/>
                <a:gd name="connsiteX16" fmla="*/ 146728 w 1382020"/>
                <a:gd name="connsiteY16" fmla="*/ 537552 h 1000618"/>
                <a:gd name="connsiteX17" fmla="*/ 142240 w 1382020"/>
                <a:gd name="connsiteY17" fmla="*/ 799149 h 1000618"/>
                <a:gd name="connsiteX18" fmla="*/ 195637 w 1382020"/>
                <a:gd name="connsiteY18" fmla="*/ 887993 h 1000618"/>
                <a:gd name="connsiteX19" fmla="*/ 212239 w 1382020"/>
                <a:gd name="connsiteY19" fmla="*/ 923890 h 1000618"/>
                <a:gd name="connsiteX20" fmla="*/ 76729 w 1382020"/>
                <a:gd name="connsiteY20" fmla="*/ 848058 h 1000618"/>
                <a:gd name="connsiteX21" fmla="*/ 64165 w 1382020"/>
                <a:gd name="connsiteY21" fmla="*/ 824276 h 1000618"/>
                <a:gd name="connsiteX22" fmla="*/ 69999 w 1382020"/>
                <a:gd name="connsiteY22" fmla="*/ 820687 h 1000618"/>
                <a:gd name="connsiteX23" fmla="*/ 125638 w 1382020"/>
                <a:gd name="connsiteY23" fmla="*/ 850302 h 1000618"/>
                <a:gd name="connsiteX24" fmla="*/ 125190 w 1382020"/>
                <a:gd name="connsiteY24" fmla="*/ 514219 h 1000618"/>
                <a:gd name="connsiteX25" fmla="*/ 118010 w 1382020"/>
                <a:gd name="connsiteY25" fmla="*/ 494476 h 1000618"/>
                <a:gd name="connsiteX26" fmla="*/ 449 w 1382020"/>
                <a:gd name="connsiteY26" fmla="*/ 424478 h 1000618"/>
                <a:gd name="connsiteX27" fmla="*/ 0 w 1382020"/>
                <a:gd name="connsiteY27" fmla="*/ 754278 h 1000618"/>
                <a:gd name="connsiteX28" fmla="*/ 24230 w 1382020"/>
                <a:gd name="connsiteY28" fmla="*/ 795110 h 1000618"/>
                <a:gd name="connsiteX29" fmla="*/ 42627 w 1382020"/>
                <a:gd name="connsiteY29" fmla="*/ 828763 h 1000618"/>
                <a:gd name="connsiteX30" fmla="*/ 13461 w 1382020"/>
                <a:gd name="connsiteY30" fmla="*/ 812610 h 1000618"/>
                <a:gd name="connsiteX31" fmla="*/ 51153 w 1382020"/>
                <a:gd name="connsiteY31" fmla="*/ 886198 h 1000618"/>
                <a:gd name="connsiteX32" fmla="*/ 240508 w 1382020"/>
                <a:gd name="connsiteY32" fmla="*/ 994785 h 1000618"/>
                <a:gd name="connsiteX33" fmla="*/ 279096 w 1382020"/>
                <a:gd name="connsiteY33" fmla="*/ 994785 h 1000618"/>
                <a:gd name="connsiteX34" fmla="*/ 358518 w 1382020"/>
                <a:gd name="connsiteY34" fmla="*/ 951710 h 1000618"/>
                <a:gd name="connsiteX35" fmla="*/ 468451 w 1382020"/>
                <a:gd name="connsiteY35" fmla="*/ 971901 h 1000618"/>
                <a:gd name="connsiteX36" fmla="*/ 495374 w 1382020"/>
                <a:gd name="connsiteY36" fmla="*/ 897416 h 1000618"/>
                <a:gd name="connsiteX37" fmla="*/ 515117 w 1382020"/>
                <a:gd name="connsiteY37" fmla="*/ 865109 h 1000618"/>
                <a:gd name="connsiteX38" fmla="*/ 536655 w 1382020"/>
                <a:gd name="connsiteY38" fmla="*/ 853891 h 1000618"/>
                <a:gd name="connsiteX39" fmla="*/ 648383 w 1382020"/>
                <a:gd name="connsiteY39" fmla="*/ 859276 h 1000618"/>
                <a:gd name="connsiteX40" fmla="*/ 670370 w 1382020"/>
                <a:gd name="connsiteY40" fmla="*/ 798700 h 1000618"/>
                <a:gd name="connsiteX41" fmla="*/ 689216 w 1382020"/>
                <a:gd name="connsiteY41" fmla="*/ 769534 h 1000618"/>
                <a:gd name="connsiteX42" fmla="*/ 958889 w 1382020"/>
                <a:gd name="connsiteY42" fmla="*/ 622807 h 1000618"/>
                <a:gd name="connsiteX43" fmla="*/ 970555 w 1382020"/>
                <a:gd name="connsiteY43" fmla="*/ 617871 h 1000618"/>
                <a:gd name="connsiteX44" fmla="*/ 976837 w 1382020"/>
                <a:gd name="connsiteY44" fmla="*/ 636268 h 1000618"/>
                <a:gd name="connsiteX45" fmla="*/ 1054464 w 1382020"/>
                <a:gd name="connsiteY45" fmla="*/ 665434 h 1000618"/>
                <a:gd name="connsiteX46" fmla="*/ 1107860 w 1382020"/>
                <a:gd name="connsiteY46" fmla="*/ 578385 h 1000618"/>
                <a:gd name="connsiteX47" fmla="*/ 1127603 w 1382020"/>
                <a:gd name="connsiteY47" fmla="*/ 546975 h 1000618"/>
                <a:gd name="connsiteX48" fmla="*/ 1157218 w 1382020"/>
                <a:gd name="connsiteY48" fmla="*/ 529924 h 1000618"/>
                <a:gd name="connsiteX49" fmla="*/ 1257729 w 1382020"/>
                <a:gd name="connsiteY49" fmla="*/ 541590 h 1000618"/>
                <a:gd name="connsiteX50" fmla="*/ 1291830 w 1382020"/>
                <a:gd name="connsiteY50" fmla="*/ 484605 h 1000618"/>
                <a:gd name="connsiteX51" fmla="*/ 1286446 w 1382020"/>
                <a:gd name="connsiteY51" fmla="*/ 417747 h 1000618"/>
                <a:gd name="connsiteX52" fmla="*/ 1377085 w 1382020"/>
                <a:gd name="connsiteY52" fmla="*/ 362556 h 1000618"/>
                <a:gd name="connsiteX53" fmla="*/ 1368111 w 1382020"/>
                <a:gd name="connsiteY53" fmla="*/ 345954 h 1000618"/>
                <a:gd name="connsiteX54" fmla="*/ 1273882 w 1382020"/>
                <a:gd name="connsiteY54" fmla="*/ 402042 h 1000618"/>
                <a:gd name="connsiteX55" fmla="*/ 1246959 w 1382020"/>
                <a:gd name="connsiteY55" fmla="*/ 395312 h 1000618"/>
                <a:gd name="connsiteX56" fmla="*/ 1341637 w 1382020"/>
                <a:gd name="connsiteY56" fmla="*/ 343710 h 1000618"/>
                <a:gd name="connsiteX57" fmla="*/ 1360483 w 1382020"/>
                <a:gd name="connsiteY57" fmla="*/ 314993 h 1000618"/>
                <a:gd name="connsiteX58" fmla="*/ 463067 w 1382020"/>
                <a:gd name="connsiteY58" fmla="*/ 834148 h 1000618"/>
                <a:gd name="connsiteX59" fmla="*/ 538450 w 1382020"/>
                <a:gd name="connsiteY59" fmla="*/ 791970 h 1000618"/>
                <a:gd name="connsiteX60" fmla="*/ 463067 w 1382020"/>
                <a:gd name="connsiteY60" fmla="*/ 834148 h 1000618"/>
                <a:gd name="connsiteX61" fmla="*/ 986709 w 1382020"/>
                <a:gd name="connsiteY61" fmla="*/ 545629 h 1000618"/>
                <a:gd name="connsiteX62" fmla="*/ 957094 w 1382020"/>
                <a:gd name="connsiteY62" fmla="*/ 582423 h 1000618"/>
                <a:gd name="connsiteX63" fmla="*/ 679344 w 1382020"/>
                <a:gd name="connsiteY63" fmla="*/ 734535 h 1000618"/>
                <a:gd name="connsiteX64" fmla="*/ 652870 w 1382020"/>
                <a:gd name="connsiteY64" fmla="*/ 739022 h 1000618"/>
                <a:gd name="connsiteX65" fmla="*/ 650627 w 1382020"/>
                <a:gd name="connsiteY65" fmla="*/ 729599 h 1000618"/>
                <a:gd name="connsiteX66" fmla="*/ 988055 w 1382020"/>
                <a:gd name="connsiteY66" fmla="*/ 541142 h 1000618"/>
                <a:gd name="connsiteX67" fmla="*/ 986709 w 1382020"/>
                <a:gd name="connsiteY67" fmla="*/ 545629 h 1000618"/>
                <a:gd name="connsiteX68" fmla="*/ 1147346 w 1382020"/>
                <a:gd name="connsiteY68" fmla="*/ 485951 h 1000618"/>
                <a:gd name="connsiteX69" fmla="*/ 1124013 w 1382020"/>
                <a:gd name="connsiteY69" fmla="*/ 506142 h 1000618"/>
                <a:gd name="connsiteX70" fmla="*/ 1096642 w 1382020"/>
                <a:gd name="connsiteY70" fmla="*/ 518706 h 1000618"/>
                <a:gd name="connsiteX71" fmla="*/ 1066579 w 1382020"/>
                <a:gd name="connsiteY71" fmla="*/ 497617 h 1000618"/>
                <a:gd name="connsiteX72" fmla="*/ 1114591 w 1382020"/>
                <a:gd name="connsiteY72" fmla="*/ 470695 h 1000618"/>
                <a:gd name="connsiteX73" fmla="*/ 1165743 w 1382020"/>
                <a:gd name="connsiteY73" fmla="*/ 442426 h 1000618"/>
                <a:gd name="connsiteX74" fmla="*/ 1147346 w 1382020"/>
                <a:gd name="connsiteY74" fmla="*/ 485951 h 100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82020" h="1000618">
                  <a:moveTo>
                    <a:pt x="1360483" y="314993"/>
                  </a:moveTo>
                  <a:cubicBezTo>
                    <a:pt x="1364072" y="259353"/>
                    <a:pt x="1369008" y="203265"/>
                    <a:pt x="1373046" y="147625"/>
                  </a:cubicBezTo>
                  <a:cubicBezTo>
                    <a:pt x="1376636" y="99164"/>
                    <a:pt x="1379328" y="50704"/>
                    <a:pt x="1382918" y="0"/>
                  </a:cubicBezTo>
                  <a:cubicBezTo>
                    <a:pt x="1376187" y="3141"/>
                    <a:pt x="1372598" y="4936"/>
                    <a:pt x="1369008" y="6731"/>
                  </a:cubicBezTo>
                  <a:cubicBezTo>
                    <a:pt x="1022605" y="195637"/>
                    <a:pt x="676652" y="384991"/>
                    <a:pt x="330249" y="573449"/>
                  </a:cubicBezTo>
                  <a:cubicBezTo>
                    <a:pt x="316339" y="581077"/>
                    <a:pt x="313647" y="589602"/>
                    <a:pt x="313647" y="603512"/>
                  </a:cubicBezTo>
                  <a:cubicBezTo>
                    <a:pt x="313198" y="700882"/>
                    <a:pt x="311852" y="798251"/>
                    <a:pt x="310955" y="896070"/>
                  </a:cubicBezTo>
                  <a:cubicBezTo>
                    <a:pt x="310955" y="902352"/>
                    <a:pt x="311403" y="908634"/>
                    <a:pt x="312301" y="918056"/>
                  </a:cubicBezTo>
                  <a:cubicBezTo>
                    <a:pt x="332044" y="907287"/>
                    <a:pt x="349095" y="897865"/>
                    <a:pt x="366594" y="888890"/>
                  </a:cubicBezTo>
                  <a:cubicBezTo>
                    <a:pt x="367941" y="891134"/>
                    <a:pt x="368838" y="892929"/>
                    <a:pt x="370184" y="895172"/>
                  </a:cubicBezTo>
                  <a:cubicBezTo>
                    <a:pt x="343710" y="928377"/>
                    <a:pt x="301532" y="937351"/>
                    <a:pt x="266533" y="961581"/>
                  </a:cubicBezTo>
                  <a:cubicBezTo>
                    <a:pt x="264738" y="948120"/>
                    <a:pt x="263392" y="938248"/>
                    <a:pt x="261597" y="926582"/>
                  </a:cubicBezTo>
                  <a:cubicBezTo>
                    <a:pt x="268328" y="927479"/>
                    <a:pt x="273263" y="927928"/>
                    <a:pt x="279096" y="928377"/>
                  </a:cubicBezTo>
                  <a:cubicBezTo>
                    <a:pt x="282237" y="819789"/>
                    <a:pt x="285378" y="712099"/>
                    <a:pt x="288071" y="604858"/>
                  </a:cubicBezTo>
                  <a:cubicBezTo>
                    <a:pt x="288071" y="599025"/>
                    <a:pt x="285827" y="590051"/>
                    <a:pt x="281789" y="587359"/>
                  </a:cubicBezTo>
                  <a:cubicBezTo>
                    <a:pt x="238713" y="561334"/>
                    <a:pt x="194739" y="536206"/>
                    <a:pt x="148074" y="509284"/>
                  </a:cubicBezTo>
                  <a:cubicBezTo>
                    <a:pt x="147625" y="521399"/>
                    <a:pt x="146728" y="529475"/>
                    <a:pt x="146728" y="537552"/>
                  </a:cubicBezTo>
                  <a:cubicBezTo>
                    <a:pt x="145830" y="625050"/>
                    <a:pt x="147625" y="712099"/>
                    <a:pt x="142240" y="799149"/>
                  </a:cubicBezTo>
                  <a:cubicBezTo>
                    <a:pt x="139548" y="845366"/>
                    <a:pt x="149869" y="874980"/>
                    <a:pt x="195637" y="887993"/>
                  </a:cubicBezTo>
                  <a:cubicBezTo>
                    <a:pt x="212688" y="892929"/>
                    <a:pt x="220316" y="904146"/>
                    <a:pt x="212239" y="923890"/>
                  </a:cubicBezTo>
                  <a:cubicBezTo>
                    <a:pt x="166471" y="898762"/>
                    <a:pt x="121151" y="874083"/>
                    <a:pt x="76729" y="848058"/>
                  </a:cubicBezTo>
                  <a:cubicBezTo>
                    <a:pt x="69999" y="844020"/>
                    <a:pt x="68204" y="832353"/>
                    <a:pt x="64165" y="824276"/>
                  </a:cubicBezTo>
                  <a:cubicBezTo>
                    <a:pt x="65960" y="822930"/>
                    <a:pt x="68204" y="822033"/>
                    <a:pt x="69999" y="820687"/>
                  </a:cubicBezTo>
                  <a:cubicBezTo>
                    <a:pt x="86601" y="829661"/>
                    <a:pt x="103203" y="838186"/>
                    <a:pt x="125638" y="850302"/>
                  </a:cubicBezTo>
                  <a:cubicBezTo>
                    <a:pt x="125638" y="734535"/>
                    <a:pt x="125638" y="624153"/>
                    <a:pt x="125190" y="514219"/>
                  </a:cubicBezTo>
                  <a:cubicBezTo>
                    <a:pt x="125190" y="507489"/>
                    <a:pt x="122946" y="497617"/>
                    <a:pt x="118010" y="494476"/>
                  </a:cubicBezTo>
                  <a:cubicBezTo>
                    <a:pt x="80319" y="471143"/>
                    <a:pt x="41730" y="448708"/>
                    <a:pt x="449" y="424478"/>
                  </a:cubicBezTo>
                  <a:cubicBezTo>
                    <a:pt x="449" y="537552"/>
                    <a:pt x="897" y="645691"/>
                    <a:pt x="0" y="754278"/>
                  </a:cubicBezTo>
                  <a:cubicBezTo>
                    <a:pt x="0" y="774470"/>
                    <a:pt x="4487" y="787931"/>
                    <a:pt x="24230" y="795110"/>
                  </a:cubicBezTo>
                  <a:cubicBezTo>
                    <a:pt x="38140" y="800495"/>
                    <a:pt x="49358" y="809020"/>
                    <a:pt x="42627" y="828763"/>
                  </a:cubicBezTo>
                  <a:cubicBezTo>
                    <a:pt x="32307" y="822930"/>
                    <a:pt x="23333" y="817995"/>
                    <a:pt x="13461" y="812610"/>
                  </a:cubicBezTo>
                  <a:cubicBezTo>
                    <a:pt x="8974" y="847161"/>
                    <a:pt x="18397" y="869147"/>
                    <a:pt x="51153" y="886198"/>
                  </a:cubicBezTo>
                  <a:cubicBezTo>
                    <a:pt x="115767" y="919403"/>
                    <a:pt x="178137" y="957543"/>
                    <a:pt x="240508" y="994785"/>
                  </a:cubicBezTo>
                  <a:cubicBezTo>
                    <a:pt x="254866" y="1003311"/>
                    <a:pt x="265635" y="1002862"/>
                    <a:pt x="279096" y="994785"/>
                  </a:cubicBezTo>
                  <a:cubicBezTo>
                    <a:pt x="304673" y="979529"/>
                    <a:pt x="331595" y="966068"/>
                    <a:pt x="358518" y="951710"/>
                  </a:cubicBezTo>
                  <a:cubicBezTo>
                    <a:pt x="383645" y="1012734"/>
                    <a:pt x="431657" y="1021708"/>
                    <a:pt x="468451" y="971901"/>
                  </a:cubicBezTo>
                  <a:cubicBezTo>
                    <a:pt x="483707" y="951261"/>
                    <a:pt x="492233" y="923441"/>
                    <a:pt x="495374" y="897416"/>
                  </a:cubicBezTo>
                  <a:cubicBezTo>
                    <a:pt x="497617" y="880814"/>
                    <a:pt x="500309" y="871391"/>
                    <a:pt x="515117" y="865109"/>
                  </a:cubicBezTo>
                  <a:cubicBezTo>
                    <a:pt x="522745" y="861968"/>
                    <a:pt x="529475" y="857929"/>
                    <a:pt x="536655" y="853891"/>
                  </a:cubicBezTo>
                  <a:cubicBezTo>
                    <a:pt x="567167" y="906390"/>
                    <a:pt x="615179" y="909082"/>
                    <a:pt x="648383" y="859276"/>
                  </a:cubicBezTo>
                  <a:cubicBezTo>
                    <a:pt x="660050" y="841776"/>
                    <a:pt x="666331" y="819341"/>
                    <a:pt x="670370" y="798700"/>
                  </a:cubicBezTo>
                  <a:cubicBezTo>
                    <a:pt x="673062" y="784790"/>
                    <a:pt x="676652" y="776265"/>
                    <a:pt x="689216" y="769534"/>
                  </a:cubicBezTo>
                  <a:cubicBezTo>
                    <a:pt x="779406" y="721074"/>
                    <a:pt x="869147" y="671716"/>
                    <a:pt x="958889" y="622807"/>
                  </a:cubicBezTo>
                  <a:cubicBezTo>
                    <a:pt x="962030" y="621012"/>
                    <a:pt x="966068" y="619666"/>
                    <a:pt x="970555" y="617871"/>
                  </a:cubicBezTo>
                  <a:cubicBezTo>
                    <a:pt x="972799" y="625050"/>
                    <a:pt x="974594" y="630883"/>
                    <a:pt x="976837" y="636268"/>
                  </a:cubicBezTo>
                  <a:cubicBezTo>
                    <a:pt x="990298" y="671716"/>
                    <a:pt x="1021259" y="683831"/>
                    <a:pt x="1054464" y="665434"/>
                  </a:cubicBezTo>
                  <a:cubicBezTo>
                    <a:pt x="1088566" y="646588"/>
                    <a:pt x="1104719" y="615627"/>
                    <a:pt x="1107860" y="578385"/>
                  </a:cubicBezTo>
                  <a:cubicBezTo>
                    <a:pt x="1109206" y="562680"/>
                    <a:pt x="1113693" y="553257"/>
                    <a:pt x="1127603" y="546975"/>
                  </a:cubicBezTo>
                  <a:cubicBezTo>
                    <a:pt x="1137923" y="542039"/>
                    <a:pt x="1147346" y="535309"/>
                    <a:pt x="1157218" y="529924"/>
                  </a:cubicBezTo>
                  <a:cubicBezTo>
                    <a:pt x="1189076" y="573897"/>
                    <a:pt x="1225870" y="574346"/>
                    <a:pt x="1257729" y="541590"/>
                  </a:cubicBezTo>
                  <a:cubicBezTo>
                    <a:pt x="1269843" y="529027"/>
                    <a:pt x="1288689" y="501207"/>
                    <a:pt x="1291830" y="484605"/>
                  </a:cubicBezTo>
                  <a:cubicBezTo>
                    <a:pt x="1295869" y="460374"/>
                    <a:pt x="1286446" y="442875"/>
                    <a:pt x="1286446" y="417747"/>
                  </a:cubicBezTo>
                  <a:cubicBezTo>
                    <a:pt x="1316958" y="399350"/>
                    <a:pt x="1347021" y="380953"/>
                    <a:pt x="1377085" y="362556"/>
                  </a:cubicBezTo>
                  <a:cubicBezTo>
                    <a:pt x="1375739" y="360312"/>
                    <a:pt x="1369457" y="348197"/>
                    <a:pt x="1368111" y="345954"/>
                  </a:cubicBezTo>
                  <a:cubicBezTo>
                    <a:pt x="1336701" y="364800"/>
                    <a:pt x="1305740" y="383197"/>
                    <a:pt x="1273882" y="402042"/>
                  </a:cubicBezTo>
                  <a:cubicBezTo>
                    <a:pt x="1267151" y="398453"/>
                    <a:pt x="1262216" y="398901"/>
                    <a:pt x="1246959" y="395312"/>
                  </a:cubicBezTo>
                  <a:cubicBezTo>
                    <a:pt x="1277472" y="378261"/>
                    <a:pt x="1312920" y="358518"/>
                    <a:pt x="1341637" y="343710"/>
                  </a:cubicBezTo>
                  <a:cubicBezTo>
                    <a:pt x="1354649" y="337877"/>
                    <a:pt x="1359585" y="329352"/>
                    <a:pt x="1360483" y="314993"/>
                  </a:cubicBezTo>
                  <a:close/>
                  <a:moveTo>
                    <a:pt x="463067" y="834148"/>
                  </a:moveTo>
                  <a:cubicBezTo>
                    <a:pt x="489989" y="818892"/>
                    <a:pt x="513771" y="805879"/>
                    <a:pt x="538450" y="791970"/>
                  </a:cubicBezTo>
                  <a:cubicBezTo>
                    <a:pt x="536206" y="819341"/>
                    <a:pt x="489092" y="847609"/>
                    <a:pt x="463067" y="834148"/>
                  </a:cubicBezTo>
                  <a:close/>
                  <a:moveTo>
                    <a:pt x="986709" y="545629"/>
                  </a:moveTo>
                  <a:cubicBezTo>
                    <a:pt x="974594" y="557295"/>
                    <a:pt x="971004" y="574346"/>
                    <a:pt x="957094" y="582423"/>
                  </a:cubicBezTo>
                  <a:cubicBezTo>
                    <a:pt x="865109" y="634024"/>
                    <a:pt x="772227" y="684280"/>
                    <a:pt x="679344" y="734535"/>
                  </a:cubicBezTo>
                  <a:cubicBezTo>
                    <a:pt x="671716" y="738573"/>
                    <a:pt x="661396" y="737676"/>
                    <a:pt x="652870" y="739022"/>
                  </a:cubicBezTo>
                  <a:cubicBezTo>
                    <a:pt x="651973" y="735881"/>
                    <a:pt x="651524" y="732740"/>
                    <a:pt x="650627" y="729599"/>
                  </a:cubicBezTo>
                  <a:cubicBezTo>
                    <a:pt x="763252" y="666780"/>
                    <a:pt x="875429" y="603961"/>
                    <a:pt x="988055" y="541142"/>
                  </a:cubicBezTo>
                  <a:cubicBezTo>
                    <a:pt x="989401" y="543385"/>
                    <a:pt x="977286" y="553706"/>
                    <a:pt x="986709" y="545629"/>
                  </a:cubicBezTo>
                  <a:close/>
                  <a:moveTo>
                    <a:pt x="1147346" y="485951"/>
                  </a:moveTo>
                  <a:cubicBezTo>
                    <a:pt x="1144205" y="494476"/>
                    <a:pt x="1132539" y="500309"/>
                    <a:pt x="1124013" y="506142"/>
                  </a:cubicBezTo>
                  <a:cubicBezTo>
                    <a:pt x="1116386" y="511527"/>
                    <a:pt x="1103373" y="515117"/>
                    <a:pt x="1096642" y="518706"/>
                  </a:cubicBezTo>
                  <a:cubicBezTo>
                    <a:pt x="1082284" y="507040"/>
                    <a:pt x="1081386" y="502104"/>
                    <a:pt x="1066579" y="497617"/>
                  </a:cubicBezTo>
                  <a:cubicBezTo>
                    <a:pt x="1081386" y="489092"/>
                    <a:pt x="1097988" y="479669"/>
                    <a:pt x="1114591" y="470695"/>
                  </a:cubicBezTo>
                  <a:cubicBezTo>
                    <a:pt x="1131193" y="461272"/>
                    <a:pt x="1148244" y="451849"/>
                    <a:pt x="1165743" y="442426"/>
                  </a:cubicBezTo>
                  <a:cubicBezTo>
                    <a:pt x="1151385" y="455887"/>
                    <a:pt x="1148244" y="465759"/>
                    <a:pt x="1147346" y="485951"/>
                  </a:cubicBezTo>
                  <a:close/>
                </a:path>
              </a:pathLst>
            </a:custGeom>
            <a:grpFill/>
            <a:ln w="44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54CE67A-B8C6-49A4-A6A4-5E6382D5AB55}"/>
                </a:ext>
              </a:extLst>
            </p:cNvPr>
            <p:cNvSpPr/>
            <p:nvPr/>
          </p:nvSpPr>
          <p:spPr>
            <a:xfrm>
              <a:off x="9416596" y="2663547"/>
              <a:ext cx="1346124" cy="726907"/>
            </a:xfrm>
            <a:custGeom>
              <a:avLst/>
              <a:gdLst>
                <a:gd name="connsiteX0" fmla="*/ 240507 w 1346123"/>
                <a:gd name="connsiteY0" fmla="*/ 715469 h 726906"/>
                <a:gd name="connsiteX1" fmla="*/ 315890 w 1346123"/>
                <a:gd name="connsiteY1" fmla="*/ 716366 h 726906"/>
                <a:gd name="connsiteX2" fmla="*/ 847161 w 1346123"/>
                <a:gd name="connsiteY2" fmla="*/ 422462 h 726906"/>
                <a:gd name="connsiteX3" fmla="*/ 1349713 w 1346123"/>
                <a:gd name="connsiteY3" fmla="*/ 145161 h 726906"/>
                <a:gd name="connsiteX4" fmla="*/ 1324586 w 1346123"/>
                <a:gd name="connsiteY4" fmla="*/ 130353 h 726906"/>
                <a:gd name="connsiteX5" fmla="*/ 1108309 w 1346123"/>
                <a:gd name="connsiteY5" fmla="*/ 7408 h 726906"/>
                <a:gd name="connsiteX6" fmla="*/ 1060297 w 1346123"/>
                <a:gd name="connsiteY6" fmla="*/ 7408 h 726906"/>
                <a:gd name="connsiteX7" fmla="*/ 160637 w 1346123"/>
                <a:gd name="connsiteY7" fmla="*/ 493358 h 726906"/>
                <a:gd name="connsiteX8" fmla="*/ 0 w 1346123"/>
                <a:gd name="connsiteY8" fmla="*/ 579959 h 726906"/>
                <a:gd name="connsiteX9" fmla="*/ 26025 w 1346123"/>
                <a:gd name="connsiteY9" fmla="*/ 595664 h 726906"/>
                <a:gd name="connsiteX10" fmla="*/ 240507 w 1346123"/>
                <a:gd name="connsiteY10" fmla="*/ 715469 h 7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123" h="726906">
                  <a:moveTo>
                    <a:pt x="240507" y="715469"/>
                  </a:moveTo>
                  <a:cubicBezTo>
                    <a:pt x="267878" y="731622"/>
                    <a:pt x="287622" y="732071"/>
                    <a:pt x="315890" y="716366"/>
                  </a:cubicBezTo>
                  <a:cubicBezTo>
                    <a:pt x="492232" y="617202"/>
                    <a:pt x="669921" y="520281"/>
                    <a:pt x="847161" y="422462"/>
                  </a:cubicBezTo>
                  <a:cubicBezTo>
                    <a:pt x="1014080" y="330477"/>
                    <a:pt x="1180550" y="238492"/>
                    <a:pt x="1349713" y="145161"/>
                  </a:cubicBezTo>
                  <a:cubicBezTo>
                    <a:pt x="1340290" y="139328"/>
                    <a:pt x="1332214" y="134841"/>
                    <a:pt x="1324586" y="130353"/>
                  </a:cubicBezTo>
                  <a:cubicBezTo>
                    <a:pt x="1252344" y="89521"/>
                    <a:pt x="1179653" y="49586"/>
                    <a:pt x="1108309" y="7408"/>
                  </a:cubicBezTo>
                  <a:cubicBezTo>
                    <a:pt x="1090360" y="-2913"/>
                    <a:pt x="1077348" y="-2015"/>
                    <a:pt x="1060297" y="7408"/>
                  </a:cubicBezTo>
                  <a:cubicBezTo>
                    <a:pt x="760560" y="169840"/>
                    <a:pt x="460374" y="331375"/>
                    <a:pt x="160637" y="493358"/>
                  </a:cubicBezTo>
                  <a:cubicBezTo>
                    <a:pt x="108139" y="521627"/>
                    <a:pt x="55640" y="549895"/>
                    <a:pt x="0" y="579959"/>
                  </a:cubicBezTo>
                  <a:cubicBezTo>
                    <a:pt x="10769" y="586241"/>
                    <a:pt x="18397" y="591177"/>
                    <a:pt x="26025" y="595664"/>
                  </a:cubicBezTo>
                  <a:cubicBezTo>
                    <a:pt x="97369" y="635150"/>
                    <a:pt x="170060" y="673290"/>
                    <a:pt x="240507" y="715469"/>
                  </a:cubicBezTo>
                  <a:close/>
                </a:path>
              </a:pathLst>
            </a:custGeom>
            <a:grpFill/>
            <a:ln w="448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ADD537E-6119-4E92-88A5-2BA46C97D85A}"/>
              </a:ext>
            </a:extLst>
          </p:cNvPr>
          <p:cNvGrpSpPr/>
          <p:nvPr/>
        </p:nvGrpSpPr>
        <p:grpSpPr>
          <a:xfrm>
            <a:off x="5228417" y="1472305"/>
            <a:ext cx="2584254" cy="1589556"/>
            <a:chOff x="6964855" y="3758531"/>
            <a:chExt cx="2272754" cy="1397955"/>
          </a:xfrm>
          <a:solidFill>
            <a:schemeClr val="bg1"/>
          </a:solidFill>
        </p:grpSpPr>
        <p:sp>
          <p:nvSpPr>
            <p:cNvPr id="13" name="Freeform: Shape 12">
              <a:extLst>
                <a:ext uri="{FF2B5EF4-FFF2-40B4-BE49-F238E27FC236}">
                  <a16:creationId xmlns:a16="http://schemas.microsoft.com/office/drawing/2014/main" id="{6083EC9B-2FC1-4757-B255-6FEFB6E8F836}"/>
                </a:ext>
              </a:extLst>
            </p:cNvPr>
            <p:cNvSpPr/>
            <p:nvPr/>
          </p:nvSpPr>
          <p:spPr>
            <a:xfrm>
              <a:off x="6964855" y="4245589"/>
              <a:ext cx="1226318" cy="910897"/>
            </a:xfrm>
            <a:custGeom>
              <a:avLst/>
              <a:gdLst>
                <a:gd name="connsiteX0" fmla="*/ 0 w 1226318"/>
                <a:gd name="connsiteY0" fmla="*/ 728111 h 910897"/>
                <a:gd name="connsiteX1" fmla="*/ 192047 w 1226318"/>
                <a:gd name="connsiteY1" fmla="*/ 854647 h 910897"/>
                <a:gd name="connsiteX2" fmla="*/ 231533 w 1226318"/>
                <a:gd name="connsiteY2" fmla="*/ 857339 h 910897"/>
                <a:gd name="connsiteX3" fmla="*/ 389479 w 1226318"/>
                <a:gd name="connsiteY3" fmla="*/ 780161 h 910897"/>
                <a:gd name="connsiteX4" fmla="*/ 378711 w 1226318"/>
                <a:gd name="connsiteY4" fmla="*/ 829070 h 910897"/>
                <a:gd name="connsiteX5" fmla="*/ 336981 w 1226318"/>
                <a:gd name="connsiteY5" fmla="*/ 843429 h 910897"/>
                <a:gd name="connsiteX6" fmla="*/ 310956 w 1226318"/>
                <a:gd name="connsiteY6" fmla="*/ 829070 h 910897"/>
                <a:gd name="connsiteX7" fmla="*/ 288071 w 1226318"/>
                <a:gd name="connsiteY7" fmla="*/ 839391 h 910897"/>
                <a:gd name="connsiteX8" fmla="*/ 250828 w 1226318"/>
                <a:gd name="connsiteY8" fmla="*/ 881120 h 910897"/>
                <a:gd name="connsiteX9" fmla="*/ 197880 w 1226318"/>
                <a:gd name="connsiteY9" fmla="*/ 893236 h 910897"/>
                <a:gd name="connsiteX10" fmla="*/ 170958 w 1226318"/>
                <a:gd name="connsiteY10" fmla="*/ 873044 h 910897"/>
                <a:gd name="connsiteX11" fmla="*/ 34999 w 1226318"/>
                <a:gd name="connsiteY11" fmla="*/ 780161 h 910897"/>
                <a:gd name="connsiteX12" fmla="*/ 0 w 1226318"/>
                <a:gd name="connsiteY12" fmla="*/ 737983 h 910897"/>
                <a:gd name="connsiteX13" fmla="*/ 0 w 1226318"/>
                <a:gd name="connsiteY13" fmla="*/ 728111 h 910897"/>
                <a:gd name="connsiteX14" fmla="*/ 26922 w 1226318"/>
                <a:gd name="connsiteY14" fmla="*/ 483566 h 910897"/>
                <a:gd name="connsiteX15" fmla="*/ 147624 w 1226318"/>
                <a:gd name="connsiteY15" fmla="*/ 561192 h 910897"/>
                <a:gd name="connsiteX16" fmla="*/ 201021 w 1226318"/>
                <a:gd name="connsiteY16" fmla="*/ 660358 h 910897"/>
                <a:gd name="connsiteX17" fmla="*/ 200123 w 1226318"/>
                <a:gd name="connsiteY17" fmla="*/ 806637 h 910897"/>
                <a:gd name="connsiteX18" fmla="*/ 34550 w 1226318"/>
                <a:gd name="connsiteY18" fmla="*/ 701190 h 910897"/>
                <a:gd name="connsiteX19" fmla="*/ 27371 w 1226318"/>
                <a:gd name="connsiteY19" fmla="*/ 687280 h 910897"/>
                <a:gd name="connsiteX20" fmla="*/ 26922 w 1226318"/>
                <a:gd name="connsiteY20" fmla="*/ 483566 h 910897"/>
                <a:gd name="connsiteX21" fmla="*/ 1196705 w 1226318"/>
                <a:gd name="connsiteY21" fmla="*/ 380363 h 910897"/>
                <a:gd name="connsiteX22" fmla="*/ 1200294 w 1226318"/>
                <a:gd name="connsiteY22" fmla="*/ 383055 h 910897"/>
                <a:gd name="connsiteX23" fmla="*/ 1185935 w 1226318"/>
                <a:gd name="connsiteY23" fmla="*/ 403247 h 910897"/>
                <a:gd name="connsiteX24" fmla="*/ 1141065 w 1226318"/>
                <a:gd name="connsiteY24" fmla="*/ 466964 h 910897"/>
                <a:gd name="connsiteX25" fmla="*/ 1085874 w 1226318"/>
                <a:gd name="connsiteY25" fmla="*/ 475489 h 910897"/>
                <a:gd name="connsiteX26" fmla="*/ 1051323 w 1226318"/>
                <a:gd name="connsiteY26" fmla="*/ 486259 h 910897"/>
                <a:gd name="connsiteX27" fmla="*/ 974145 w 1226318"/>
                <a:gd name="connsiteY27" fmla="*/ 516323 h 910897"/>
                <a:gd name="connsiteX28" fmla="*/ 947672 w 1226318"/>
                <a:gd name="connsiteY28" fmla="*/ 521707 h 910897"/>
                <a:gd name="connsiteX29" fmla="*/ 437939 w 1226318"/>
                <a:gd name="connsiteY29" fmla="*/ 763112 h 910897"/>
                <a:gd name="connsiteX30" fmla="*/ 407876 w 1226318"/>
                <a:gd name="connsiteY30" fmla="*/ 777022 h 910897"/>
                <a:gd name="connsiteX31" fmla="*/ 404735 w 1226318"/>
                <a:gd name="connsiteY31" fmla="*/ 772535 h 910897"/>
                <a:gd name="connsiteX32" fmla="*/ 1196705 w 1226318"/>
                <a:gd name="connsiteY32" fmla="*/ 380363 h 910897"/>
                <a:gd name="connsiteX33" fmla="*/ 662853 w 1226318"/>
                <a:gd name="connsiteY33" fmla="*/ 375259 h 910897"/>
                <a:gd name="connsiteX34" fmla="*/ 671715 w 1226318"/>
                <a:gd name="connsiteY34" fmla="*/ 375427 h 910897"/>
                <a:gd name="connsiteX35" fmla="*/ 671267 w 1226318"/>
                <a:gd name="connsiteY35" fmla="*/ 583629 h 910897"/>
                <a:gd name="connsiteX36" fmla="*/ 661844 w 1226318"/>
                <a:gd name="connsiteY36" fmla="*/ 597539 h 910897"/>
                <a:gd name="connsiteX37" fmla="*/ 214033 w 1226318"/>
                <a:gd name="connsiteY37" fmla="*/ 809329 h 910897"/>
                <a:gd name="connsiteX38" fmla="*/ 214033 w 1226318"/>
                <a:gd name="connsiteY38" fmla="*/ 766702 h 910897"/>
                <a:gd name="connsiteX39" fmla="*/ 214482 w 1226318"/>
                <a:gd name="connsiteY39" fmla="*/ 614141 h 910897"/>
                <a:gd name="connsiteX40" fmla="*/ 224802 w 1226318"/>
                <a:gd name="connsiteY40" fmla="*/ 593052 h 910897"/>
                <a:gd name="connsiteX41" fmla="*/ 660049 w 1226318"/>
                <a:gd name="connsiteY41" fmla="*/ 375427 h 910897"/>
                <a:gd name="connsiteX42" fmla="*/ 662853 w 1226318"/>
                <a:gd name="connsiteY42" fmla="*/ 375259 h 910897"/>
                <a:gd name="connsiteX43" fmla="*/ 1223177 w 1226318"/>
                <a:gd name="connsiteY43" fmla="*/ 340428 h 910897"/>
                <a:gd name="connsiteX44" fmla="*/ 1226318 w 1226318"/>
                <a:gd name="connsiteY44" fmla="*/ 348505 h 910897"/>
                <a:gd name="connsiteX45" fmla="*/ 800046 w 1226318"/>
                <a:gd name="connsiteY45" fmla="*/ 558501 h 910897"/>
                <a:gd name="connsiteX46" fmla="*/ 232879 w 1226318"/>
                <a:gd name="connsiteY46" fmla="*/ 838495 h 910897"/>
                <a:gd name="connsiteX47" fmla="*/ 195636 w 1226318"/>
                <a:gd name="connsiteY47" fmla="*/ 836700 h 910897"/>
                <a:gd name="connsiteX48" fmla="*/ 23332 w 1226318"/>
                <a:gd name="connsiteY48" fmla="*/ 723626 h 910897"/>
                <a:gd name="connsiteX49" fmla="*/ 8525 w 1226318"/>
                <a:gd name="connsiteY49" fmla="*/ 712408 h 910897"/>
                <a:gd name="connsiteX50" fmla="*/ 11217 w 1226318"/>
                <a:gd name="connsiteY50" fmla="*/ 707023 h 910897"/>
                <a:gd name="connsiteX51" fmla="*/ 34550 w 1226318"/>
                <a:gd name="connsiteY51" fmla="*/ 717792 h 910897"/>
                <a:gd name="connsiteX52" fmla="*/ 194739 w 1226318"/>
                <a:gd name="connsiteY52" fmla="*/ 822790 h 910897"/>
                <a:gd name="connsiteX53" fmla="*/ 233776 w 1226318"/>
                <a:gd name="connsiteY53" fmla="*/ 825034 h 910897"/>
                <a:gd name="connsiteX54" fmla="*/ 1192217 w 1226318"/>
                <a:gd name="connsiteY54" fmla="*/ 351646 h 910897"/>
                <a:gd name="connsiteX55" fmla="*/ 1223177 w 1226318"/>
                <a:gd name="connsiteY55" fmla="*/ 340428 h 910897"/>
                <a:gd name="connsiteX56" fmla="*/ 482305 w 1226318"/>
                <a:gd name="connsiteY56" fmla="*/ 264429 h 910897"/>
                <a:gd name="connsiteX57" fmla="*/ 504349 w 1226318"/>
                <a:gd name="connsiteY57" fmla="*/ 272225 h 910897"/>
                <a:gd name="connsiteX58" fmla="*/ 660050 w 1226318"/>
                <a:gd name="connsiteY58" fmla="*/ 359724 h 910897"/>
                <a:gd name="connsiteX59" fmla="*/ 221662 w 1226318"/>
                <a:gd name="connsiteY59" fmla="*/ 578244 h 910897"/>
                <a:gd name="connsiteX60" fmla="*/ 201919 w 1226318"/>
                <a:gd name="connsiteY60" fmla="*/ 581385 h 910897"/>
                <a:gd name="connsiteX61" fmla="*/ 35448 w 1226318"/>
                <a:gd name="connsiteY61" fmla="*/ 473247 h 910897"/>
                <a:gd name="connsiteX62" fmla="*/ 383645 w 1226318"/>
                <a:gd name="connsiteY62" fmla="*/ 307224 h 910897"/>
                <a:gd name="connsiteX63" fmla="*/ 459926 w 1226318"/>
                <a:gd name="connsiteY63" fmla="*/ 270430 h 910897"/>
                <a:gd name="connsiteX64" fmla="*/ 482305 w 1226318"/>
                <a:gd name="connsiteY64" fmla="*/ 264429 h 910897"/>
                <a:gd name="connsiteX65" fmla="*/ 559987 w 1226318"/>
                <a:gd name="connsiteY65" fmla="*/ 234533 h 910897"/>
                <a:gd name="connsiteX66" fmla="*/ 724214 w 1226318"/>
                <a:gd name="connsiteY66" fmla="*/ 337287 h 910897"/>
                <a:gd name="connsiteX67" fmla="*/ 733188 w 1226318"/>
                <a:gd name="connsiteY67" fmla="*/ 352094 h 910897"/>
                <a:gd name="connsiteX68" fmla="*/ 733637 w 1226318"/>
                <a:gd name="connsiteY68" fmla="*/ 541449 h 910897"/>
                <a:gd name="connsiteX69" fmla="*/ 691010 w 1226318"/>
                <a:gd name="connsiteY69" fmla="*/ 494335 h 910897"/>
                <a:gd name="connsiteX70" fmla="*/ 688766 w 1226318"/>
                <a:gd name="connsiteY70" fmla="*/ 375427 h 910897"/>
                <a:gd name="connsiteX71" fmla="*/ 673959 w 1226318"/>
                <a:gd name="connsiteY71" fmla="*/ 348954 h 910897"/>
                <a:gd name="connsiteX72" fmla="*/ 590948 w 1226318"/>
                <a:gd name="connsiteY72" fmla="*/ 294660 h 910897"/>
                <a:gd name="connsiteX73" fmla="*/ 559987 w 1226318"/>
                <a:gd name="connsiteY73" fmla="*/ 234533 h 910897"/>
                <a:gd name="connsiteX74" fmla="*/ 1198500 w 1226318"/>
                <a:gd name="connsiteY74" fmla="*/ 122356 h 910897"/>
                <a:gd name="connsiteX75" fmla="*/ 1198051 w 1226318"/>
                <a:gd name="connsiteY75" fmla="*/ 314853 h 910897"/>
                <a:gd name="connsiteX76" fmla="*/ 1185936 w 1226318"/>
                <a:gd name="connsiteY76" fmla="*/ 337288 h 910897"/>
                <a:gd name="connsiteX77" fmla="*/ 756521 w 1226318"/>
                <a:gd name="connsiteY77" fmla="*/ 550873 h 910897"/>
                <a:gd name="connsiteX78" fmla="*/ 747547 w 1226318"/>
                <a:gd name="connsiteY78" fmla="*/ 551770 h 910897"/>
                <a:gd name="connsiteX79" fmla="*/ 747547 w 1226318"/>
                <a:gd name="connsiteY79" fmla="*/ 521707 h 910897"/>
                <a:gd name="connsiteX80" fmla="*/ 747996 w 1226318"/>
                <a:gd name="connsiteY80" fmla="*/ 361518 h 910897"/>
                <a:gd name="connsiteX81" fmla="*/ 761008 w 1226318"/>
                <a:gd name="connsiteY81" fmla="*/ 337288 h 910897"/>
                <a:gd name="connsiteX82" fmla="*/ 1183692 w 1226318"/>
                <a:gd name="connsiteY82" fmla="*/ 126394 h 910897"/>
                <a:gd name="connsiteX83" fmla="*/ 1198500 w 1226318"/>
                <a:gd name="connsiteY83" fmla="*/ 122356 h 910897"/>
                <a:gd name="connsiteX84" fmla="*/ 1014249 w 1226318"/>
                <a:gd name="connsiteY84" fmla="*/ 700 h 910897"/>
                <a:gd name="connsiteX85" fmla="*/ 1025299 w 1226318"/>
                <a:gd name="connsiteY85" fmla="*/ 1205 h 910897"/>
                <a:gd name="connsiteX86" fmla="*/ 1188629 w 1226318"/>
                <a:gd name="connsiteY86" fmla="*/ 108895 h 910897"/>
                <a:gd name="connsiteX87" fmla="*/ 862867 w 1226318"/>
                <a:gd name="connsiteY87" fmla="*/ 270879 h 910897"/>
                <a:gd name="connsiteX88" fmla="*/ 756523 w 1226318"/>
                <a:gd name="connsiteY88" fmla="*/ 323378 h 910897"/>
                <a:gd name="connsiteX89" fmla="*/ 734985 w 1226318"/>
                <a:gd name="connsiteY89" fmla="*/ 326070 h 910897"/>
                <a:gd name="connsiteX90" fmla="*/ 570308 w 1226318"/>
                <a:gd name="connsiteY90" fmla="*/ 224213 h 910897"/>
                <a:gd name="connsiteX91" fmla="*/ 589154 w 1226318"/>
                <a:gd name="connsiteY91" fmla="*/ 213444 h 910897"/>
                <a:gd name="connsiteX92" fmla="*/ 1001517 w 1226318"/>
                <a:gd name="connsiteY92" fmla="*/ 5243 h 910897"/>
                <a:gd name="connsiteX93" fmla="*/ 1014249 w 1226318"/>
                <a:gd name="connsiteY93" fmla="*/ 700 h 9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26318" h="910897">
                  <a:moveTo>
                    <a:pt x="0" y="728111"/>
                  </a:moveTo>
                  <a:cubicBezTo>
                    <a:pt x="64165" y="770290"/>
                    <a:pt x="128330" y="811571"/>
                    <a:pt x="192047" y="854647"/>
                  </a:cubicBezTo>
                  <a:cubicBezTo>
                    <a:pt x="205957" y="864070"/>
                    <a:pt x="216277" y="864967"/>
                    <a:pt x="231533" y="857339"/>
                  </a:cubicBezTo>
                  <a:cubicBezTo>
                    <a:pt x="283584" y="830865"/>
                    <a:pt x="336981" y="805738"/>
                    <a:pt x="389479" y="780161"/>
                  </a:cubicBezTo>
                  <a:cubicBezTo>
                    <a:pt x="393069" y="800353"/>
                    <a:pt x="384992" y="820994"/>
                    <a:pt x="378711" y="829070"/>
                  </a:cubicBezTo>
                  <a:cubicBezTo>
                    <a:pt x="369288" y="841185"/>
                    <a:pt x="351788" y="844775"/>
                    <a:pt x="336981" y="843429"/>
                  </a:cubicBezTo>
                  <a:cubicBezTo>
                    <a:pt x="330250" y="842980"/>
                    <a:pt x="325314" y="835352"/>
                    <a:pt x="310956" y="829070"/>
                  </a:cubicBezTo>
                  <a:cubicBezTo>
                    <a:pt x="306917" y="830865"/>
                    <a:pt x="297943" y="835801"/>
                    <a:pt x="288071" y="839391"/>
                  </a:cubicBezTo>
                  <a:cubicBezTo>
                    <a:pt x="267430" y="846570"/>
                    <a:pt x="256212" y="858685"/>
                    <a:pt x="250828" y="881120"/>
                  </a:cubicBezTo>
                  <a:cubicBezTo>
                    <a:pt x="241854" y="917017"/>
                    <a:pt x="223457" y="919709"/>
                    <a:pt x="197880" y="893236"/>
                  </a:cubicBezTo>
                  <a:cubicBezTo>
                    <a:pt x="190252" y="885159"/>
                    <a:pt x="180381" y="879326"/>
                    <a:pt x="170958" y="873044"/>
                  </a:cubicBezTo>
                  <a:cubicBezTo>
                    <a:pt x="125638" y="842083"/>
                    <a:pt x="80767" y="810673"/>
                    <a:pt x="34999" y="780161"/>
                  </a:cubicBezTo>
                  <a:cubicBezTo>
                    <a:pt x="19294" y="769392"/>
                    <a:pt x="3141" y="759072"/>
                    <a:pt x="0" y="737983"/>
                  </a:cubicBezTo>
                  <a:cubicBezTo>
                    <a:pt x="0" y="734393"/>
                    <a:pt x="0" y="731252"/>
                    <a:pt x="0" y="728111"/>
                  </a:cubicBezTo>
                  <a:close/>
                  <a:moveTo>
                    <a:pt x="26922" y="483566"/>
                  </a:moveTo>
                  <a:cubicBezTo>
                    <a:pt x="68203" y="510488"/>
                    <a:pt x="105895" y="539654"/>
                    <a:pt x="147624" y="561192"/>
                  </a:cubicBezTo>
                  <a:cubicBezTo>
                    <a:pt x="190252" y="583180"/>
                    <a:pt x="205956" y="612346"/>
                    <a:pt x="201021" y="660358"/>
                  </a:cubicBezTo>
                  <a:cubicBezTo>
                    <a:pt x="196534" y="707472"/>
                    <a:pt x="200123" y="755035"/>
                    <a:pt x="200123" y="806637"/>
                  </a:cubicBezTo>
                  <a:cubicBezTo>
                    <a:pt x="142689" y="770291"/>
                    <a:pt x="88395" y="736190"/>
                    <a:pt x="34550" y="701190"/>
                  </a:cubicBezTo>
                  <a:cubicBezTo>
                    <a:pt x="30512" y="698947"/>
                    <a:pt x="26922" y="692216"/>
                    <a:pt x="27371" y="687280"/>
                  </a:cubicBezTo>
                  <a:cubicBezTo>
                    <a:pt x="26922" y="620423"/>
                    <a:pt x="26922" y="554013"/>
                    <a:pt x="26922" y="483566"/>
                  </a:cubicBezTo>
                  <a:close/>
                  <a:moveTo>
                    <a:pt x="1196705" y="380363"/>
                  </a:moveTo>
                  <a:cubicBezTo>
                    <a:pt x="1198051" y="381260"/>
                    <a:pt x="1198948" y="382158"/>
                    <a:pt x="1200294" y="383055"/>
                  </a:cubicBezTo>
                  <a:cubicBezTo>
                    <a:pt x="1195358" y="389786"/>
                    <a:pt x="1193564" y="399657"/>
                    <a:pt x="1185935" y="403247"/>
                  </a:cubicBezTo>
                  <a:cubicBezTo>
                    <a:pt x="1142411" y="423439"/>
                    <a:pt x="1156769" y="446772"/>
                    <a:pt x="1141065" y="466964"/>
                  </a:cubicBezTo>
                  <a:cubicBezTo>
                    <a:pt x="1126706" y="485810"/>
                    <a:pt x="1099335" y="491644"/>
                    <a:pt x="1085874" y="475489"/>
                  </a:cubicBezTo>
                  <a:cubicBezTo>
                    <a:pt x="1068823" y="465169"/>
                    <a:pt x="1051323" y="468758"/>
                    <a:pt x="1051323" y="486259"/>
                  </a:cubicBezTo>
                  <a:cubicBezTo>
                    <a:pt x="1051323" y="529335"/>
                    <a:pt x="1001517" y="541899"/>
                    <a:pt x="974145" y="516323"/>
                  </a:cubicBezTo>
                  <a:cubicBezTo>
                    <a:pt x="966966" y="513630"/>
                    <a:pt x="955748" y="517669"/>
                    <a:pt x="947672" y="521707"/>
                  </a:cubicBezTo>
                  <a:cubicBezTo>
                    <a:pt x="777611" y="602026"/>
                    <a:pt x="608000" y="682344"/>
                    <a:pt x="437939" y="763112"/>
                  </a:cubicBezTo>
                  <a:cubicBezTo>
                    <a:pt x="428068" y="767599"/>
                    <a:pt x="417748" y="772535"/>
                    <a:pt x="407876" y="777022"/>
                  </a:cubicBezTo>
                  <a:cubicBezTo>
                    <a:pt x="406979" y="775676"/>
                    <a:pt x="405632" y="773881"/>
                    <a:pt x="404735" y="772535"/>
                  </a:cubicBezTo>
                  <a:cubicBezTo>
                    <a:pt x="669024" y="641961"/>
                    <a:pt x="932864" y="510938"/>
                    <a:pt x="1196705" y="380363"/>
                  </a:cubicBezTo>
                  <a:close/>
                  <a:moveTo>
                    <a:pt x="662853" y="375259"/>
                  </a:moveTo>
                  <a:cubicBezTo>
                    <a:pt x="664536" y="375315"/>
                    <a:pt x="667228" y="375427"/>
                    <a:pt x="671715" y="375427"/>
                  </a:cubicBezTo>
                  <a:cubicBezTo>
                    <a:pt x="671715" y="444977"/>
                    <a:pt x="671715" y="514528"/>
                    <a:pt x="671267" y="583629"/>
                  </a:cubicBezTo>
                  <a:cubicBezTo>
                    <a:pt x="671267" y="588116"/>
                    <a:pt x="666331" y="595295"/>
                    <a:pt x="661844" y="597539"/>
                  </a:cubicBezTo>
                  <a:cubicBezTo>
                    <a:pt x="514219" y="667986"/>
                    <a:pt x="366145" y="737536"/>
                    <a:pt x="214033" y="809329"/>
                  </a:cubicBezTo>
                  <a:cubicBezTo>
                    <a:pt x="214033" y="793175"/>
                    <a:pt x="214033" y="779714"/>
                    <a:pt x="214033" y="766702"/>
                  </a:cubicBezTo>
                  <a:cubicBezTo>
                    <a:pt x="214033" y="715998"/>
                    <a:pt x="213584" y="664845"/>
                    <a:pt x="214482" y="614141"/>
                  </a:cubicBezTo>
                  <a:cubicBezTo>
                    <a:pt x="214482" y="606962"/>
                    <a:pt x="218969" y="595744"/>
                    <a:pt x="224802" y="593052"/>
                  </a:cubicBezTo>
                  <a:cubicBezTo>
                    <a:pt x="369735" y="519912"/>
                    <a:pt x="515116" y="447669"/>
                    <a:pt x="660049" y="375427"/>
                  </a:cubicBezTo>
                  <a:cubicBezTo>
                    <a:pt x="660498" y="375203"/>
                    <a:pt x="661171" y="375203"/>
                    <a:pt x="662853" y="375259"/>
                  </a:cubicBezTo>
                  <a:close/>
                  <a:moveTo>
                    <a:pt x="1223177" y="340428"/>
                  </a:moveTo>
                  <a:cubicBezTo>
                    <a:pt x="1224075" y="343120"/>
                    <a:pt x="1225421" y="345813"/>
                    <a:pt x="1226318" y="348505"/>
                  </a:cubicBezTo>
                  <a:cubicBezTo>
                    <a:pt x="1084078" y="418503"/>
                    <a:pt x="942286" y="488503"/>
                    <a:pt x="800046" y="558501"/>
                  </a:cubicBezTo>
                  <a:cubicBezTo>
                    <a:pt x="611140" y="651832"/>
                    <a:pt x="421785" y="744715"/>
                    <a:pt x="232879" y="838495"/>
                  </a:cubicBezTo>
                  <a:cubicBezTo>
                    <a:pt x="219418" y="845225"/>
                    <a:pt x="209097" y="845674"/>
                    <a:pt x="195636" y="836700"/>
                  </a:cubicBezTo>
                  <a:cubicBezTo>
                    <a:pt x="138650" y="798560"/>
                    <a:pt x="80318" y="761766"/>
                    <a:pt x="23332" y="723626"/>
                  </a:cubicBezTo>
                  <a:cubicBezTo>
                    <a:pt x="17948" y="720036"/>
                    <a:pt x="13461" y="715998"/>
                    <a:pt x="8525" y="712408"/>
                  </a:cubicBezTo>
                  <a:cubicBezTo>
                    <a:pt x="9422" y="710613"/>
                    <a:pt x="10320" y="708818"/>
                    <a:pt x="11217" y="707023"/>
                  </a:cubicBezTo>
                  <a:cubicBezTo>
                    <a:pt x="18845" y="710613"/>
                    <a:pt x="27371" y="713305"/>
                    <a:pt x="34550" y="717792"/>
                  </a:cubicBezTo>
                  <a:cubicBezTo>
                    <a:pt x="87946" y="752343"/>
                    <a:pt x="141791" y="786893"/>
                    <a:pt x="194739" y="822790"/>
                  </a:cubicBezTo>
                  <a:cubicBezTo>
                    <a:pt x="208649" y="832213"/>
                    <a:pt x="218969" y="832213"/>
                    <a:pt x="233776" y="825034"/>
                  </a:cubicBezTo>
                  <a:cubicBezTo>
                    <a:pt x="552808" y="667088"/>
                    <a:pt x="872288" y="509143"/>
                    <a:pt x="1192217" y="351646"/>
                  </a:cubicBezTo>
                  <a:cubicBezTo>
                    <a:pt x="1202088" y="346710"/>
                    <a:pt x="1212857" y="344018"/>
                    <a:pt x="1223177" y="340428"/>
                  </a:cubicBezTo>
                  <a:close/>
                  <a:moveTo>
                    <a:pt x="482305" y="264429"/>
                  </a:moveTo>
                  <a:cubicBezTo>
                    <a:pt x="489429" y="264933"/>
                    <a:pt x="496496" y="267738"/>
                    <a:pt x="504349" y="272225"/>
                  </a:cubicBezTo>
                  <a:cubicBezTo>
                    <a:pt x="554604" y="301391"/>
                    <a:pt x="605308" y="329210"/>
                    <a:pt x="660050" y="359724"/>
                  </a:cubicBezTo>
                  <a:cubicBezTo>
                    <a:pt x="510631" y="434209"/>
                    <a:pt x="366146" y="506451"/>
                    <a:pt x="221662" y="578244"/>
                  </a:cubicBezTo>
                  <a:cubicBezTo>
                    <a:pt x="215829" y="581385"/>
                    <a:pt x="206406" y="584078"/>
                    <a:pt x="201919" y="581385"/>
                  </a:cubicBezTo>
                  <a:cubicBezTo>
                    <a:pt x="147176" y="546386"/>
                    <a:pt x="92434" y="510490"/>
                    <a:pt x="35448" y="473247"/>
                  </a:cubicBezTo>
                  <a:cubicBezTo>
                    <a:pt x="153907" y="416710"/>
                    <a:pt x="268776" y="361519"/>
                    <a:pt x="383645" y="307224"/>
                  </a:cubicBezTo>
                  <a:cubicBezTo>
                    <a:pt x="409222" y="295109"/>
                    <a:pt x="435247" y="284340"/>
                    <a:pt x="459926" y="270430"/>
                  </a:cubicBezTo>
                  <a:cubicBezTo>
                    <a:pt x="468003" y="265719"/>
                    <a:pt x="475182" y="263924"/>
                    <a:pt x="482305" y="264429"/>
                  </a:cubicBezTo>
                  <a:close/>
                  <a:moveTo>
                    <a:pt x="559987" y="234533"/>
                  </a:moveTo>
                  <a:cubicBezTo>
                    <a:pt x="616524" y="269532"/>
                    <a:pt x="670369" y="303185"/>
                    <a:pt x="724214" y="337287"/>
                  </a:cubicBezTo>
                  <a:cubicBezTo>
                    <a:pt x="728701" y="339979"/>
                    <a:pt x="733188" y="347159"/>
                    <a:pt x="733188" y="352094"/>
                  </a:cubicBezTo>
                  <a:cubicBezTo>
                    <a:pt x="733637" y="415362"/>
                    <a:pt x="733637" y="478181"/>
                    <a:pt x="733637" y="541449"/>
                  </a:cubicBezTo>
                  <a:cubicBezTo>
                    <a:pt x="691907" y="532026"/>
                    <a:pt x="691907" y="532026"/>
                    <a:pt x="691010" y="494335"/>
                  </a:cubicBezTo>
                  <a:cubicBezTo>
                    <a:pt x="690112" y="454400"/>
                    <a:pt x="691010" y="414914"/>
                    <a:pt x="688766" y="375427"/>
                  </a:cubicBezTo>
                  <a:cubicBezTo>
                    <a:pt x="688318" y="366453"/>
                    <a:pt x="681587" y="354338"/>
                    <a:pt x="673959" y="348954"/>
                  </a:cubicBezTo>
                  <a:cubicBezTo>
                    <a:pt x="647485" y="329659"/>
                    <a:pt x="619665" y="310813"/>
                    <a:pt x="590948" y="294660"/>
                  </a:cubicBezTo>
                  <a:cubicBezTo>
                    <a:pt x="568064" y="281647"/>
                    <a:pt x="557295" y="264596"/>
                    <a:pt x="559987" y="234533"/>
                  </a:cubicBezTo>
                  <a:close/>
                  <a:moveTo>
                    <a:pt x="1198500" y="122356"/>
                  </a:moveTo>
                  <a:cubicBezTo>
                    <a:pt x="1198500" y="188765"/>
                    <a:pt x="1198948" y="252034"/>
                    <a:pt x="1198051" y="314853"/>
                  </a:cubicBezTo>
                  <a:cubicBezTo>
                    <a:pt x="1198051" y="322481"/>
                    <a:pt x="1192218" y="334147"/>
                    <a:pt x="1185936" y="337288"/>
                  </a:cubicBezTo>
                  <a:cubicBezTo>
                    <a:pt x="1043247" y="409081"/>
                    <a:pt x="899660" y="479977"/>
                    <a:pt x="756521" y="550873"/>
                  </a:cubicBezTo>
                  <a:cubicBezTo>
                    <a:pt x="755175" y="551770"/>
                    <a:pt x="753380" y="551322"/>
                    <a:pt x="747547" y="551770"/>
                  </a:cubicBezTo>
                  <a:cubicBezTo>
                    <a:pt x="747547" y="541450"/>
                    <a:pt x="747547" y="531579"/>
                    <a:pt x="747547" y="521707"/>
                  </a:cubicBezTo>
                  <a:cubicBezTo>
                    <a:pt x="747547" y="468311"/>
                    <a:pt x="746650" y="414915"/>
                    <a:pt x="747996" y="361518"/>
                  </a:cubicBezTo>
                  <a:cubicBezTo>
                    <a:pt x="748444" y="352993"/>
                    <a:pt x="754278" y="340878"/>
                    <a:pt x="761008" y="337288"/>
                  </a:cubicBezTo>
                  <a:cubicBezTo>
                    <a:pt x="901904" y="266392"/>
                    <a:pt x="1042798" y="196841"/>
                    <a:pt x="1183692" y="126394"/>
                  </a:cubicBezTo>
                  <a:cubicBezTo>
                    <a:pt x="1185936" y="125497"/>
                    <a:pt x="1188179" y="125048"/>
                    <a:pt x="1198500" y="122356"/>
                  </a:cubicBezTo>
                  <a:close/>
                  <a:moveTo>
                    <a:pt x="1014249" y="700"/>
                  </a:moveTo>
                  <a:cubicBezTo>
                    <a:pt x="1018680" y="-254"/>
                    <a:pt x="1022831" y="-366"/>
                    <a:pt x="1025299" y="1205"/>
                  </a:cubicBezTo>
                  <a:cubicBezTo>
                    <a:pt x="1079593" y="35755"/>
                    <a:pt x="1132989" y="71652"/>
                    <a:pt x="1188629" y="108895"/>
                  </a:cubicBezTo>
                  <a:cubicBezTo>
                    <a:pt x="1078246" y="163637"/>
                    <a:pt x="970556" y="217482"/>
                    <a:pt x="862867" y="270879"/>
                  </a:cubicBezTo>
                  <a:cubicBezTo>
                    <a:pt x="827419" y="288379"/>
                    <a:pt x="792419" y="306327"/>
                    <a:pt x="756523" y="323378"/>
                  </a:cubicBezTo>
                  <a:cubicBezTo>
                    <a:pt x="750241" y="326519"/>
                    <a:pt x="739921" y="329660"/>
                    <a:pt x="734985" y="326070"/>
                  </a:cubicBezTo>
                  <a:cubicBezTo>
                    <a:pt x="680690" y="293315"/>
                    <a:pt x="626845" y="259661"/>
                    <a:pt x="570308" y="224213"/>
                  </a:cubicBezTo>
                  <a:cubicBezTo>
                    <a:pt x="578385" y="219725"/>
                    <a:pt x="583769" y="216136"/>
                    <a:pt x="589154" y="213444"/>
                  </a:cubicBezTo>
                  <a:cubicBezTo>
                    <a:pt x="726458" y="143894"/>
                    <a:pt x="863764" y="74344"/>
                    <a:pt x="1001517" y="5243"/>
                  </a:cubicBezTo>
                  <a:cubicBezTo>
                    <a:pt x="1005107" y="3448"/>
                    <a:pt x="1009818" y="1653"/>
                    <a:pt x="1014249" y="700"/>
                  </a:cubicBezTo>
                  <a:close/>
                </a:path>
              </a:pathLst>
            </a:custGeom>
            <a:grpFill/>
            <a:ln w="448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489A712-7788-4A6B-9F17-82551170C4FD}"/>
                </a:ext>
              </a:extLst>
            </p:cNvPr>
            <p:cNvSpPr/>
            <p:nvPr/>
          </p:nvSpPr>
          <p:spPr>
            <a:xfrm>
              <a:off x="8130498" y="3758531"/>
              <a:ext cx="1107111" cy="831076"/>
            </a:xfrm>
            <a:custGeom>
              <a:avLst/>
              <a:gdLst>
                <a:gd name="connsiteX0" fmla="*/ 112727 w 1107111"/>
                <a:gd name="connsiteY0" fmla="*/ 710822 h 831076"/>
                <a:gd name="connsiteX1" fmla="*/ 169265 w 1107111"/>
                <a:gd name="connsiteY1" fmla="*/ 721591 h 831076"/>
                <a:gd name="connsiteX2" fmla="*/ 169265 w 1107111"/>
                <a:gd name="connsiteY2" fmla="*/ 824795 h 831076"/>
                <a:gd name="connsiteX3" fmla="*/ 112727 w 1107111"/>
                <a:gd name="connsiteY3" fmla="*/ 824795 h 831076"/>
                <a:gd name="connsiteX4" fmla="*/ 112727 w 1107111"/>
                <a:gd name="connsiteY4" fmla="*/ 710822 h 831076"/>
                <a:gd name="connsiteX5" fmla="*/ 53946 w 1107111"/>
                <a:gd name="connsiteY5" fmla="*/ 679861 h 831076"/>
                <a:gd name="connsiteX6" fmla="*/ 89395 w 1107111"/>
                <a:gd name="connsiteY6" fmla="*/ 705437 h 831076"/>
                <a:gd name="connsiteX7" fmla="*/ 96574 w 1107111"/>
                <a:gd name="connsiteY7" fmla="*/ 718001 h 831076"/>
                <a:gd name="connsiteX8" fmla="*/ 97023 w 1107111"/>
                <a:gd name="connsiteY8" fmla="*/ 818063 h 831076"/>
                <a:gd name="connsiteX9" fmla="*/ 53946 w 1107111"/>
                <a:gd name="connsiteY9" fmla="*/ 679861 h 831076"/>
                <a:gd name="connsiteX10" fmla="*/ 5934 w 1107111"/>
                <a:gd name="connsiteY10" fmla="*/ 436661 h 831076"/>
                <a:gd name="connsiteX11" fmla="*/ 125739 w 1107111"/>
                <a:gd name="connsiteY11" fmla="*/ 516531 h 831076"/>
                <a:gd name="connsiteX12" fmla="*/ 131572 w 1107111"/>
                <a:gd name="connsiteY12" fmla="*/ 528646 h 831076"/>
                <a:gd name="connsiteX13" fmla="*/ 132021 w 1107111"/>
                <a:gd name="connsiteY13" fmla="*/ 697810 h 831076"/>
                <a:gd name="connsiteX14" fmla="*/ 124393 w 1107111"/>
                <a:gd name="connsiteY14" fmla="*/ 704989 h 831076"/>
                <a:gd name="connsiteX15" fmla="*/ 59330 w 1107111"/>
                <a:gd name="connsiteY15" fmla="*/ 663708 h 831076"/>
                <a:gd name="connsiteX16" fmla="*/ 50356 w 1107111"/>
                <a:gd name="connsiteY16" fmla="*/ 624221 h 831076"/>
                <a:gd name="connsiteX17" fmla="*/ 23434 w 1107111"/>
                <a:gd name="connsiteY17" fmla="*/ 576658 h 831076"/>
                <a:gd name="connsiteX18" fmla="*/ 550 w 1107111"/>
                <a:gd name="connsiteY18" fmla="*/ 532684 h 831076"/>
                <a:gd name="connsiteX19" fmla="*/ 5934 w 1107111"/>
                <a:gd name="connsiteY19" fmla="*/ 436661 h 831076"/>
                <a:gd name="connsiteX20" fmla="*/ 1102577 w 1107111"/>
                <a:gd name="connsiteY20" fmla="*/ 267947 h 831076"/>
                <a:gd name="connsiteX21" fmla="*/ 1102128 w 1107111"/>
                <a:gd name="connsiteY21" fmla="*/ 353650 h 831076"/>
                <a:gd name="connsiteX22" fmla="*/ 1093603 w 1107111"/>
                <a:gd name="connsiteY22" fmla="*/ 367111 h 831076"/>
                <a:gd name="connsiteX23" fmla="*/ 1037514 w 1107111"/>
                <a:gd name="connsiteY23" fmla="*/ 424995 h 831076"/>
                <a:gd name="connsiteX24" fmla="*/ 1007002 w 1107111"/>
                <a:gd name="connsiteY24" fmla="*/ 430379 h 831076"/>
                <a:gd name="connsiteX25" fmla="*/ 967067 w 1107111"/>
                <a:gd name="connsiteY25" fmla="*/ 456853 h 831076"/>
                <a:gd name="connsiteX26" fmla="*/ 938350 w 1107111"/>
                <a:gd name="connsiteY26" fmla="*/ 473904 h 831076"/>
                <a:gd name="connsiteX27" fmla="*/ 912325 w 1107111"/>
                <a:gd name="connsiteY27" fmla="*/ 468968 h 831076"/>
                <a:gd name="connsiteX28" fmla="*/ 890338 w 1107111"/>
                <a:gd name="connsiteY28" fmla="*/ 482878 h 831076"/>
                <a:gd name="connsiteX29" fmla="*/ 841429 w 1107111"/>
                <a:gd name="connsiteY29" fmla="*/ 504416 h 831076"/>
                <a:gd name="connsiteX30" fmla="*/ 796109 w 1107111"/>
                <a:gd name="connsiteY30" fmla="*/ 535377 h 831076"/>
                <a:gd name="connsiteX31" fmla="*/ 460924 w 1107111"/>
                <a:gd name="connsiteY31" fmla="*/ 698708 h 831076"/>
                <a:gd name="connsiteX32" fmla="*/ 434002 w 1107111"/>
                <a:gd name="connsiteY32" fmla="*/ 709925 h 831076"/>
                <a:gd name="connsiteX33" fmla="*/ 431758 w 1107111"/>
                <a:gd name="connsiteY33" fmla="*/ 666400 h 831076"/>
                <a:gd name="connsiteX34" fmla="*/ 425028 w 1107111"/>
                <a:gd name="connsiteY34" fmla="*/ 663259 h 831076"/>
                <a:gd name="connsiteX35" fmla="*/ 412913 w 1107111"/>
                <a:gd name="connsiteY35" fmla="*/ 683900 h 831076"/>
                <a:gd name="connsiteX36" fmla="*/ 407977 w 1107111"/>
                <a:gd name="connsiteY36" fmla="*/ 714861 h 831076"/>
                <a:gd name="connsiteX37" fmla="*/ 363555 w 1107111"/>
                <a:gd name="connsiteY37" fmla="*/ 739989 h 831076"/>
                <a:gd name="connsiteX38" fmla="*/ 335735 w 1107111"/>
                <a:gd name="connsiteY38" fmla="*/ 751655 h 831076"/>
                <a:gd name="connsiteX39" fmla="*/ 283685 w 1107111"/>
                <a:gd name="connsiteY39" fmla="*/ 778129 h 831076"/>
                <a:gd name="connsiteX40" fmla="*/ 250032 w 1107111"/>
                <a:gd name="connsiteY40" fmla="*/ 796077 h 831076"/>
                <a:gd name="connsiteX41" fmla="*/ 218173 w 1107111"/>
                <a:gd name="connsiteY41" fmla="*/ 827487 h 831076"/>
                <a:gd name="connsiteX42" fmla="*/ 202469 w 1107111"/>
                <a:gd name="connsiteY42" fmla="*/ 787103 h 831076"/>
                <a:gd name="connsiteX43" fmla="*/ 193943 w 1107111"/>
                <a:gd name="connsiteY43" fmla="*/ 831076 h 831076"/>
                <a:gd name="connsiteX44" fmla="*/ 186315 w 1107111"/>
                <a:gd name="connsiteY44" fmla="*/ 830179 h 831076"/>
                <a:gd name="connsiteX45" fmla="*/ 186764 w 1107111"/>
                <a:gd name="connsiteY45" fmla="*/ 721592 h 831076"/>
                <a:gd name="connsiteX46" fmla="*/ 199328 w 1107111"/>
                <a:gd name="connsiteY46" fmla="*/ 711720 h 831076"/>
                <a:gd name="connsiteX47" fmla="*/ 1090013 w 1107111"/>
                <a:gd name="connsiteY47" fmla="*/ 271088 h 831076"/>
                <a:gd name="connsiteX48" fmla="*/ 1102577 w 1107111"/>
                <a:gd name="connsiteY48" fmla="*/ 267947 h 831076"/>
                <a:gd name="connsiteX49" fmla="*/ 813609 w 1107111"/>
                <a:gd name="connsiteY49" fmla="*/ 195705 h 831076"/>
                <a:gd name="connsiteX50" fmla="*/ 813160 w 1107111"/>
                <a:gd name="connsiteY50" fmla="*/ 319100 h 831076"/>
                <a:gd name="connsiteX51" fmla="*/ 803737 w 1107111"/>
                <a:gd name="connsiteY51" fmla="*/ 333907 h 831076"/>
                <a:gd name="connsiteX52" fmla="*/ 568614 w 1107111"/>
                <a:gd name="connsiteY52" fmla="*/ 451918 h 831076"/>
                <a:gd name="connsiteX53" fmla="*/ 569063 w 1107111"/>
                <a:gd name="connsiteY53" fmla="*/ 328523 h 831076"/>
                <a:gd name="connsiteX54" fmla="*/ 578037 w 1107111"/>
                <a:gd name="connsiteY54" fmla="*/ 311472 h 831076"/>
                <a:gd name="connsiteX55" fmla="*/ 813609 w 1107111"/>
                <a:gd name="connsiteY55" fmla="*/ 195705 h 831076"/>
                <a:gd name="connsiteX56" fmla="*/ 992644 w 1107111"/>
                <a:gd name="connsiteY56" fmla="*/ 154424 h 831076"/>
                <a:gd name="connsiteX57" fmla="*/ 1001169 w 1107111"/>
                <a:gd name="connsiteY57" fmla="*/ 233845 h 831076"/>
                <a:gd name="connsiteX58" fmla="*/ 1031233 w 1107111"/>
                <a:gd name="connsiteY58" fmla="*/ 235640 h 831076"/>
                <a:gd name="connsiteX59" fmla="*/ 998477 w 1107111"/>
                <a:gd name="connsiteY59" fmla="*/ 297113 h 831076"/>
                <a:gd name="connsiteX60" fmla="*/ 193494 w 1107111"/>
                <a:gd name="connsiteY60" fmla="*/ 697362 h 831076"/>
                <a:gd name="connsiteX61" fmla="*/ 145482 w 1107111"/>
                <a:gd name="connsiteY61" fmla="*/ 709028 h 831076"/>
                <a:gd name="connsiteX62" fmla="*/ 145931 w 1107111"/>
                <a:gd name="connsiteY62" fmla="*/ 530890 h 831076"/>
                <a:gd name="connsiteX63" fmla="*/ 155802 w 1107111"/>
                <a:gd name="connsiteY63" fmla="*/ 516980 h 831076"/>
                <a:gd name="connsiteX64" fmla="*/ 550217 w 1107111"/>
                <a:gd name="connsiteY64" fmla="*/ 325382 h 831076"/>
                <a:gd name="connsiteX65" fmla="*/ 554704 w 1107111"/>
                <a:gd name="connsiteY65" fmla="*/ 326279 h 831076"/>
                <a:gd name="connsiteX66" fmla="*/ 554704 w 1107111"/>
                <a:gd name="connsiteY66" fmla="*/ 473455 h 831076"/>
                <a:gd name="connsiteX67" fmla="*/ 576242 w 1107111"/>
                <a:gd name="connsiteY67" fmla="*/ 463584 h 831076"/>
                <a:gd name="connsiteX68" fmla="*/ 808225 w 1107111"/>
                <a:gd name="connsiteY68" fmla="*/ 347817 h 831076"/>
                <a:gd name="connsiteX69" fmla="*/ 827071 w 1107111"/>
                <a:gd name="connsiteY69" fmla="*/ 319100 h 831076"/>
                <a:gd name="connsiteX70" fmla="*/ 834250 w 1107111"/>
                <a:gd name="connsiteY70" fmla="*/ 236538 h 831076"/>
                <a:gd name="connsiteX71" fmla="*/ 905146 w 1107111"/>
                <a:gd name="connsiteY71" fmla="*/ 197949 h 831076"/>
                <a:gd name="connsiteX72" fmla="*/ 992644 w 1107111"/>
                <a:gd name="connsiteY72" fmla="*/ 154424 h 831076"/>
                <a:gd name="connsiteX73" fmla="*/ 977669 w 1107111"/>
                <a:gd name="connsiteY73" fmla="*/ 100859 h 831076"/>
                <a:gd name="connsiteX74" fmla="*/ 986811 w 1107111"/>
                <a:gd name="connsiteY74" fmla="*/ 103720 h 831076"/>
                <a:gd name="connsiteX75" fmla="*/ 982324 w 1107111"/>
                <a:gd name="connsiteY75" fmla="*/ 141860 h 831076"/>
                <a:gd name="connsiteX76" fmla="*/ 831557 w 1107111"/>
                <a:gd name="connsiteY76" fmla="*/ 219935 h 831076"/>
                <a:gd name="connsiteX77" fmla="*/ 822583 w 1107111"/>
                <a:gd name="connsiteY77" fmla="*/ 162949 h 831076"/>
                <a:gd name="connsiteX78" fmla="*/ 896620 w 1107111"/>
                <a:gd name="connsiteY78" fmla="*/ 129745 h 831076"/>
                <a:gd name="connsiteX79" fmla="*/ 963478 w 1107111"/>
                <a:gd name="connsiteY79" fmla="*/ 101028 h 831076"/>
                <a:gd name="connsiteX80" fmla="*/ 977669 w 1107111"/>
                <a:gd name="connsiteY80" fmla="*/ 100859 h 831076"/>
                <a:gd name="connsiteX81" fmla="*/ 689933 w 1107111"/>
                <a:gd name="connsiteY81" fmla="*/ 95644 h 831076"/>
                <a:gd name="connsiteX82" fmla="*/ 709508 w 1107111"/>
                <a:gd name="connsiteY82" fmla="*/ 101925 h 831076"/>
                <a:gd name="connsiteX83" fmla="*/ 795211 w 1107111"/>
                <a:gd name="connsiteY83" fmla="*/ 157116 h 831076"/>
                <a:gd name="connsiteX84" fmla="*/ 793865 w 1107111"/>
                <a:gd name="connsiteY84" fmla="*/ 190769 h 831076"/>
                <a:gd name="connsiteX85" fmla="*/ 155803 w 1107111"/>
                <a:gd name="connsiteY85" fmla="*/ 501275 h 831076"/>
                <a:gd name="connsiteX86" fmla="*/ 131572 w 1107111"/>
                <a:gd name="connsiteY86" fmla="*/ 503519 h 831076"/>
                <a:gd name="connsiteX87" fmla="*/ 15357 w 1107111"/>
                <a:gd name="connsiteY87" fmla="*/ 426790 h 831076"/>
                <a:gd name="connsiteX88" fmla="*/ 531371 w 1107111"/>
                <a:gd name="connsiteY88" fmla="*/ 172372 h 831076"/>
                <a:gd name="connsiteX89" fmla="*/ 671368 w 1107111"/>
                <a:gd name="connsiteY89" fmla="*/ 101477 h 831076"/>
                <a:gd name="connsiteX90" fmla="*/ 689933 w 1107111"/>
                <a:gd name="connsiteY90" fmla="*/ 95644 h 831076"/>
                <a:gd name="connsiteX91" fmla="*/ 827407 w 1107111"/>
                <a:gd name="connsiteY91" fmla="*/ 237 h 831076"/>
                <a:gd name="connsiteX92" fmla="*/ 872390 w 1107111"/>
                <a:gd name="connsiteY92" fmla="*/ 18017 h 831076"/>
                <a:gd name="connsiteX93" fmla="*/ 963478 w 1107111"/>
                <a:gd name="connsiteY93" fmla="*/ 45837 h 831076"/>
                <a:gd name="connsiteX94" fmla="*/ 1017323 w 1107111"/>
                <a:gd name="connsiteY94" fmla="*/ 61542 h 831076"/>
                <a:gd name="connsiteX95" fmla="*/ 1062194 w 1107111"/>
                <a:gd name="connsiteY95" fmla="*/ 90259 h 831076"/>
                <a:gd name="connsiteX96" fmla="*/ 1107065 w 1107111"/>
                <a:gd name="connsiteY96" fmla="*/ 175515 h 831076"/>
                <a:gd name="connsiteX97" fmla="*/ 1103475 w 1107111"/>
                <a:gd name="connsiteY97" fmla="*/ 209168 h 831076"/>
                <a:gd name="connsiteX98" fmla="*/ 1044246 w 1107111"/>
                <a:gd name="connsiteY98" fmla="*/ 272436 h 831076"/>
                <a:gd name="connsiteX99" fmla="*/ 1049630 w 1107111"/>
                <a:gd name="connsiteY99" fmla="*/ 223078 h 831076"/>
                <a:gd name="connsiteX100" fmla="*/ 1016426 w 1107111"/>
                <a:gd name="connsiteY100" fmla="*/ 217693 h 831076"/>
                <a:gd name="connsiteX101" fmla="*/ 1006554 w 1107111"/>
                <a:gd name="connsiteY101" fmla="*/ 119425 h 831076"/>
                <a:gd name="connsiteX102" fmla="*/ 1011490 w 1107111"/>
                <a:gd name="connsiteY102" fmla="*/ 116733 h 831076"/>
                <a:gd name="connsiteX103" fmla="*/ 1020913 w 1107111"/>
                <a:gd name="connsiteY103" fmla="*/ 129745 h 831076"/>
                <a:gd name="connsiteX104" fmla="*/ 1090911 w 1107111"/>
                <a:gd name="connsiteY104" fmla="*/ 206476 h 831076"/>
                <a:gd name="connsiteX105" fmla="*/ 1048284 w 1107111"/>
                <a:gd name="connsiteY105" fmla="*/ 94298 h 831076"/>
                <a:gd name="connsiteX106" fmla="*/ 950017 w 1107111"/>
                <a:gd name="connsiteY106" fmla="*/ 54363 h 831076"/>
                <a:gd name="connsiteX107" fmla="*/ 932069 w 1107111"/>
                <a:gd name="connsiteY107" fmla="*/ 57503 h 831076"/>
                <a:gd name="connsiteX108" fmla="*/ 964824 w 1107111"/>
                <a:gd name="connsiteY108" fmla="*/ 84875 h 831076"/>
                <a:gd name="connsiteX109" fmla="*/ 819442 w 1107111"/>
                <a:gd name="connsiteY109" fmla="*/ 148591 h 831076"/>
                <a:gd name="connsiteX110" fmla="*/ 800148 w 1107111"/>
                <a:gd name="connsiteY110" fmla="*/ 143207 h 831076"/>
                <a:gd name="connsiteX111" fmla="*/ 720277 w 1107111"/>
                <a:gd name="connsiteY111" fmla="*/ 92503 h 831076"/>
                <a:gd name="connsiteX112" fmla="*/ 669125 w 1107111"/>
                <a:gd name="connsiteY112" fmla="*/ 88464 h 831076"/>
                <a:gd name="connsiteX113" fmla="*/ 664189 w 1107111"/>
                <a:gd name="connsiteY113" fmla="*/ 83977 h 831076"/>
                <a:gd name="connsiteX114" fmla="*/ 675855 w 1107111"/>
                <a:gd name="connsiteY114" fmla="*/ 65131 h 831076"/>
                <a:gd name="connsiteX115" fmla="*/ 780404 w 1107111"/>
                <a:gd name="connsiteY115" fmla="*/ 9043 h 831076"/>
                <a:gd name="connsiteX116" fmla="*/ 827407 w 1107111"/>
                <a:gd name="connsiteY116" fmla="*/ 237 h 83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07111" h="831076">
                  <a:moveTo>
                    <a:pt x="112727" y="710822"/>
                  </a:moveTo>
                  <a:cubicBezTo>
                    <a:pt x="132023" y="714412"/>
                    <a:pt x="150868" y="718001"/>
                    <a:pt x="169265" y="721591"/>
                  </a:cubicBezTo>
                  <a:cubicBezTo>
                    <a:pt x="169265" y="756143"/>
                    <a:pt x="169265" y="789796"/>
                    <a:pt x="169265" y="824795"/>
                  </a:cubicBezTo>
                  <a:cubicBezTo>
                    <a:pt x="149073" y="824795"/>
                    <a:pt x="131574" y="824795"/>
                    <a:pt x="112727" y="824795"/>
                  </a:cubicBezTo>
                  <a:cubicBezTo>
                    <a:pt x="112727" y="787103"/>
                    <a:pt x="112727" y="749861"/>
                    <a:pt x="112727" y="710822"/>
                  </a:cubicBezTo>
                  <a:close/>
                  <a:moveTo>
                    <a:pt x="53946" y="679861"/>
                  </a:moveTo>
                  <a:cubicBezTo>
                    <a:pt x="67408" y="689284"/>
                    <a:pt x="78626" y="696912"/>
                    <a:pt x="89395" y="705437"/>
                  </a:cubicBezTo>
                  <a:cubicBezTo>
                    <a:pt x="92984" y="708578"/>
                    <a:pt x="96574" y="713963"/>
                    <a:pt x="96574" y="718001"/>
                  </a:cubicBezTo>
                  <a:cubicBezTo>
                    <a:pt x="97471" y="751206"/>
                    <a:pt x="97023" y="783961"/>
                    <a:pt x="97023" y="818063"/>
                  </a:cubicBezTo>
                  <a:cubicBezTo>
                    <a:pt x="51702" y="791589"/>
                    <a:pt x="44972" y="769603"/>
                    <a:pt x="53946" y="679861"/>
                  </a:cubicBezTo>
                  <a:close/>
                  <a:moveTo>
                    <a:pt x="5934" y="436661"/>
                  </a:moveTo>
                  <a:cubicBezTo>
                    <a:pt x="47215" y="464032"/>
                    <a:pt x="86701" y="490057"/>
                    <a:pt x="125739" y="516531"/>
                  </a:cubicBezTo>
                  <a:cubicBezTo>
                    <a:pt x="128880" y="518775"/>
                    <a:pt x="131572" y="524608"/>
                    <a:pt x="131572" y="528646"/>
                  </a:cubicBezTo>
                  <a:cubicBezTo>
                    <a:pt x="132021" y="584735"/>
                    <a:pt x="132021" y="641273"/>
                    <a:pt x="132021" y="697810"/>
                  </a:cubicBezTo>
                  <a:cubicBezTo>
                    <a:pt x="129329" y="700054"/>
                    <a:pt x="127085" y="702746"/>
                    <a:pt x="124393" y="704989"/>
                  </a:cubicBezTo>
                  <a:cubicBezTo>
                    <a:pt x="102406" y="691528"/>
                    <a:pt x="78176" y="680310"/>
                    <a:pt x="59330" y="663708"/>
                  </a:cubicBezTo>
                  <a:cubicBezTo>
                    <a:pt x="50805" y="656529"/>
                    <a:pt x="49459" y="637683"/>
                    <a:pt x="50356" y="624221"/>
                  </a:cubicBezTo>
                  <a:cubicBezTo>
                    <a:pt x="51702" y="601337"/>
                    <a:pt x="45420" y="585183"/>
                    <a:pt x="23434" y="576658"/>
                  </a:cubicBezTo>
                  <a:cubicBezTo>
                    <a:pt x="2344" y="569030"/>
                    <a:pt x="-1694" y="553325"/>
                    <a:pt x="550" y="532684"/>
                  </a:cubicBezTo>
                  <a:cubicBezTo>
                    <a:pt x="3691" y="502172"/>
                    <a:pt x="4139" y="471660"/>
                    <a:pt x="5934" y="436661"/>
                  </a:cubicBezTo>
                  <a:close/>
                  <a:moveTo>
                    <a:pt x="1102577" y="267947"/>
                  </a:moveTo>
                  <a:cubicBezTo>
                    <a:pt x="1102577" y="297562"/>
                    <a:pt x="1103026" y="325830"/>
                    <a:pt x="1102128" y="353650"/>
                  </a:cubicBezTo>
                  <a:cubicBezTo>
                    <a:pt x="1102128" y="358137"/>
                    <a:pt x="1097192" y="363522"/>
                    <a:pt x="1093603" y="367111"/>
                  </a:cubicBezTo>
                  <a:cubicBezTo>
                    <a:pt x="1074308" y="385509"/>
                    <a:pt x="1047386" y="396277"/>
                    <a:pt x="1037514" y="424995"/>
                  </a:cubicBezTo>
                  <a:cubicBezTo>
                    <a:pt x="1035719" y="429931"/>
                    <a:pt x="1017322" y="431725"/>
                    <a:pt x="1007002" y="430379"/>
                  </a:cubicBezTo>
                  <a:cubicBezTo>
                    <a:pt x="978733" y="426790"/>
                    <a:pt x="973349" y="429482"/>
                    <a:pt x="967067" y="456853"/>
                  </a:cubicBezTo>
                  <a:cubicBezTo>
                    <a:pt x="963477" y="472558"/>
                    <a:pt x="953606" y="477942"/>
                    <a:pt x="938350" y="473904"/>
                  </a:cubicBezTo>
                  <a:cubicBezTo>
                    <a:pt x="929375" y="471660"/>
                    <a:pt x="920401" y="467622"/>
                    <a:pt x="912325" y="468968"/>
                  </a:cubicBezTo>
                  <a:cubicBezTo>
                    <a:pt x="904248" y="470314"/>
                    <a:pt x="893030" y="476148"/>
                    <a:pt x="890338" y="482878"/>
                  </a:cubicBezTo>
                  <a:cubicBezTo>
                    <a:pt x="873287" y="521916"/>
                    <a:pt x="874184" y="521916"/>
                    <a:pt x="841429" y="504416"/>
                  </a:cubicBezTo>
                  <a:cubicBezTo>
                    <a:pt x="824827" y="516083"/>
                    <a:pt x="811365" y="527749"/>
                    <a:pt x="796109" y="535377"/>
                  </a:cubicBezTo>
                  <a:cubicBezTo>
                    <a:pt x="684381" y="590119"/>
                    <a:pt x="572653" y="644413"/>
                    <a:pt x="460924" y="698708"/>
                  </a:cubicBezTo>
                  <a:cubicBezTo>
                    <a:pt x="452399" y="702746"/>
                    <a:pt x="443874" y="705887"/>
                    <a:pt x="434002" y="709925"/>
                  </a:cubicBezTo>
                  <a:cubicBezTo>
                    <a:pt x="433104" y="693323"/>
                    <a:pt x="432207" y="679862"/>
                    <a:pt x="431758" y="666400"/>
                  </a:cubicBezTo>
                  <a:cubicBezTo>
                    <a:pt x="429515" y="665502"/>
                    <a:pt x="427271" y="664156"/>
                    <a:pt x="425028" y="663259"/>
                  </a:cubicBezTo>
                  <a:cubicBezTo>
                    <a:pt x="420989" y="670438"/>
                    <a:pt x="415156" y="676720"/>
                    <a:pt x="412913" y="683900"/>
                  </a:cubicBezTo>
                  <a:cubicBezTo>
                    <a:pt x="409772" y="693772"/>
                    <a:pt x="410220" y="704541"/>
                    <a:pt x="407977" y="714861"/>
                  </a:cubicBezTo>
                  <a:cubicBezTo>
                    <a:pt x="402592" y="739091"/>
                    <a:pt x="385542" y="749860"/>
                    <a:pt x="363555" y="739989"/>
                  </a:cubicBezTo>
                  <a:cubicBezTo>
                    <a:pt x="347850" y="732809"/>
                    <a:pt x="340671" y="739091"/>
                    <a:pt x="335735" y="751655"/>
                  </a:cubicBezTo>
                  <a:cubicBezTo>
                    <a:pt x="325863" y="775885"/>
                    <a:pt x="308812" y="784860"/>
                    <a:pt x="283685" y="778129"/>
                  </a:cubicBezTo>
                  <a:cubicBezTo>
                    <a:pt x="267083" y="773642"/>
                    <a:pt x="258108" y="780372"/>
                    <a:pt x="250032" y="796077"/>
                  </a:cubicBezTo>
                  <a:cubicBezTo>
                    <a:pt x="244199" y="807295"/>
                    <a:pt x="231186" y="814923"/>
                    <a:pt x="218173" y="827487"/>
                  </a:cubicBezTo>
                  <a:cubicBezTo>
                    <a:pt x="211892" y="811333"/>
                    <a:pt x="208302" y="801910"/>
                    <a:pt x="202469" y="787103"/>
                  </a:cubicBezTo>
                  <a:cubicBezTo>
                    <a:pt x="198879" y="805051"/>
                    <a:pt x="196635" y="818064"/>
                    <a:pt x="193943" y="831076"/>
                  </a:cubicBezTo>
                  <a:cubicBezTo>
                    <a:pt x="191251" y="830628"/>
                    <a:pt x="189007" y="830628"/>
                    <a:pt x="186315" y="830179"/>
                  </a:cubicBezTo>
                  <a:cubicBezTo>
                    <a:pt x="186315" y="793834"/>
                    <a:pt x="185867" y="757937"/>
                    <a:pt x="186764" y="721592"/>
                  </a:cubicBezTo>
                  <a:cubicBezTo>
                    <a:pt x="186764" y="718451"/>
                    <a:pt x="194392" y="713964"/>
                    <a:pt x="199328" y="711720"/>
                  </a:cubicBezTo>
                  <a:cubicBezTo>
                    <a:pt x="495924" y="564543"/>
                    <a:pt x="792968" y="417815"/>
                    <a:pt x="1090013" y="271088"/>
                  </a:cubicBezTo>
                  <a:cubicBezTo>
                    <a:pt x="1092257" y="270191"/>
                    <a:pt x="1094500" y="270191"/>
                    <a:pt x="1102577" y="267947"/>
                  </a:cubicBezTo>
                  <a:close/>
                  <a:moveTo>
                    <a:pt x="813609" y="195705"/>
                  </a:moveTo>
                  <a:cubicBezTo>
                    <a:pt x="813609" y="238781"/>
                    <a:pt x="814057" y="279165"/>
                    <a:pt x="813160" y="319100"/>
                  </a:cubicBezTo>
                  <a:cubicBezTo>
                    <a:pt x="813160" y="324484"/>
                    <a:pt x="808224" y="331664"/>
                    <a:pt x="803737" y="333907"/>
                  </a:cubicBezTo>
                  <a:cubicBezTo>
                    <a:pt x="727008" y="372946"/>
                    <a:pt x="649830" y="411535"/>
                    <a:pt x="568614" y="451918"/>
                  </a:cubicBezTo>
                  <a:cubicBezTo>
                    <a:pt x="568614" y="407496"/>
                    <a:pt x="568165" y="368010"/>
                    <a:pt x="569063" y="328523"/>
                  </a:cubicBezTo>
                  <a:cubicBezTo>
                    <a:pt x="569063" y="322689"/>
                    <a:pt x="573101" y="313715"/>
                    <a:pt x="578037" y="311472"/>
                  </a:cubicBezTo>
                  <a:cubicBezTo>
                    <a:pt x="655663" y="272883"/>
                    <a:pt x="734187" y="235191"/>
                    <a:pt x="813609" y="195705"/>
                  </a:cubicBezTo>
                  <a:close/>
                  <a:moveTo>
                    <a:pt x="992644" y="154424"/>
                  </a:moveTo>
                  <a:cubicBezTo>
                    <a:pt x="995785" y="181795"/>
                    <a:pt x="998477" y="206923"/>
                    <a:pt x="1001169" y="233845"/>
                  </a:cubicBezTo>
                  <a:cubicBezTo>
                    <a:pt x="1011490" y="234294"/>
                    <a:pt x="1021361" y="235191"/>
                    <a:pt x="1031233" y="235640"/>
                  </a:cubicBezTo>
                  <a:cubicBezTo>
                    <a:pt x="1035720" y="278716"/>
                    <a:pt x="1035720" y="278716"/>
                    <a:pt x="998477" y="297113"/>
                  </a:cubicBezTo>
                  <a:cubicBezTo>
                    <a:pt x="730150" y="430828"/>
                    <a:pt x="461821" y="564095"/>
                    <a:pt x="193494" y="697362"/>
                  </a:cubicBezTo>
                  <a:cubicBezTo>
                    <a:pt x="180033" y="703644"/>
                    <a:pt x="164328" y="704541"/>
                    <a:pt x="145482" y="709028"/>
                  </a:cubicBezTo>
                  <a:cubicBezTo>
                    <a:pt x="145482" y="645311"/>
                    <a:pt x="145033" y="588326"/>
                    <a:pt x="145931" y="530890"/>
                  </a:cubicBezTo>
                  <a:cubicBezTo>
                    <a:pt x="145931" y="525954"/>
                    <a:pt x="151315" y="519224"/>
                    <a:pt x="155802" y="516980"/>
                  </a:cubicBezTo>
                  <a:cubicBezTo>
                    <a:pt x="287274" y="452815"/>
                    <a:pt x="418745" y="389098"/>
                    <a:pt x="550217" y="325382"/>
                  </a:cubicBezTo>
                  <a:cubicBezTo>
                    <a:pt x="551114" y="324933"/>
                    <a:pt x="552011" y="325382"/>
                    <a:pt x="554704" y="326279"/>
                  </a:cubicBezTo>
                  <a:cubicBezTo>
                    <a:pt x="554704" y="373842"/>
                    <a:pt x="554704" y="422303"/>
                    <a:pt x="554704" y="473455"/>
                  </a:cubicBezTo>
                  <a:cubicBezTo>
                    <a:pt x="563678" y="469417"/>
                    <a:pt x="569960" y="466725"/>
                    <a:pt x="576242" y="463584"/>
                  </a:cubicBezTo>
                  <a:cubicBezTo>
                    <a:pt x="653420" y="424995"/>
                    <a:pt x="730598" y="385957"/>
                    <a:pt x="808225" y="347817"/>
                  </a:cubicBezTo>
                  <a:cubicBezTo>
                    <a:pt x="821686" y="341086"/>
                    <a:pt x="827071" y="333458"/>
                    <a:pt x="827071" y="319100"/>
                  </a:cubicBezTo>
                  <a:cubicBezTo>
                    <a:pt x="827071" y="290831"/>
                    <a:pt x="821237" y="257178"/>
                    <a:pt x="834250" y="236538"/>
                  </a:cubicBezTo>
                  <a:cubicBezTo>
                    <a:pt x="846814" y="216794"/>
                    <a:pt x="880467" y="210064"/>
                    <a:pt x="905146" y="197949"/>
                  </a:cubicBezTo>
                  <a:cubicBezTo>
                    <a:pt x="933414" y="184039"/>
                    <a:pt x="961234" y="170129"/>
                    <a:pt x="992644" y="154424"/>
                  </a:cubicBezTo>
                  <a:close/>
                  <a:moveTo>
                    <a:pt x="977669" y="100859"/>
                  </a:moveTo>
                  <a:cubicBezTo>
                    <a:pt x="982660" y="101701"/>
                    <a:pt x="986811" y="103047"/>
                    <a:pt x="986811" y="103720"/>
                  </a:cubicBezTo>
                  <a:cubicBezTo>
                    <a:pt x="986811" y="116732"/>
                    <a:pt x="989055" y="137822"/>
                    <a:pt x="982324" y="141860"/>
                  </a:cubicBezTo>
                  <a:cubicBezTo>
                    <a:pt x="933415" y="169680"/>
                    <a:pt x="882710" y="193910"/>
                    <a:pt x="831557" y="219935"/>
                  </a:cubicBezTo>
                  <a:cubicBezTo>
                    <a:pt x="828865" y="201090"/>
                    <a:pt x="826173" y="184039"/>
                    <a:pt x="822583" y="162949"/>
                  </a:cubicBezTo>
                  <a:cubicBezTo>
                    <a:pt x="845916" y="152629"/>
                    <a:pt x="871043" y="140963"/>
                    <a:pt x="896620" y="129745"/>
                  </a:cubicBezTo>
                  <a:cubicBezTo>
                    <a:pt x="919056" y="119873"/>
                    <a:pt x="940594" y="109553"/>
                    <a:pt x="963478" y="101028"/>
                  </a:cubicBezTo>
                  <a:cubicBezTo>
                    <a:pt x="966843" y="99681"/>
                    <a:pt x="972677" y="100018"/>
                    <a:pt x="977669" y="100859"/>
                  </a:cubicBezTo>
                  <a:close/>
                  <a:moveTo>
                    <a:pt x="689933" y="95644"/>
                  </a:moveTo>
                  <a:cubicBezTo>
                    <a:pt x="696159" y="95307"/>
                    <a:pt x="702553" y="96989"/>
                    <a:pt x="709508" y="101925"/>
                  </a:cubicBezTo>
                  <a:cubicBezTo>
                    <a:pt x="737328" y="121668"/>
                    <a:pt x="766943" y="138719"/>
                    <a:pt x="795211" y="157116"/>
                  </a:cubicBezTo>
                  <a:cubicBezTo>
                    <a:pt x="815852" y="170578"/>
                    <a:pt x="815403" y="180449"/>
                    <a:pt x="793865" y="190769"/>
                  </a:cubicBezTo>
                  <a:cubicBezTo>
                    <a:pt x="581178" y="294421"/>
                    <a:pt x="368490" y="398073"/>
                    <a:pt x="155803" y="501275"/>
                  </a:cubicBezTo>
                  <a:cubicBezTo>
                    <a:pt x="149072" y="504416"/>
                    <a:pt x="137405" y="506660"/>
                    <a:pt x="131572" y="503519"/>
                  </a:cubicBezTo>
                  <a:cubicBezTo>
                    <a:pt x="93432" y="479289"/>
                    <a:pt x="56189" y="453712"/>
                    <a:pt x="15357" y="426790"/>
                  </a:cubicBezTo>
                  <a:cubicBezTo>
                    <a:pt x="189904" y="340638"/>
                    <a:pt x="360862" y="256730"/>
                    <a:pt x="531371" y="172372"/>
                  </a:cubicBezTo>
                  <a:cubicBezTo>
                    <a:pt x="578037" y="149488"/>
                    <a:pt x="624702" y="124809"/>
                    <a:pt x="671368" y="101477"/>
                  </a:cubicBezTo>
                  <a:cubicBezTo>
                    <a:pt x="677650" y="98336"/>
                    <a:pt x="683707" y="95980"/>
                    <a:pt x="689933" y="95644"/>
                  </a:cubicBezTo>
                  <a:close/>
                  <a:moveTo>
                    <a:pt x="827407" y="237"/>
                  </a:moveTo>
                  <a:cubicBezTo>
                    <a:pt x="843112" y="1415"/>
                    <a:pt x="858480" y="7023"/>
                    <a:pt x="872390" y="18017"/>
                  </a:cubicBezTo>
                  <a:cubicBezTo>
                    <a:pt x="899762" y="39555"/>
                    <a:pt x="928030" y="48529"/>
                    <a:pt x="963478" y="45837"/>
                  </a:cubicBezTo>
                  <a:cubicBezTo>
                    <a:pt x="980978" y="44491"/>
                    <a:pt x="1000272" y="53914"/>
                    <a:pt x="1017323" y="61542"/>
                  </a:cubicBezTo>
                  <a:cubicBezTo>
                    <a:pt x="1033477" y="68721"/>
                    <a:pt x="1046938" y="81734"/>
                    <a:pt x="1062194" y="90259"/>
                  </a:cubicBezTo>
                  <a:cubicBezTo>
                    <a:pt x="1095847" y="109105"/>
                    <a:pt x="1107962" y="138720"/>
                    <a:pt x="1107065" y="175515"/>
                  </a:cubicBezTo>
                  <a:cubicBezTo>
                    <a:pt x="1106616" y="186732"/>
                    <a:pt x="1104821" y="197950"/>
                    <a:pt x="1103475" y="209168"/>
                  </a:cubicBezTo>
                  <a:cubicBezTo>
                    <a:pt x="1097193" y="258974"/>
                    <a:pt x="1097193" y="258974"/>
                    <a:pt x="1044246" y="272436"/>
                  </a:cubicBezTo>
                  <a:cubicBezTo>
                    <a:pt x="1046040" y="256282"/>
                    <a:pt x="1047835" y="240577"/>
                    <a:pt x="1049630" y="223078"/>
                  </a:cubicBezTo>
                  <a:cubicBezTo>
                    <a:pt x="1038413" y="221283"/>
                    <a:pt x="1028541" y="219488"/>
                    <a:pt x="1016426" y="217693"/>
                  </a:cubicBezTo>
                  <a:cubicBezTo>
                    <a:pt x="1013285" y="184489"/>
                    <a:pt x="1009695" y="152181"/>
                    <a:pt x="1006554" y="119425"/>
                  </a:cubicBezTo>
                  <a:cubicBezTo>
                    <a:pt x="1008349" y="118528"/>
                    <a:pt x="1009695" y="117630"/>
                    <a:pt x="1011490" y="116733"/>
                  </a:cubicBezTo>
                  <a:cubicBezTo>
                    <a:pt x="1014631" y="120771"/>
                    <a:pt x="1019567" y="124810"/>
                    <a:pt x="1020913" y="129745"/>
                  </a:cubicBezTo>
                  <a:cubicBezTo>
                    <a:pt x="1035720" y="182694"/>
                    <a:pt x="1035720" y="182694"/>
                    <a:pt x="1090911" y="206476"/>
                  </a:cubicBezTo>
                  <a:cubicBezTo>
                    <a:pt x="1104373" y="148142"/>
                    <a:pt x="1095847" y="125258"/>
                    <a:pt x="1048284" y="94298"/>
                  </a:cubicBezTo>
                  <a:cubicBezTo>
                    <a:pt x="1018221" y="75003"/>
                    <a:pt x="990849" y="48081"/>
                    <a:pt x="950017" y="54363"/>
                  </a:cubicBezTo>
                  <a:cubicBezTo>
                    <a:pt x="945530" y="55260"/>
                    <a:pt x="941043" y="56157"/>
                    <a:pt x="932069" y="57503"/>
                  </a:cubicBezTo>
                  <a:cubicBezTo>
                    <a:pt x="944184" y="67824"/>
                    <a:pt x="953158" y="75003"/>
                    <a:pt x="964824" y="84875"/>
                  </a:cubicBezTo>
                  <a:cubicBezTo>
                    <a:pt x="915018" y="106861"/>
                    <a:pt x="867454" y="128399"/>
                    <a:pt x="819442" y="148591"/>
                  </a:cubicBezTo>
                  <a:cubicBezTo>
                    <a:pt x="814506" y="150835"/>
                    <a:pt x="805532" y="146796"/>
                    <a:pt x="800148" y="143207"/>
                  </a:cubicBezTo>
                  <a:cubicBezTo>
                    <a:pt x="773225" y="127053"/>
                    <a:pt x="745854" y="110900"/>
                    <a:pt x="720277" y="92503"/>
                  </a:cubicBezTo>
                  <a:cubicBezTo>
                    <a:pt x="703227" y="80836"/>
                    <a:pt x="687971" y="75900"/>
                    <a:pt x="669125" y="88464"/>
                  </a:cubicBezTo>
                  <a:cubicBezTo>
                    <a:pt x="667330" y="86669"/>
                    <a:pt x="665984" y="85323"/>
                    <a:pt x="664189" y="83977"/>
                  </a:cubicBezTo>
                  <a:cubicBezTo>
                    <a:pt x="667779" y="77695"/>
                    <a:pt x="670022" y="68272"/>
                    <a:pt x="675855" y="65131"/>
                  </a:cubicBezTo>
                  <a:cubicBezTo>
                    <a:pt x="710406" y="45388"/>
                    <a:pt x="744508" y="25196"/>
                    <a:pt x="780404" y="9043"/>
                  </a:cubicBezTo>
                  <a:cubicBezTo>
                    <a:pt x="795661" y="2312"/>
                    <a:pt x="811702" y="-941"/>
                    <a:pt x="827407" y="237"/>
                  </a:cubicBezTo>
                  <a:close/>
                </a:path>
              </a:pathLst>
            </a:custGeom>
            <a:grpFill/>
            <a:ln w="4485"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2A70E69-8296-4B6A-B9FD-B258379CF990}"/>
              </a:ext>
            </a:extLst>
          </p:cNvPr>
          <p:cNvGrpSpPr/>
          <p:nvPr/>
        </p:nvGrpSpPr>
        <p:grpSpPr>
          <a:xfrm rot="652264">
            <a:off x="6321866" y="1627869"/>
            <a:ext cx="2784728" cy="2091356"/>
            <a:chOff x="9649631" y="5226031"/>
            <a:chExt cx="1850764" cy="1389940"/>
          </a:xfrm>
          <a:solidFill>
            <a:schemeClr val="bg1"/>
          </a:solidFill>
        </p:grpSpPr>
        <p:sp>
          <p:nvSpPr>
            <p:cNvPr id="16" name="Freeform: Shape 15">
              <a:extLst>
                <a:ext uri="{FF2B5EF4-FFF2-40B4-BE49-F238E27FC236}">
                  <a16:creationId xmlns:a16="http://schemas.microsoft.com/office/drawing/2014/main" id="{FAE1B958-D43E-42BE-B3E1-59CD1C1B176C}"/>
                </a:ext>
              </a:extLst>
            </p:cNvPr>
            <p:cNvSpPr/>
            <p:nvPr/>
          </p:nvSpPr>
          <p:spPr>
            <a:xfrm>
              <a:off x="10015172" y="5226031"/>
              <a:ext cx="1485223" cy="1373046"/>
            </a:xfrm>
            <a:custGeom>
              <a:avLst/>
              <a:gdLst>
                <a:gd name="connsiteX0" fmla="*/ 1477595 w 1485223"/>
                <a:gd name="connsiteY0" fmla="*/ 38433 h 1373046"/>
                <a:gd name="connsiteX1" fmla="*/ 1433622 w 1485223"/>
                <a:gd name="connsiteY1" fmla="*/ 1190 h 1373046"/>
                <a:gd name="connsiteX2" fmla="*/ 1261767 w 1485223"/>
                <a:gd name="connsiteY2" fmla="*/ 29459 h 1373046"/>
                <a:gd name="connsiteX3" fmla="*/ 1363175 w 1485223"/>
                <a:gd name="connsiteY3" fmla="*/ 29907 h 1373046"/>
                <a:gd name="connsiteX4" fmla="*/ 1451122 w 1485223"/>
                <a:gd name="connsiteY4" fmla="*/ 96765 h 1373046"/>
                <a:gd name="connsiteX5" fmla="*/ 1478942 w 1485223"/>
                <a:gd name="connsiteY5" fmla="*/ 196378 h 1373046"/>
                <a:gd name="connsiteX6" fmla="*/ 1464583 w 1485223"/>
                <a:gd name="connsiteY6" fmla="*/ 231826 h 1373046"/>
                <a:gd name="connsiteX7" fmla="*/ 616973 w 1485223"/>
                <a:gd name="connsiteY7" fmla="*/ 823671 h 1373046"/>
                <a:gd name="connsiteX8" fmla="*/ 15256 w 1485223"/>
                <a:gd name="connsiteY8" fmla="*/ 1244560 h 1373046"/>
                <a:gd name="connsiteX9" fmla="*/ 0 w 1485223"/>
                <a:gd name="connsiteY9" fmla="*/ 1262059 h 1373046"/>
                <a:gd name="connsiteX10" fmla="*/ 3141 w 1485223"/>
                <a:gd name="connsiteY10" fmla="*/ 1376480 h 1373046"/>
                <a:gd name="connsiteX11" fmla="*/ 26922 w 1485223"/>
                <a:gd name="connsiteY11" fmla="*/ 1360775 h 1373046"/>
                <a:gd name="connsiteX12" fmla="*/ 652870 w 1485223"/>
                <a:gd name="connsiteY12" fmla="*/ 920593 h 1373046"/>
                <a:gd name="connsiteX13" fmla="*/ 1441250 w 1485223"/>
                <a:gd name="connsiteY13" fmla="*/ 361054 h 1373046"/>
                <a:gd name="connsiteX14" fmla="*/ 1485223 w 1485223"/>
                <a:gd name="connsiteY14" fmla="*/ 284773 h 1373046"/>
                <a:gd name="connsiteX15" fmla="*/ 1477595 w 1485223"/>
                <a:gd name="connsiteY15" fmla="*/ 38433 h 137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223" h="1373046">
                  <a:moveTo>
                    <a:pt x="1477595" y="38433"/>
                  </a:moveTo>
                  <a:cubicBezTo>
                    <a:pt x="1476698" y="16895"/>
                    <a:pt x="1457852" y="3882"/>
                    <a:pt x="1433622" y="1190"/>
                  </a:cubicBezTo>
                  <a:cubicBezTo>
                    <a:pt x="1373944" y="-4643"/>
                    <a:pt x="1317407" y="11959"/>
                    <a:pt x="1261767" y="29459"/>
                  </a:cubicBezTo>
                  <a:cubicBezTo>
                    <a:pt x="1295868" y="29459"/>
                    <a:pt x="1329970" y="26766"/>
                    <a:pt x="1363175" y="29907"/>
                  </a:cubicBezTo>
                  <a:cubicBezTo>
                    <a:pt x="1404905" y="33946"/>
                    <a:pt x="1436314" y="57278"/>
                    <a:pt x="1451122" y="96765"/>
                  </a:cubicBezTo>
                  <a:cubicBezTo>
                    <a:pt x="1463237" y="129072"/>
                    <a:pt x="1469518" y="163173"/>
                    <a:pt x="1478942" y="196378"/>
                  </a:cubicBezTo>
                  <a:cubicBezTo>
                    <a:pt x="1483877" y="212980"/>
                    <a:pt x="1478493" y="221954"/>
                    <a:pt x="1464583" y="231826"/>
                  </a:cubicBezTo>
                  <a:cubicBezTo>
                    <a:pt x="1181897" y="428809"/>
                    <a:pt x="899659" y="626240"/>
                    <a:pt x="616973" y="823671"/>
                  </a:cubicBezTo>
                  <a:cubicBezTo>
                    <a:pt x="416401" y="963668"/>
                    <a:pt x="215829" y="1104114"/>
                    <a:pt x="15256" y="1244560"/>
                  </a:cubicBezTo>
                  <a:cubicBezTo>
                    <a:pt x="8974" y="1249047"/>
                    <a:pt x="449" y="1256226"/>
                    <a:pt x="0" y="1262059"/>
                  </a:cubicBezTo>
                  <a:cubicBezTo>
                    <a:pt x="0" y="1299302"/>
                    <a:pt x="1795" y="1336096"/>
                    <a:pt x="3141" y="1376480"/>
                  </a:cubicBezTo>
                  <a:cubicBezTo>
                    <a:pt x="13461" y="1369749"/>
                    <a:pt x="20192" y="1365262"/>
                    <a:pt x="26922" y="1360775"/>
                  </a:cubicBezTo>
                  <a:cubicBezTo>
                    <a:pt x="235572" y="1214047"/>
                    <a:pt x="444670" y="1068217"/>
                    <a:pt x="652870" y="920593"/>
                  </a:cubicBezTo>
                  <a:cubicBezTo>
                    <a:pt x="915813" y="734379"/>
                    <a:pt x="1178307" y="547267"/>
                    <a:pt x="1441250" y="361054"/>
                  </a:cubicBezTo>
                  <a:cubicBezTo>
                    <a:pt x="1468621" y="341759"/>
                    <a:pt x="1485223" y="316183"/>
                    <a:pt x="1485223" y="284773"/>
                  </a:cubicBezTo>
                  <a:cubicBezTo>
                    <a:pt x="1485672" y="203108"/>
                    <a:pt x="1482082" y="120546"/>
                    <a:pt x="1477595" y="38433"/>
                  </a:cubicBezTo>
                  <a:close/>
                </a:path>
              </a:pathLst>
            </a:custGeom>
            <a:grpFill/>
            <a:ln w="448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69B690-09DC-4637-8660-D2BABBC5F2CF}"/>
                </a:ext>
              </a:extLst>
            </p:cNvPr>
            <p:cNvSpPr/>
            <p:nvPr/>
          </p:nvSpPr>
          <p:spPr>
            <a:xfrm>
              <a:off x="9777357" y="6050775"/>
              <a:ext cx="480117" cy="278199"/>
            </a:xfrm>
            <a:custGeom>
              <a:avLst/>
              <a:gdLst>
                <a:gd name="connsiteX0" fmla="*/ 239610 w 480117"/>
                <a:gd name="connsiteY0" fmla="*/ 275780 h 278198"/>
                <a:gd name="connsiteX1" fmla="*/ 429414 w 480117"/>
                <a:gd name="connsiteY1" fmla="*/ 155975 h 278198"/>
                <a:gd name="connsiteX2" fmla="*/ 484156 w 480117"/>
                <a:gd name="connsiteY2" fmla="*/ 121425 h 278198"/>
                <a:gd name="connsiteX3" fmla="*/ 474733 w 480117"/>
                <a:gd name="connsiteY3" fmla="*/ 114245 h 278198"/>
                <a:gd name="connsiteX4" fmla="*/ 271020 w 480117"/>
                <a:gd name="connsiteY4" fmla="*/ 1620 h 278198"/>
                <a:gd name="connsiteX5" fmla="*/ 247687 w 480117"/>
                <a:gd name="connsiteY5" fmla="*/ 3863 h 278198"/>
                <a:gd name="connsiteX6" fmla="*/ 100062 w 480117"/>
                <a:gd name="connsiteY6" fmla="*/ 97194 h 278198"/>
                <a:gd name="connsiteX7" fmla="*/ 0 w 480117"/>
                <a:gd name="connsiteY7" fmla="*/ 160911 h 278198"/>
                <a:gd name="connsiteX8" fmla="*/ 219418 w 480117"/>
                <a:gd name="connsiteY8" fmla="*/ 279819 h 278198"/>
                <a:gd name="connsiteX9" fmla="*/ 239610 w 480117"/>
                <a:gd name="connsiteY9" fmla="*/ 275780 h 27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117" h="278198">
                  <a:moveTo>
                    <a:pt x="239610" y="275780"/>
                  </a:moveTo>
                  <a:cubicBezTo>
                    <a:pt x="303327" y="236294"/>
                    <a:pt x="366146" y="195910"/>
                    <a:pt x="429414" y="155975"/>
                  </a:cubicBezTo>
                  <a:cubicBezTo>
                    <a:pt x="446913" y="144757"/>
                    <a:pt x="464413" y="133989"/>
                    <a:pt x="484156" y="121425"/>
                  </a:cubicBezTo>
                  <a:cubicBezTo>
                    <a:pt x="479220" y="117386"/>
                    <a:pt x="476976" y="115591"/>
                    <a:pt x="474733" y="114245"/>
                  </a:cubicBezTo>
                  <a:cubicBezTo>
                    <a:pt x="406978" y="76554"/>
                    <a:pt x="339223" y="38414"/>
                    <a:pt x="271020" y="1620"/>
                  </a:cubicBezTo>
                  <a:cubicBezTo>
                    <a:pt x="265187" y="-1521"/>
                    <a:pt x="253520" y="274"/>
                    <a:pt x="247687" y="3863"/>
                  </a:cubicBezTo>
                  <a:cubicBezTo>
                    <a:pt x="197880" y="34375"/>
                    <a:pt x="148971" y="65785"/>
                    <a:pt x="100062" y="97194"/>
                  </a:cubicBezTo>
                  <a:cubicBezTo>
                    <a:pt x="67306" y="117835"/>
                    <a:pt x="34999" y="138924"/>
                    <a:pt x="0" y="160911"/>
                  </a:cubicBezTo>
                  <a:cubicBezTo>
                    <a:pt x="74486" y="201743"/>
                    <a:pt x="146728" y="241230"/>
                    <a:pt x="219418" y="279819"/>
                  </a:cubicBezTo>
                  <a:cubicBezTo>
                    <a:pt x="224803" y="282062"/>
                    <a:pt x="234226" y="278921"/>
                    <a:pt x="239610" y="275780"/>
                  </a:cubicBezTo>
                  <a:close/>
                </a:path>
              </a:pathLst>
            </a:custGeom>
            <a:grpFill/>
            <a:ln w="448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E7D0E43-258C-4DF4-8849-E2081252BE62}"/>
                </a:ext>
              </a:extLst>
            </p:cNvPr>
            <p:cNvSpPr/>
            <p:nvPr/>
          </p:nvSpPr>
          <p:spPr>
            <a:xfrm>
              <a:off x="9649631" y="6357067"/>
              <a:ext cx="264738" cy="255764"/>
            </a:xfrm>
            <a:custGeom>
              <a:avLst/>
              <a:gdLst>
                <a:gd name="connsiteX0" fmla="*/ 249326 w 264737"/>
                <a:gd name="connsiteY0" fmla="*/ 125638 h 255763"/>
                <a:gd name="connsiteX1" fmla="*/ 16895 w 264737"/>
                <a:gd name="connsiteY1" fmla="*/ 6731 h 255763"/>
                <a:gd name="connsiteX2" fmla="*/ 293 w 264737"/>
                <a:gd name="connsiteY2" fmla="*/ 0 h 255763"/>
                <a:gd name="connsiteX3" fmla="*/ 742 w 264737"/>
                <a:gd name="connsiteY3" fmla="*/ 72242 h 255763"/>
                <a:gd name="connsiteX4" fmla="*/ 46061 w 264737"/>
                <a:gd name="connsiteY4" fmla="*/ 145830 h 255763"/>
                <a:gd name="connsiteX5" fmla="*/ 239454 w 264737"/>
                <a:gd name="connsiteY5" fmla="*/ 245443 h 255763"/>
                <a:gd name="connsiteX6" fmla="*/ 265928 w 264737"/>
                <a:gd name="connsiteY6" fmla="*/ 258905 h 255763"/>
                <a:gd name="connsiteX7" fmla="*/ 266377 w 264737"/>
                <a:gd name="connsiteY7" fmla="*/ 153458 h 255763"/>
                <a:gd name="connsiteX8" fmla="*/ 249326 w 264737"/>
                <a:gd name="connsiteY8" fmla="*/ 125638 h 2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37" h="255763">
                  <a:moveTo>
                    <a:pt x="249326" y="125638"/>
                  </a:moveTo>
                  <a:cubicBezTo>
                    <a:pt x="171699" y="86601"/>
                    <a:pt x="94073" y="46217"/>
                    <a:pt x="16895" y="6731"/>
                  </a:cubicBezTo>
                  <a:cubicBezTo>
                    <a:pt x="11959" y="4487"/>
                    <a:pt x="7024" y="2692"/>
                    <a:pt x="293" y="0"/>
                  </a:cubicBezTo>
                  <a:cubicBezTo>
                    <a:pt x="293" y="25576"/>
                    <a:pt x="-604" y="48909"/>
                    <a:pt x="742" y="72242"/>
                  </a:cubicBezTo>
                  <a:cubicBezTo>
                    <a:pt x="2537" y="104549"/>
                    <a:pt x="17793" y="130574"/>
                    <a:pt x="46061" y="145830"/>
                  </a:cubicBezTo>
                  <a:cubicBezTo>
                    <a:pt x="109778" y="179932"/>
                    <a:pt x="174840" y="212239"/>
                    <a:pt x="239454" y="245443"/>
                  </a:cubicBezTo>
                  <a:cubicBezTo>
                    <a:pt x="247980" y="249930"/>
                    <a:pt x="256505" y="253969"/>
                    <a:pt x="265928" y="258905"/>
                  </a:cubicBezTo>
                  <a:cubicBezTo>
                    <a:pt x="265928" y="222110"/>
                    <a:pt x="265479" y="187560"/>
                    <a:pt x="266377" y="153458"/>
                  </a:cubicBezTo>
                  <a:cubicBezTo>
                    <a:pt x="266377" y="139099"/>
                    <a:pt x="261890" y="131920"/>
                    <a:pt x="249326" y="125638"/>
                  </a:cubicBezTo>
                  <a:close/>
                </a:path>
              </a:pathLst>
            </a:custGeom>
            <a:grpFill/>
            <a:ln w="448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21B03EF-B7B9-4E4F-A5DF-8C5343C3D826}"/>
                </a:ext>
              </a:extLst>
            </p:cNvPr>
            <p:cNvSpPr/>
            <p:nvPr/>
          </p:nvSpPr>
          <p:spPr>
            <a:xfrm>
              <a:off x="11175531" y="5268115"/>
              <a:ext cx="305121" cy="224354"/>
            </a:xfrm>
            <a:custGeom>
              <a:avLst/>
              <a:gdLst>
                <a:gd name="connsiteX0" fmla="*/ 231533 w 305121"/>
                <a:gd name="connsiteY0" fmla="*/ 226985 h 224353"/>
                <a:gd name="connsiteX1" fmla="*/ 303326 w 305121"/>
                <a:gd name="connsiteY1" fmla="*/ 176281 h 224353"/>
                <a:gd name="connsiteX2" fmla="*/ 308711 w 305121"/>
                <a:gd name="connsiteY2" fmla="*/ 162371 h 224353"/>
                <a:gd name="connsiteX3" fmla="*/ 280442 w 305121"/>
                <a:gd name="connsiteY3" fmla="*/ 58270 h 224353"/>
                <a:gd name="connsiteX4" fmla="*/ 207752 w 305121"/>
                <a:gd name="connsiteY4" fmla="*/ 836 h 224353"/>
                <a:gd name="connsiteX5" fmla="*/ 39935 w 305121"/>
                <a:gd name="connsiteY5" fmla="*/ 3977 h 224353"/>
                <a:gd name="connsiteX6" fmla="*/ 0 w 305121"/>
                <a:gd name="connsiteY6" fmla="*/ 21028 h 224353"/>
                <a:gd name="connsiteX7" fmla="*/ 223008 w 305121"/>
                <a:gd name="connsiteY7" fmla="*/ 124679 h 224353"/>
                <a:gd name="connsiteX8" fmla="*/ 231533 w 305121"/>
                <a:gd name="connsiteY8" fmla="*/ 226985 h 2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21" h="224353">
                  <a:moveTo>
                    <a:pt x="231533" y="226985"/>
                  </a:moveTo>
                  <a:cubicBezTo>
                    <a:pt x="257558" y="209036"/>
                    <a:pt x="280891" y="192883"/>
                    <a:pt x="303326" y="176281"/>
                  </a:cubicBezTo>
                  <a:cubicBezTo>
                    <a:pt x="306916" y="173588"/>
                    <a:pt x="309608" y="166409"/>
                    <a:pt x="308711" y="162371"/>
                  </a:cubicBezTo>
                  <a:cubicBezTo>
                    <a:pt x="300185" y="127371"/>
                    <a:pt x="292557" y="91923"/>
                    <a:pt x="280442" y="58270"/>
                  </a:cubicBezTo>
                  <a:cubicBezTo>
                    <a:pt x="268776" y="25515"/>
                    <a:pt x="242751" y="2182"/>
                    <a:pt x="207752" y="836"/>
                  </a:cubicBezTo>
                  <a:cubicBezTo>
                    <a:pt x="152112" y="-1408"/>
                    <a:pt x="96023" y="1284"/>
                    <a:pt x="39935" y="3977"/>
                  </a:cubicBezTo>
                  <a:cubicBezTo>
                    <a:pt x="27820" y="4425"/>
                    <a:pt x="16153" y="13848"/>
                    <a:pt x="0" y="21028"/>
                  </a:cubicBezTo>
                  <a:cubicBezTo>
                    <a:pt x="77626" y="56924"/>
                    <a:pt x="149420" y="90577"/>
                    <a:pt x="223008" y="124679"/>
                  </a:cubicBezTo>
                  <a:cubicBezTo>
                    <a:pt x="225700" y="156537"/>
                    <a:pt x="228392" y="189742"/>
                    <a:pt x="231533" y="226985"/>
                  </a:cubicBezTo>
                  <a:close/>
                </a:path>
              </a:pathLst>
            </a:custGeom>
            <a:grpFill/>
            <a:ln w="448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6920669-1780-4AF8-A3EB-DAF1756F81A6}"/>
                </a:ext>
              </a:extLst>
            </p:cNvPr>
            <p:cNvSpPr/>
            <p:nvPr/>
          </p:nvSpPr>
          <p:spPr>
            <a:xfrm>
              <a:off x="9762071" y="6189699"/>
              <a:ext cx="493579" cy="210893"/>
            </a:xfrm>
            <a:custGeom>
              <a:avLst/>
              <a:gdLst>
                <a:gd name="connsiteX0" fmla="*/ 23812 w 493578"/>
                <a:gd name="connsiteY0" fmla="*/ 90639 h 210892"/>
                <a:gd name="connsiteX1" fmla="*/ 236499 w 493578"/>
                <a:gd name="connsiteY1" fmla="*/ 208201 h 210892"/>
                <a:gd name="connsiteX2" fmla="*/ 267909 w 493578"/>
                <a:gd name="connsiteY2" fmla="*/ 206855 h 210892"/>
                <a:gd name="connsiteX3" fmla="*/ 468032 w 493578"/>
                <a:gd name="connsiteY3" fmla="*/ 69101 h 210892"/>
                <a:gd name="connsiteX4" fmla="*/ 494955 w 493578"/>
                <a:gd name="connsiteY4" fmla="*/ 0 h 210892"/>
                <a:gd name="connsiteX5" fmla="*/ 476558 w 493578"/>
                <a:gd name="connsiteY5" fmla="*/ 11218 h 210892"/>
                <a:gd name="connsiteX6" fmla="*/ 260729 w 493578"/>
                <a:gd name="connsiteY6" fmla="*/ 148074 h 210892"/>
                <a:gd name="connsiteX7" fmla="*/ 225281 w 493578"/>
                <a:gd name="connsiteY7" fmla="*/ 149420 h 210892"/>
                <a:gd name="connsiteX8" fmla="*/ 72272 w 493578"/>
                <a:gd name="connsiteY8" fmla="*/ 65512 h 210892"/>
                <a:gd name="connsiteX9" fmla="*/ 6312 w 493578"/>
                <a:gd name="connsiteY9" fmla="*/ 30063 h 210892"/>
                <a:gd name="connsiteX10" fmla="*/ 3620 w 493578"/>
                <a:gd name="connsiteY10" fmla="*/ 45768 h 210892"/>
                <a:gd name="connsiteX11" fmla="*/ 23812 w 493578"/>
                <a:gd name="connsiteY11" fmla="*/ 90639 h 210892"/>
                <a:gd name="connsiteX12" fmla="*/ 431687 w 493578"/>
                <a:gd name="connsiteY12" fmla="*/ 52947 h 210892"/>
                <a:gd name="connsiteX13" fmla="*/ 415085 w 493578"/>
                <a:gd name="connsiteY13" fmla="*/ 88844 h 210892"/>
                <a:gd name="connsiteX14" fmla="*/ 431687 w 493578"/>
                <a:gd name="connsiteY14" fmla="*/ 52947 h 210892"/>
                <a:gd name="connsiteX15" fmla="*/ 380983 w 493578"/>
                <a:gd name="connsiteY15" fmla="*/ 89293 h 210892"/>
                <a:gd name="connsiteX16" fmla="*/ 359445 w 493578"/>
                <a:gd name="connsiteY16" fmla="*/ 130574 h 210892"/>
                <a:gd name="connsiteX17" fmla="*/ 380983 w 493578"/>
                <a:gd name="connsiteY17" fmla="*/ 89293 h 210892"/>
                <a:gd name="connsiteX18" fmla="*/ 321305 w 493578"/>
                <a:gd name="connsiteY18" fmla="*/ 124741 h 210892"/>
                <a:gd name="connsiteX19" fmla="*/ 300216 w 493578"/>
                <a:gd name="connsiteY19" fmla="*/ 169612 h 210892"/>
                <a:gd name="connsiteX20" fmla="*/ 321305 w 493578"/>
                <a:gd name="connsiteY20" fmla="*/ 124741 h 2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578" h="210892">
                  <a:moveTo>
                    <a:pt x="23812" y="90639"/>
                  </a:moveTo>
                  <a:cubicBezTo>
                    <a:pt x="95605" y="128331"/>
                    <a:pt x="166052" y="168265"/>
                    <a:pt x="236499" y="208201"/>
                  </a:cubicBezTo>
                  <a:cubicBezTo>
                    <a:pt x="248614" y="214931"/>
                    <a:pt x="256691" y="214482"/>
                    <a:pt x="267909" y="206855"/>
                  </a:cubicBezTo>
                  <a:cubicBezTo>
                    <a:pt x="334318" y="160189"/>
                    <a:pt x="399829" y="112626"/>
                    <a:pt x="468032" y="69101"/>
                  </a:cubicBezTo>
                  <a:cubicBezTo>
                    <a:pt x="496301" y="51153"/>
                    <a:pt x="499442" y="30063"/>
                    <a:pt x="494955" y="0"/>
                  </a:cubicBezTo>
                  <a:cubicBezTo>
                    <a:pt x="488224" y="4038"/>
                    <a:pt x="482391" y="7628"/>
                    <a:pt x="476558" y="11218"/>
                  </a:cubicBezTo>
                  <a:cubicBezTo>
                    <a:pt x="404764" y="56537"/>
                    <a:pt x="332523" y="101857"/>
                    <a:pt x="260729" y="148074"/>
                  </a:cubicBezTo>
                  <a:cubicBezTo>
                    <a:pt x="248166" y="156150"/>
                    <a:pt x="238742" y="157497"/>
                    <a:pt x="225281" y="149420"/>
                  </a:cubicBezTo>
                  <a:cubicBezTo>
                    <a:pt x="174577" y="120703"/>
                    <a:pt x="123425" y="93331"/>
                    <a:pt x="72272" y="65512"/>
                  </a:cubicBezTo>
                  <a:cubicBezTo>
                    <a:pt x="51183" y="53845"/>
                    <a:pt x="30093" y="42627"/>
                    <a:pt x="6312" y="30063"/>
                  </a:cubicBezTo>
                  <a:cubicBezTo>
                    <a:pt x="4966" y="37692"/>
                    <a:pt x="4966" y="42179"/>
                    <a:pt x="3620" y="45768"/>
                  </a:cubicBezTo>
                  <a:cubicBezTo>
                    <a:pt x="-5354" y="67755"/>
                    <a:pt x="2722" y="79870"/>
                    <a:pt x="23812" y="90639"/>
                  </a:cubicBezTo>
                  <a:close/>
                  <a:moveTo>
                    <a:pt x="431687" y="52947"/>
                  </a:moveTo>
                  <a:cubicBezTo>
                    <a:pt x="442007" y="75832"/>
                    <a:pt x="440661" y="78524"/>
                    <a:pt x="415085" y="88844"/>
                  </a:cubicBezTo>
                  <a:cubicBezTo>
                    <a:pt x="407008" y="70447"/>
                    <a:pt x="414636" y="59678"/>
                    <a:pt x="431687" y="52947"/>
                  </a:cubicBezTo>
                  <a:close/>
                  <a:moveTo>
                    <a:pt x="380983" y="89293"/>
                  </a:moveTo>
                  <a:cubicBezTo>
                    <a:pt x="389060" y="111280"/>
                    <a:pt x="375150" y="121600"/>
                    <a:pt x="359445" y="130574"/>
                  </a:cubicBezTo>
                  <a:cubicBezTo>
                    <a:pt x="351368" y="102754"/>
                    <a:pt x="352714" y="100511"/>
                    <a:pt x="380983" y="89293"/>
                  </a:cubicBezTo>
                  <a:close/>
                  <a:moveTo>
                    <a:pt x="321305" y="124741"/>
                  </a:moveTo>
                  <a:cubicBezTo>
                    <a:pt x="329382" y="152561"/>
                    <a:pt x="329382" y="152561"/>
                    <a:pt x="300216" y="169612"/>
                  </a:cubicBezTo>
                  <a:cubicBezTo>
                    <a:pt x="291241" y="137305"/>
                    <a:pt x="292587" y="134612"/>
                    <a:pt x="321305" y="124741"/>
                  </a:cubicBezTo>
                  <a:close/>
                </a:path>
              </a:pathLst>
            </a:custGeom>
            <a:grpFill/>
            <a:ln w="448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EAEFD17-9B41-435A-95C4-666894A6B950}"/>
                </a:ext>
              </a:extLst>
            </p:cNvPr>
            <p:cNvSpPr/>
            <p:nvPr/>
          </p:nvSpPr>
          <p:spPr>
            <a:xfrm>
              <a:off x="10277433" y="5925410"/>
              <a:ext cx="260251" cy="228841"/>
            </a:xfrm>
            <a:custGeom>
              <a:avLst/>
              <a:gdLst>
                <a:gd name="connsiteX0" fmla="*/ 42412 w 260250"/>
                <a:gd name="connsiteY0" fmla="*/ 231982 h 228841"/>
                <a:gd name="connsiteX1" fmla="*/ 255099 w 260250"/>
                <a:gd name="connsiteY1" fmla="*/ 79870 h 228841"/>
                <a:gd name="connsiteX2" fmla="*/ 263176 w 260250"/>
                <a:gd name="connsiteY2" fmla="*/ 67306 h 228841"/>
                <a:gd name="connsiteX3" fmla="*/ 257792 w 260250"/>
                <a:gd name="connsiteY3" fmla="*/ 0 h 228841"/>
                <a:gd name="connsiteX4" fmla="*/ 92218 w 260250"/>
                <a:gd name="connsiteY4" fmla="*/ 113523 h 228841"/>
                <a:gd name="connsiteX5" fmla="*/ 12348 w 260250"/>
                <a:gd name="connsiteY5" fmla="*/ 119356 h 228841"/>
                <a:gd name="connsiteX6" fmla="*/ 1579 w 260250"/>
                <a:gd name="connsiteY6" fmla="*/ 116215 h 228841"/>
                <a:gd name="connsiteX7" fmla="*/ 1131 w 260250"/>
                <a:gd name="connsiteY7" fmla="*/ 172304 h 228841"/>
                <a:gd name="connsiteX8" fmla="*/ 42412 w 260250"/>
                <a:gd name="connsiteY8" fmla="*/ 231982 h 2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50" h="228841">
                  <a:moveTo>
                    <a:pt x="42412" y="231982"/>
                  </a:moveTo>
                  <a:cubicBezTo>
                    <a:pt x="111962" y="182175"/>
                    <a:pt x="183755" y="131022"/>
                    <a:pt x="255099" y="79870"/>
                  </a:cubicBezTo>
                  <a:cubicBezTo>
                    <a:pt x="259138" y="77178"/>
                    <a:pt x="263625" y="71344"/>
                    <a:pt x="263176" y="67306"/>
                  </a:cubicBezTo>
                  <a:cubicBezTo>
                    <a:pt x="262279" y="45768"/>
                    <a:pt x="259586" y="24230"/>
                    <a:pt x="257792" y="0"/>
                  </a:cubicBezTo>
                  <a:cubicBezTo>
                    <a:pt x="200357" y="39037"/>
                    <a:pt x="145166" y="74485"/>
                    <a:pt x="92218" y="113523"/>
                  </a:cubicBezTo>
                  <a:cubicBezTo>
                    <a:pt x="64847" y="133715"/>
                    <a:pt x="41066" y="144035"/>
                    <a:pt x="12348" y="119356"/>
                  </a:cubicBezTo>
                  <a:cubicBezTo>
                    <a:pt x="11002" y="118010"/>
                    <a:pt x="8310" y="118010"/>
                    <a:pt x="1579" y="116215"/>
                  </a:cubicBezTo>
                  <a:cubicBezTo>
                    <a:pt x="1579" y="136856"/>
                    <a:pt x="3823" y="154804"/>
                    <a:pt x="1131" y="172304"/>
                  </a:cubicBezTo>
                  <a:cubicBezTo>
                    <a:pt x="-3805" y="205059"/>
                    <a:pt x="6964" y="225700"/>
                    <a:pt x="42412" y="231982"/>
                  </a:cubicBezTo>
                  <a:close/>
                </a:path>
              </a:pathLst>
            </a:custGeom>
            <a:grpFill/>
            <a:ln w="448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71F4078-39D1-42B9-B936-90DC60FE264E}"/>
                </a:ext>
              </a:extLst>
            </p:cNvPr>
            <p:cNvSpPr/>
            <p:nvPr/>
          </p:nvSpPr>
          <p:spPr>
            <a:xfrm>
              <a:off x="10497533" y="5497770"/>
              <a:ext cx="260251" cy="161535"/>
            </a:xfrm>
            <a:custGeom>
              <a:avLst/>
              <a:gdLst>
                <a:gd name="connsiteX0" fmla="*/ 69999 w 260250"/>
                <a:gd name="connsiteY0" fmla="*/ 163799 h 161534"/>
                <a:gd name="connsiteX1" fmla="*/ 260699 w 260250"/>
                <a:gd name="connsiteY1" fmla="*/ 34571 h 161534"/>
                <a:gd name="connsiteX2" fmla="*/ 213136 w 260250"/>
                <a:gd name="connsiteY2" fmla="*/ 4957 h 161534"/>
                <a:gd name="connsiteX3" fmla="*/ 185765 w 260250"/>
                <a:gd name="connsiteY3" fmla="*/ 5854 h 161534"/>
                <a:gd name="connsiteX4" fmla="*/ 80767 w 260250"/>
                <a:gd name="connsiteY4" fmla="*/ 80340 h 161534"/>
                <a:gd name="connsiteX5" fmla="*/ 0 w 260250"/>
                <a:gd name="connsiteY5" fmla="*/ 137326 h 161534"/>
                <a:gd name="connsiteX6" fmla="*/ 54742 w 260250"/>
                <a:gd name="connsiteY6" fmla="*/ 164248 h 161534"/>
                <a:gd name="connsiteX7" fmla="*/ 69999 w 260250"/>
                <a:gd name="connsiteY7" fmla="*/ 163799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50" h="161534">
                  <a:moveTo>
                    <a:pt x="69999" y="163799"/>
                  </a:moveTo>
                  <a:cubicBezTo>
                    <a:pt x="133266" y="121621"/>
                    <a:pt x="196085" y="78545"/>
                    <a:pt x="260699" y="34571"/>
                  </a:cubicBezTo>
                  <a:cubicBezTo>
                    <a:pt x="243648" y="23802"/>
                    <a:pt x="227944" y="15277"/>
                    <a:pt x="213136" y="4957"/>
                  </a:cubicBezTo>
                  <a:cubicBezTo>
                    <a:pt x="203265" y="-2223"/>
                    <a:pt x="195637" y="-1325"/>
                    <a:pt x="185765" y="5854"/>
                  </a:cubicBezTo>
                  <a:cubicBezTo>
                    <a:pt x="151215" y="30982"/>
                    <a:pt x="115767" y="55661"/>
                    <a:pt x="80767" y="80340"/>
                  </a:cubicBezTo>
                  <a:cubicBezTo>
                    <a:pt x="54742" y="98737"/>
                    <a:pt x="28269" y="117134"/>
                    <a:pt x="0" y="137326"/>
                  </a:cubicBezTo>
                  <a:cubicBezTo>
                    <a:pt x="20192" y="147197"/>
                    <a:pt x="37243" y="156171"/>
                    <a:pt x="54742" y="164248"/>
                  </a:cubicBezTo>
                  <a:cubicBezTo>
                    <a:pt x="59230" y="166043"/>
                    <a:pt x="66409" y="166492"/>
                    <a:pt x="69999" y="163799"/>
                  </a:cubicBezTo>
                  <a:close/>
                </a:path>
              </a:pathLst>
            </a:custGeom>
            <a:grpFill/>
            <a:ln w="448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9DB52B-AA06-41E9-8630-212B61F93877}"/>
                </a:ext>
              </a:extLst>
            </p:cNvPr>
            <p:cNvSpPr/>
            <p:nvPr/>
          </p:nvSpPr>
          <p:spPr>
            <a:xfrm>
              <a:off x="10548237" y="5778234"/>
              <a:ext cx="210893" cy="210893"/>
            </a:xfrm>
            <a:custGeom>
              <a:avLst/>
              <a:gdLst>
                <a:gd name="connsiteX0" fmla="*/ 5385 w 210892"/>
                <a:gd name="connsiteY0" fmla="*/ 212239 h 210892"/>
                <a:gd name="connsiteX1" fmla="*/ 202816 w 210892"/>
                <a:gd name="connsiteY1" fmla="*/ 70896 h 210892"/>
                <a:gd name="connsiteX2" fmla="*/ 211342 w 210892"/>
                <a:gd name="connsiteY2" fmla="*/ 58332 h 210892"/>
                <a:gd name="connsiteX3" fmla="*/ 203265 w 210892"/>
                <a:gd name="connsiteY3" fmla="*/ 0 h 210892"/>
                <a:gd name="connsiteX4" fmla="*/ 6731 w 210892"/>
                <a:gd name="connsiteY4" fmla="*/ 134164 h 210892"/>
                <a:gd name="connsiteX5" fmla="*/ 0 w 210892"/>
                <a:gd name="connsiteY5" fmla="*/ 149420 h 210892"/>
                <a:gd name="connsiteX6" fmla="*/ 5385 w 210892"/>
                <a:gd name="connsiteY6" fmla="*/ 212239 h 2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92" h="210892">
                  <a:moveTo>
                    <a:pt x="5385" y="212239"/>
                  </a:moveTo>
                  <a:cubicBezTo>
                    <a:pt x="73588" y="163330"/>
                    <a:pt x="138202" y="117561"/>
                    <a:pt x="202816" y="70896"/>
                  </a:cubicBezTo>
                  <a:cubicBezTo>
                    <a:pt x="206855" y="68204"/>
                    <a:pt x="211790" y="62370"/>
                    <a:pt x="211342" y="58332"/>
                  </a:cubicBezTo>
                  <a:cubicBezTo>
                    <a:pt x="209547" y="39486"/>
                    <a:pt x="206406" y="21089"/>
                    <a:pt x="203265" y="0"/>
                  </a:cubicBezTo>
                  <a:cubicBezTo>
                    <a:pt x="135510" y="45768"/>
                    <a:pt x="70896" y="89742"/>
                    <a:pt x="6731" y="134164"/>
                  </a:cubicBezTo>
                  <a:cubicBezTo>
                    <a:pt x="2692" y="136856"/>
                    <a:pt x="0" y="144484"/>
                    <a:pt x="0" y="149420"/>
                  </a:cubicBezTo>
                  <a:cubicBezTo>
                    <a:pt x="897" y="169163"/>
                    <a:pt x="3141" y="189355"/>
                    <a:pt x="5385" y="212239"/>
                  </a:cubicBezTo>
                  <a:close/>
                </a:path>
              </a:pathLst>
            </a:custGeom>
            <a:grpFill/>
            <a:ln w="448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E9FEFD-88E0-4AB7-A843-D4381A7EC268}"/>
                </a:ext>
              </a:extLst>
            </p:cNvPr>
            <p:cNvSpPr/>
            <p:nvPr/>
          </p:nvSpPr>
          <p:spPr>
            <a:xfrm>
              <a:off x="10281705" y="5649392"/>
              <a:ext cx="264738" cy="161535"/>
            </a:xfrm>
            <a:custGeom>
              <a:avLst/>
              <a:gdLst>
                <a:gd name="connsiteX0" fmla="*/ 80319 w 264737"/>
                <a:gd name="connsiteY0" fmla="*/ 153072 h 161534"/>
                <a:gd name="connsiteX1" fmla="*/ 190252 w 264737"/>
                <a:gd name="connsiteY1" fmla="*/ 78138 h 161534"/>
                <a:gd name="connsiteX2" fmla="*/ 267430 w 264737"/>
                <a:gd name="connsiteY2" fmla="*/ 25639 h 161534"/>
                <a:gd name="connsiteX3" fmla="*/ 156150 w 264737"/>
                <a:gd name="connsiteY3" fmla="*/ 27883 h 161534"/>
                <a:gd name="connsiteX4" fmla="*/ 137305 w 264737"/>
                <a:gd name="connsiteY4" fmla="*/ 40895 h 161534"/>
                <a:gd name="connsiteX5" fmla="*/ 0 w 264737"/>
                <a:gd name="connsiteY5" fmla="*/ 137816 h 161534"/>
                <a:gd name="connsiteX6" fmla="*/ 39486 w 264737"/>
                <a:gd name="connsiteY6" fmla="*/ 156662 h 161534"/>
                <a:gd name="connsiteX7" fmla="*/ 80319 w 264737"/>
                <a:gd name="connsiteY7" fmla="*/ 153072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37" h="161534">
                  <a:moveTo>
                    <a:pt x="80319" y="153072"/>
                  </a:moveTo>
                  <a:cubicBezTo>
                    <a:pt x="116215" y="127047"/>
                    <a:pt x="153458" y="102817"/>
                    <a:pt x="190252" y="78138"/>
                  </a:cubicBezTo>
                  <a:cubicBezTo>
                    <a:pt x="215828" y="60638"/>
                    <a:pt x="241405" y="43587"/>
                    <a:pt x="267430" y="25639"/>
                  </a:cubicBezTo>
                  <a:cubicBezTo>
                    <a:pt x="208649" y="-8911"/>
                    <a:pt x="208649" y="-8911"/>
                    <a:pt x="156150" y="27883"/>
                  </a:cubicBezTo>
                  <a:cubicBezTo>
                    <a:pt x="149868" y="32370"/>
                    <a:pt x="143587" y="36408"/>
                    <a:pt x="137305" y="40895"/>
                  </a:cubicBezTo>
                  <a:cubicBezTo>
                    <a:pt x="91985" y="72753"/>
                    <a:pt x="47114" y="104612"/>
                    <a:pt x="0" y="137816"/>
                  </a:cubicBezTo>
                  <a:cubicBezTo>
                    <a:pt x="14807" y="144995"/>
                    <a:pt x="27820" y="149483"/>
                    <a:pt x="39486" y="156662"/>
                  </a:cubicBezTo>
                  <a:cubicBezTo>
                    <a:pt x="54742" y="166533"/>
                    <a:pt x="66409" y="163392"/>
                    <a:pt x="80319" y="153072"/>
                  </a:cubicBezTo>
                  <a:close/>
                </a:path>
              </a:pathLst>
            </a:custGeom>
            <a:grpFill/>
            <a:ln w="448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B912CCB-2B50-4A35-B876-1D6F69A006FF}"/>
                </a:ext>
              </a:extLst>
            </p:cNvPr>
            <p:cNvSpPr/>
            <p:nvPr/>
          </p:nvSpPr>
          <p:spPr>
            <a:xfrm>
              <a:off x="10152477" y="5831869"/>
              <a:ext cx="246789" cy="152561"/>
            </a:xfrm>
            <a:custGeom>
              <a:avLst/>
              <a:gdLst>
                <a:gd name="connsiteX0" fmla="*/ 69998 w 246789"/>
                <a:gd name="connsiteY0" fmla="*/ 151873 h 152560"/>
                <a:gd name="connsiteX1" fmla="*/ 248584 w 246789"/>
                <a:gd name="connsiteY1" fmla="*/ 23992 h 152560"/>
                <a:gd name="connsiteX2" fmla="*/ 198778 w 246789"/>
                <a:gd name="connsiteY2" fmla="*/ 1107 h 152560"/>
                <a:gd name="connsiteX3" fmla="*/ 183970 w 246789"/>
                <a:gd name="connsiteY3" fmla="*/ 2005 h 152560"/>
                <a:gd name="connsiteX4" fmla="*/ 0 w 246789"/>
                <a:gd name="connsiteY4" fmla="*/ 126297 h 152560"/>
                <a:gd name="connsiteX5" fmla="*/ 53396 w 246789"/>
                <a:gd name="connsiteY5" fmla="*/ 154117 h 152560"/>
                <a:gd name="connsiteX6" fmla="*/ 69998 w 246789"/>
                <a:gd name="connsiteY6" fmla="*/ 151873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89" h="152560">
                  <a:moveTo>
                    <a:pt x="69998" y="151873"/>
                  </a:moveTo>
                  <a:cubicBezTo>
                    <a:pt x="128779" y="110143"/>
                    <a:pt x="187560" y="68414"/>
                    <a:pt x="248584" y="23992"/>
                  </a:cubicBezTo>
                  <a:cubicBezTo>
                    <a:pt x="230187" y="15466"/>
                    <a:pt x="214482" y="7389"/>
                    <a:pt x="198778" y="1107"/>
                  </a:cubicBezTo>
                  <a:cubicBezTo>
                    <a:pt x="194739" y="-687"/>
                    <a:pt x="187560" y="-239"/>
                    <a:pt x="183970" y="2005"/>
                  </a:cubicBezTo>
                  <a:cubicBezTo>
                    <a:pt x="122946" y="42837"/>
                    <a:pt x="62819" y="84118"/>
                    <a:pt x="0" y="126297"/>
                  </a:cubicBezTo>
                  <a:cubicBezTo>
                    <a:pt x="19294" y="136617"/>
                    <a:pt x="35897" y="146040"/>
                    <a:pt x="53396" y="154117"/>
                  </a:cubicBezTo>
                  <a:cubicBezTo>
                    <a:pt x="57883" y="156361"/>
                    <a:pt x="65960" y="155014"/>
                    <a:pt x="69998" y="151873"/>
                  </a:cubicBezTo>
                  <a:close/>
                </a:path>
              </a:pathLst>
            </a:custGeom>
            <a:grpFill/>
            <a:ln w="448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E7FF744-1B48-44DC-A0AB-AC1599EED41C}"/>
                </a:ext>
              </a:extLst>
            </p:cNvPr>
            <p:cNvSpPr/>
            <p:nvPr/>
          </p:nvSpPr>
          <p:spPr>
            <a:xfrm>
              <a:off x="10354844" y="5683826"/>
              <a:ext cx="255764" cy="161535"/>
            </a:xfrm>
            <a:custGeom>
              <a:avLst/>
              <a:gdLst>
                <a:gd name="connsiteX0" fmla="*/ 200124 w 255763"/>
                <a:gd name="connsiteY0" fmla="*/ 2423 h 161534"/>
                <a:gd name="connsiteX1" fmla="*/ 0 w 255763"/>
                <a:gd name="connsiteY1" fmla="*/ 137484 h 161534"/>
                <a:gd name="connsiteX2" fmla="*/ 40832 w 255763"/>
                <a:gd name="connsiteY2" fmla="*/ 157227 h 161534"/>
                <a:gd name="connsiteX3" fmla="*/ 72242 w 255763"/>
                <a:gd name="connsiteY3" fmla="*/ 154086 h 161534"/>
                <a:gd name="connsiteX4" fmla="*/ 171855 w 255763"/>
                <a:gd name="connsiteY4" fmla="*/ 82293 h 161534"/>
                <a:gd name="connsiteX5" fmla="*/ 257558 w 255763"/>
                <a:gd name="connsiteY5" fmla="*/ 20820 h 161534"/>
                <a:gd name="connsiteX6" fmla="*/ 216277 w 255763"/>
                <a:gd name="connsiteY6" fmla="*/ 1077 h 161534"/>
                <a:gd name="connsiteX7" fmla="*/ 200124 w 255763"/>
                <a:gd name="connsiteY7" fmla="*/ 2423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63" h="161534">
                  <a:moveTo>
                    <a:pt x="200124" y="2423"/>
                  </a:moveTo>
                  <a:cubicBezTo>
                    <a:pt x="134164" y="46845"/>
                    <a:pt x="68204" y="91267"/>
                    <a:pt x="0" y="137484"/>
                  </a:cubicBezTo>
                  <a:cubicBezTo>
                    <a:pt x="15256" y="144663"/>
                    <a:pt x="28717" y="150048"/>
                    <a:pt x="40832" y="157227"/>
                  </a:cubicBezTo>
                  <a:cubicBezTo>
                    <a:pt x="52947" y="164407"/>
                    <a:pt x="61473" y="162163"/>
                    <a:pt x="72242" y="154086"/>
                  </a:cubicBezTo>
                  <a:cubicBezTo>
                    <a:pt x="104998" y="129407"/>
                    <a:pt x="138651" y="106075"/>
                    <a:pt x="171855" y="82293"/>
                  </a:cubicBezTo>
                  <a:cubicBezTo>
                    <a:pt x="199675" y="62101"/>
                    <a:pt x="227944" y="42358"/>
                    <a:pt x="257558" y="20820"/>
                  </a:cubicBezTo>
                  <a:cubicBezTo>
                    <a:pt x="242302" y="13192"/>
                    <a:pt x="229739" y="6013"/>
                    <a:pt x="216277" y="1077"/>
                  </a:cubicBezTo>
                  <a:cubicBezTo>
                    <a:pt x="211790" y="-718"/>
                    <a:pt x="204162" y="-269"/>
                    <a:pt x="200124" y="2423"/>
                  </a:cubicBezTo>
                  <a:close/>
                </a:path>
              </a:pathLst>
            </a:custGeom>
            <a:grpFill/>
            <a:ln w="448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BE5D3DB-A384-46E6-BEF1-1111AD34B4ED}"/>
                </a:ext>
              </a:extLst>
            </p:cNvPr>
            <p:cNvSpPr/>
            <p:nvPr/>
          </p:nvSpPr>
          <p:spPr>
            <a:xfrm>
              <a:off x="10488559" y="5745299"/>
              <a:ext cx="251276" cy="152561"/>
            </a:xfrm>
            <a:custGeom>
              <a:avLst/>
              <a:gdLst>
                <a:gd name="connsiteX0" fmla="*/ 254417 w 251276"/>
                <a:gd name="connsiteY0" fmla="*/ 23961 h 152560"/>
                <a:gd name="connsiteX1" fmla="*/ 207303 w 251276"/>
                <a:gd name="connsiteY1" fmla="*/ 1077 h 152560"/>
                <a:gd name="connsiteX2" fmla="*/ 190701 w 251276"/>
                <a:gd name="connsiteY2" fmla="*/ 2423 h 152560"/>
                <a:gd name="connsiteX3" fmla="*/ 0 w 251276"/>
                <a:gd name="connsiteY3" fmla="*/ 135689 h 152560"/>
                <a:gd name="connsiteX4" fmla="*/ 91537 w 251276"/>
                <a:gd name="connsiteY4" fmla="*/ 135689 h 152560"/>
                <a:gd name="connsiteX5" fmla="*/ 254417 w 251276"/>
                <a:gd name="connsiteY5" fmla="*/ 23961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276" h="152560">
                  <a:moveTo>
                    <a:pt x="254417" y="23961"/>
                  </a:moveTo>
                  <a:cubicBezTo>
                    <a:pt x="237367" y="15436"/>
                    <a:pt x="222559" y="7359"/>
                    <a:pt x="207303" y="1077"/>
                  </a:cubicBezTo>
                  <a:cubicBezTo>
                    <a:pt x="202816" y="-718"/>
                    <a:pt x="194739" y="-269"/>
                    <a:pt x="190701" y="2423"/>
                  </a:cubicBezTo>
                  <a:cubicBezTo>
                    <a:pt x="126984" y="46396"/>
                    <a:pt x="63717" y="90818"/>
                    <a:pt x="0" y="135689"/>
                  </a:cubicBezTo>
                  <a:cubicBezTo>
                    <a:pt x="31858" y="163509"/>
                    <a:pt x="58781" y="161266"/>
                    <a:pt x="91537" y="135689"/>
                  </a:cubicBezTo>
                  <a:cubicBezTo>
                    <a:pt x="143138" y="96203"/>
                    <a:pt x="198778" y="62101"/>
                    <a:pt x="254417" y="23961"/>
                  </a:cubicBezTo>
                  <a:close/>
                </a:path>
              </a:pathLst>
            </a:custGeom>
            <a:grpFill/>
            <a:ln w="448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027C4BB-E954-4489-83B5-4CE0B3636F85}"/>
                </a:ext>
              </a:extLst>
            </p:cNvPr>
            <p:cNvSpPr/>
            <p:nvPr/>
          </p:nvSpPr>
          <p:spPr>
            <a:xfrm>
              <a:off x="10088312" y="5798155"/>
              <a:ext cx="242302" cy="148074"/>
            </a:xfrm>
            <a:custGeom>
              <a:avLst/>
              <a:gdLst>
                <a:gd name="connsiteX0" fmla="*/ 61922 w 242302"/>
                <a:gd name="connsiteY0" fmla="*/ 147447 h 148073"/>
                <a:gd name="connsiteX1" fmla="*/ 242302 w 242302"/>
                <a:gd name="connsiteY1" fmla="*/ 25399 h 148073"/>
                <a:gd name="connsiteX2" fmla="*/ 198778 w 242302"/>
                <a:gd name="connsiteY2" fmla="*/ 4309 h 148073"/>
                <a:gd name="connsiteX3" fmla="*/ 166919 w 242302"/>
                <a:gd name="connsiteY3" fmla="*/ 7002 h 148073"/>
                <a:gd name="connsiteX4" fmla="*/ 12564 w 242302"/>
                <a:gd name="connsiteY4" fmla="*/ 116038 h 148073"/>
                <a:gd name="connsiteX5" fmla="*/ 0 w 242302"/>
                <a:gd name="connsiteY5" fmla="*/ 126358 h 148073"/>
                <a:gd name="connsiteX6" fmla="*/ 42179 w 242302"/>
                <a:gd name="connsiteY6" fmla="*/ 148345 h 148073"/>
                <a:gd name="connsiteX7" fmla="*/ 61922 w 242302"/>
                <a:gd name="connsiteY7" fmla="*/ 147447 h 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02" h="148073">
                  <a:moveTo>
                    <a:pt x="61922" y="147447"/>
                  </a:moveTo>
                  <a:cubicBezTo>
                    <a:pt x="121151" y="107961"/>
                    <a:pt x="179932" y="67577"/>
                    <a:pt x="242302" y="25399"/>
                  </a:cubicBezTo>
                  <a:cubicBezTo>
                    <a:pt x="225700" y="17771"/>
                    <a:pt x="211790" y="11938"/>
                    <a:pt x="198778" y="4309"/>
                  </a:cubicBezTo>
                  <a:cubicBezTo>
                    <a:pt x="187111" y="-2421"/>
                    <a:pt x="178137" y="-1075"/>
                    <a:pt x="166919" y="7002"/>
                  </a:cubicBezTo>
                  <a:cubicBezTo>
                    <a:pt x="115767" y="43796"/>
                    <a:pt x="64165" y="79692"/>
                    <a:pt x="12564" y="116038"/>
                  </a:cubicBezTo>
                  <a:cubicBezTo>
                    <a:pt x="8526" y="118730"/>
                    <a:pt x="4936" y="122320"/>
                    <a:pt x="0" y="126358"/>
                  </a:cubicBezTo>
                  <a:cubicBezTo>
                    <a:pt x="15256" y="134435"/>
                    <a:pt x="28269" y="142511"/>
                    <a:pt x="42179" y="148345"/>
                  </a:cubicBezTo>
                  <a:cubicBezTo>
                    <a:pt x="47563" y="151037"/>
                    <a:pt x="56986" y="150588"/>
                    <a:pt x="61922" y="147447"/>
                  </a:cubicBezTo>
                  <a:close/>
                </a:path>
              </a:pathLst>
            </a:custGeom>
            <a:grpFill/>
            <a:ln w="448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5C72C71-940B-4A59-A19E-930CE6C35083}"/>
                </a:ext>
              </a:extLst>
            </p:cNvPr>
            <p:cNvSpPr/>
            <p:nvPr/>
          </p:nvSpPr>
          <p:spPr>
            <a:xfrm>
              <a:off x="10424843" y="5714996"/>
              <a:ext cx="246789" cy="157048"/>
            </a:xfrm>
            <a:custGeom>
              <a:avLst/>
              <a:gdLst>
                <a:gd name="connsiteX0" fmla="*/ 223457 w 246789"/>
                <a:gd name="connsiteY0" fmla="*/ 7149 h 157047"/>
                <a:gd name="connsiteX1" fmla="*/ 179483 w 246789"/>
                <a:gd name="connsiteY1" fmla="*/ 10290 h 157047"/>
                <a:gd name="connsiteX2" fmla="*/ 30961 w 246789"/>
                <a:gd name="connsiteY2" fmla="*/ 117083 h 157047"/>
                <a:gd name="connsiteX3" fmla="*/ 0 w 246789"/>
                <a:gd name="connsiteY3" fmla="*/ 139518 h 157047"/>
                <a:gd name="connsiteX4" fmla="*/ 38589 w 246789"/>
                <a:gd name="connsiteY4" fmla="*/ 157018 h 157047"/>
                <a:gd name="connsiteX5" fmla="*/ 58781 w 246789"/>
                <a:gd name="connsiteY5" fmla="*/ 154774 h 157047"/>
                <a:gd name="connsiteX6" fmla="*/ 249930 w 246789"/>
                <a:gd name="connsiteY6" fmla="*/ 20610 h 157047"/>
                <a:gd name="connsiteX7" fmla="*/ 223457 w 246789"/>
                <a:gd name="connsiteY7" fmla="*/ 7149 h 1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89" h="157047">
                  <a:moveTo>
                    <a:pt x="223457" y="7149"/>
                  </a:moveTo>
                  <a:cubicBezTo>
                    <a:pt x="207752" y="-4068"/>
                    <a:pt x="195188" y="-1376"/>
                    <a:pt x="179483" y="10290"/>
                  </a:cubicBezTo>
                  <a:cubicBezTo>
                    <a:pt x="130574" y="47084"/>
                    <a:pt x="80767" y="81635"/>
                    <a:pt x="30961" y="117083"/>
                  </a:cubicBezTo>
                  <a:cubicBezTo>
                    <a:pt x="21089" y="123813"/>
                    <a:pt x="11667" y="130993"/>
                    <a:pt x="0" y="139518"/>
                  </a:cubicBezTo>
                  <a:cubicBezTo>
                    <a:pt x="14808" y="146249"/>
                    <a:pt x="26474" y="152979"/>
                    <a:pt x="38589" y="157018"/>
                  </a:cubicBezTo>
                  <a:cubicBezTo>
                    <a:pt x="44422" y="158812"/>
                    <a:pt x="53845" y="158364"/>
                    <a:pt x="58781" y="154774"/>
                  </a:cubicBezTo>
                  <a:cubicBezTo>
                    <a:pt x="122049" y="111249"/>
                    <a:pt x="184868" y="66827"/>
                    <a:pt x="249930" y="20610"/>
                  </a:cubicBezTo>
                  <a:cubicBezTo>
                    <a:pt x="239162" y="15226"/>
                    <a:pt x="230636" y="12085"/>
                    <a:pt x="223457" y="7149"/>
                  </a:cubicBezTo>
                  <a:close/>
                </a:path>
              </a:pathLst>
            </a:custGeom>
            <a:grpFill/>
            <a:ln w="448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0EFDE49-3350-4AC5-86AC-6D2BF399F6C1}"/>
                </a:ext>
              </a:extLst>
            </p:cNvPr>
            <p:cNvSpPr/>
            <p:nvPr/>
          </p:nvSpPr>
          <p:spPr>
            <a:xfrm>
              <a:off x="10281705" y="5896324"/>
              <a:ext cx="242302" cy="148074"/>
            </a:xfrm>
            <a:custGeom>
              <a:avLst/>
              <a:gdLst>
                <a:gd name="connsiteX0" fmla="*/ 106792 w 242302"/>
                <a:gd name="connsiteY0" fmla="*/ 55111 h 148073"/>
                <a:gd name="connsiteX1" fmla="*/ 0 w 242302"/>
                <a:gd name="connsiteY1" fmla="*/ 130046 h 148073"/>
                <a:gd name="connsiteX2" fmla="*/ 27371 w 242302"/>
                <a:gd name="connsiteY2" fmla="*/ 145301 h 148073"/>
                <a:gd name="connsiteX3" fmla="*/ 65960 w 242302"/>
                <a:gd name="connsiteY3" fmla="*/ 143058 h 148073"/>
                <a:gd name="connsiteX4" fmla="*/ 197880 w 242302"/>
                <a:gd name="connsiteY4" fmla="*/ 52419 h 148073"/>
                <a:gd name="connsiteX5" fmla="*/ 243648 w 242302"/>
                <a:gd name="connsiteY5" fmla="*/ 21009 h 148073"/>
                <a:gd name="connsiteX6" fmla="*/ 152561 w 242302"/>
                <a:gd name="connsiteY6" fmla="*/ 22804 h 148073"/>
                <a:gd name="connsiteX7" fmla="*/ 106792 w 242302"/>
                <a:gd name="connsiteY7" fmla="*/ 55111 h 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02" h="148073">
                  <a:moveTo>
                    <a:pt x="106792" y="55111"/>
                  </a:moveTo>
                  <a:cubicBezTo>
                    <a:pt x="71793" y="79790"/>
                    <a:pt x="36794" y="104020"/>
                    <a:pt x="0" y="130046"/>
                  </a:cubicBezTo>
                  <a:cubicBezTo>
                    <a:pt x="10769" y="135879"/>
                    <a:pt x="19743" y="139917"/>
                    <a:pt x="27371" y="145301"/>
                  </a:cubicBezTo>
                  <a:cubicBezTo>
                    <a:pt x="41281" y="155173"/>
                    <a:pt x="52050" y="152930"/>
                    <a:pt x="65960" y="143058"/>
                  </a:cubicBezTo>
                  <a:cubicBezTo>
                    <a:pt x="109485" y="112097"/>
                    <a:pt x="153907" y="82482"/>
                    <a:pt x="197880" y="52419"/>
                  </a:cubicBezTo>
                  <a:cubicBezTo>
                    <a:pt x="213585" y="41650"/>
                    <a:pt x="228841" y="30881"/>
                    <a:pt x="243648" y="21009"/>
                  </a:cubicBezTo>
                  <a:cubicBezTo>
                    <a:pt x="211790" y="-8605"/>
                    <a:pt x="182175" y="-5913"/>
                    <a:pt x="152561" y="22804"/>
                  </a:cubicBezTo>
                  <a:cubicBezTo>
                    <a:pt x="139099" y="35368"/>
                    <a:pt x="122049" y="44342"/>
                    <a:pt x="106792" y="55111"/>
                  </a:cubicBezTo>
                  <a:close/>
                </a:path>
              </a:pathLst>
            </a:custGeom>
            <a:grpFill/>
            <a:ln w="448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5DFD148-2AC5-4453-833C-B2B8BA83AF72}"/>
                </a:ext>
              </a:extLst>
            </p:cNvPr>
            <p:cNvSpPr/>
            <p:nvPr/>
          </p:nvSpPr>
          <p:spPr>
            <a:xfrm>
              <a:off x="10225168" y="5864882"/>
              <a:ext cx="233328" cy="152561"/>
            </a:xfrm>
            <a:custGeom>
              <a:avLst/>
              <a:gdLst>
                <a:gd name="connsiteX0" fmla="*/ 235572 w 233328"/>
                <a:gd name="connsiteY0" fmla="*/ 21491 h 152560"/>
                <a:gd name="connsiteX1" fmla="*/ 157945 w 233328"/>
                <a:gd name="connsiteY1" fmla="*/ 19247 h 152560"/>
                <a:gd name="connsiteX2" fmla="*/ 0 w 233328"/>
                <a:gd name="connsiteY2" fmla="*/ 131873 h 152560"/>
                <a:gd name="connsiteX3" fmla="*/ 38589 w 233328"/>
                <a:gd name="connsiteY3" fmla="*/ 152065 h 152560"/>
                <a:gd name="connsiteX4" fmla="*/ 53396 w 233328"/>
                <a:gd name="connsiteY4" fmla="*/ 149372 h 152560"/>
                <a:gd name="connsiteX5" fmla="*/ 235572 w 233328"/>
                <a:gd name="connsiteY5" fmla="*/ 21491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28" h="152560">
                  <a:moveTo>
                    <a:pt x="235572" y="21491"/>
                  </a:moveTo>
                  <a:cubicBezTo>
                    <a:pt x="195188" y="-6778"/>
                    <a:pt x="193842" y="-6778"/>
                    <a:pt x="157945" y="19247"/>
                  </a:cubicBezTo>
                  <a:cubicBezTo>
                    <a:pt x="106344" y="56041"/>
                    <a:pt x="54294" y="93284"/>
                    <a:pt x="0" y="131873"/>
                  </a:cubicBezTo>
                  <a:cubicBezTo>
                    <a:pt x="14359" y="139501"/>
                    <a:pt x="26474" y="146680"/>
                    <a:pt x="38589" y="152065"/>
                  </a:cubicBezTo>
                  <a:cubicBezTo>
                    <a:pt x="42627" y="153859"/>
                    <a:pt x="49358" y="152065"/>
                    <a:pt x="53396" y="149372"/>
                  </a:cubicBezTo>
                  <a:cubicBezTo>
                    <a:pt x="113972" y="107194"/>
                    <a:pt x="174547" y="64567"/>
                    <a:pt x="235572" y="21491"/>
                  </a:cubicBezTo>
                  <a:close/>
                </a:path>
              </a:pathLst>
            </a:custGeom>
            <a:grpFill/>
            <a:ln w="448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3D485BF-8720-48D0-887A-8929FC11621D}"/>
                </a:ext>
              </a:extLst>
            </p:cNvPr>
            <p:cNvSpPr/>
            <p:nvPr/>
          </p:nvSpPr>
          <p:spPr>
            <a:xfrm>
              <a:off x="9929020" y="6485846"/>
              <a:ext cx="76280" cy="130125"/>
            </a:xfrm>
            <a:custGeom>
              <a:avLst/>
              <a:gdLst>
                <a:gd name="connsiteX0" fmla="*/ 0 w 76280"/>
                <a:gd name="connsiteY0" fmla="*/ 6731 h 130125"/>
                <a:gd name="connsiteX1" fmla="*/ 0 w 76280"/>
                <a:gd name="connsiteY1" fmla="*/ 133266 h 130125"/>
                <a:gd name="connsiteX2" fmla="*/ 78973 w 76280"/>
                <a:gd name="connsiteY2" fmla="*/ 124741 h 130125"/>
                <a:gd name="connsiteX3" fmla="*/ 73588 w 76280"/>
                <a:gd name="connsiteY3" fmla="*/ 0 h 130125"/>
                <a:gd name="connsiteX4" fmla="*/ 0 w 76280"/>
                <a:gd name="connsiteY4" fmla="*/ 6731 h 13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0" h="130125">
                  <a:moveTo>
                    <a:pt x="0" y="6731"/>
                  </a:moveTo>
                  <a:cubicBezTo>
                    <a:pt x="0" y="49807"/>
                    <a:pt x="0" y="90639"/>
                    <a:pt x="0" y="133266"/>
                  </a:cubicBezTo>
                  <a:cubicBezTo>
                    <a:pt x="27820" y="130125"/>
                    <a:pt x="52948" y="127433"/>
                    <a:pt x="78973" y="124741"/>
                  </a:cubicBezTo>
                  <a:cubicBezTo>
                    <a:pt x="77178" y="82113"/>
                    <a:pt x="75383" y="41730"/>
                    <a:pt x="73588" y="0"/>
                  </a:cubicBezTo>
                  <a:cubicBezTo>
                    <a:pt x="47563" y="2244"/>
                    <a:pt x="23782" y="4487"/>
                    <a:pt x="0" y="6731"/>
                  </a:cubicBezTo>
                  <a:close/>
                </a:path>
              </a:pathLst>
            </a:custGeom>
            <a:grpFill/>
            <a:ln w="448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360A3C2-CE6C-431C-B830-2BDAB8773E84}"/>
                </a:ext>
              </a:extLst>
            </p:cNvPr>
            <p:cNvSpPr/>
            <p:nvPr/>
          </p:nvSpPr>
          <p:spPr>
            <a:xfrm>
              <a:off x="11061111" y="5422170"/>
              <a:ext cx="148074" cy="89742"/>
            </a:xfrm>
            <a:custGeom>
              <a:avLst/>
              <a:gdLst>
                <a:gd name="connsiteX0" fmla="*/ 62819 w 148073"/>
                <a:gd name="connsiteY0" fmla="*/ 88185 h 89741"/>
                <a:gd name="connsiteX1" fmla="*/ 152112 w 148073"/>
                <a:gd name="connsiteY1" fmla="*/ 23571 h 89741"/>
                <a:gd name="connsiteX2" fmla="*/ 105446 w 148073"/>
                <a:gd name="connsiteY2" fmla="*/ 1585 h 89741"/>
                <a:gd name="connsiteX3" fmla="*/ 87049 w 148073"/>
                <a:gd name="connsiteY3" fmla="*/ 2482 h 89741"/>
                <a:gd name="connsiteX4" fmla="*/ 0 w 148073"/>
                <a:gd name="connsiteY4" fmla="*/ 65301 h 89741"/>
                <a:gd name="connsiteX5" fmla="*/ 48460 w 148073"/>
                <a:gd name="connsiteY5" fmla="*/ 88185 h 89741"/>
                <a:gd name="connsiteX6" fmla="*/ 62819 w 148073"/>
                <a:gd name="connsiteY6" fmla="*/ 8818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62819" y="88185"/>
                  </a:moveTo>
                  <a:cubicBezTo>
                    <a:pt x="91985" y="67545"/>
                    <a:pt x="120702" y="46455"/>
                    <a:pt x="152112" y="23571"/>
                  </a:cubicBezTo>
                  <a:cubicBezTo>
                    <a:pt x="134164" y="15046"/>
                    <a:pt x="120254" y="7418"/>
                    <a:pt x="105446" y="1585"/>
                  </a:cubicBezTo>
                  <a:cubicBezTo>
                    <a:pt x="100062" y="-659"/>
                    <a:pt x="91536" y="-659"/>
                    <a:pt x="87049" y="2482"/>
                  </a:cubicBezTo>
                  <a:cubicBezTo>
                    <a:pt x="57883" y="22225"/>
                    <a:pt x="30063" y="43314"/>
                    <a:pt x="0" y="65301"/>
                  </a:cubicBezTo>
                  <a:cubicBezTo>
                    <a:pt x="17499" y="73827"/>
                    <a:pt x="32756" y="81455"/>
                    <a:pt x="48460" y="88185"/>
                  </a:cubicBezTo>
                  <a:cubicBezTo>
                    <a:pt x="52050" y="90429"/>
                    <a:pt x="59229" y="90877"/>
                    <a:pt x="62819" y="88185"/>
                  </a:cubicBezTo>
                  <a:close/>
                </a:path>
              </a:pathLst>
            </a:custGeom>
            <a:grpFill/>
            <a:ln w="448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F65282C-3C76-454B-894E-A1ABAA19D9AB}"/>
                </a:ext>
              </a:extLst>
            </p:cNvPr>
            <p:cNvSpPr/>
            <p:nvPr/>
          </p:nvSpPr>
          <p:spPr>
            <a:xfrm>
              <a:off x="11166108" y="5344897"/>
              <a:ext cx="148074" cy="89742"/>
            </a:xfrm>
            <a:custGeom>
              <a:avLst/>
              <a:gdLst>
                <a:gd name="connsiteX0" fmla="*/ 64165 w 148073"/>
                <a:gd name="connsiteY0" fmla="*/ 88281 h 89741"/>
                <a:gd name="connsiteX1" fmla="*/ 151663 w 148073"/>
                <a:gd name="connsiteY1" fmla="*/ 24564 h 89741"/>
                <a:gd name="connsiteX2" fmla="*/ 100959 w 148073"/>
                <a:gd name="connsiteY2" fmla="*/ 783 h 89741"/>
                <a:gd name="connsiteX3" fmla="*/ 89742 w 148073"/>
                <a:gd name="connsiteY3" fmla="*/ 1680 h 89741"/>
                <a:gd name="connsiteX4" fmla="*/ 0 w 148073"/>
                <a:gd name="connsiteY4" fmla="*/ 66294 h 89741"/>
                <a:gd name="connsiteX5" fmla="*/ 51153 w 148073"/>
                <a:gd name="connsiteY5" fmla="*/ 90076 h 89741"/>
                <a:gd name="connsiteX6" fmla="*/ 64165 w 148073"/>
                <a:gd name="connsiteY6" fmla="*/ 88281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64165" y="88281"/>
                  </a:moveTo>
                  <a:cubicBezTo>
                    <a:pt x="92883" y="68089"/>
                    <a:pt x="121151" y="47000"/>
                    <a:pt x="151663" y="24564"/>
                  </a:cubicBezTo>
                  <a:cubicBezTo>
                    <a:pt x="133266" y="15590"/>
                    <a:pt x="117113" y="7962"/>
                    <a:pt x="100959" y="783"/>
                  </a:cubicBezTo>
                  <a:cubicBezTo>
                    <a:pt x="97818" y="-563"/>
                    <a:pt x="92434" y="-115"/>
                    <a:pt x="89742" y="1680"/>
                  </a:cubicBezTo>
                  <a:cubicBezTo>
                    <a:pt x="60576" y="22321"/>
                    <a:pt x="31410" y="43410"/>
                    <a:pt x="0" y="66294"/>
                  </a:cubicBezTo>
                  <a:cubicBezTo>
                    <a:pt x="18846" y="75268"/>
                    <a:pt x="34551" y="82896"/>
                    <a:pt x="51153" y="90076"/>
                  </a:cubicBezTo>
                  <a:cubicBezTo>
                    <a:pt x="54742" y="91422"/>
                    <a:pt x="61024" y="90524"/>
                    <a:pt x="64165" y="88281"/>
                  </a:cubicBezTo>
                  <a:close/>
                </a:path>
              </a:pathLst>
            </a:custGeom>
            <a:grpFill/>
            <a:ln w="448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F8AE69-AD38-49FF-8588-17D37A8B9AC1}"/>
                </a:ext>
              </a:extLst>
            </p:cNvPr>
            <p:cNvSpPr/>
            <p:nvPr/>
          </p:nvSpPr>
          <p:spPr>
            <a:xfrm>
              <a:off x="10991561" y="5389891"/>
              <a:ext cx="148074" cy="89742"/>
            </a:xfrm>
            <a:custGeom>
              <a:avLst/>
              <a:gdLst>
                <a:gd name="connsiteX0" fmla="*/ 89742 w 148073"/>
                <a:gd name="connsiteY0" fmla="*/ 2005 h 89741"/>
                <a:gd name="connsiteX1" fmla="*/ 0 w 148073"/>
                <a:gd name="connsiteY1" fmla="*/ 64824 h 89741"/>
                <a:gd name="connsiteX2" fmla="*/ 49806 w 148073"/>
                <a:gd name="connsiteY2" fmla="*/ 88606 h 89741"/>
                <a:gd name="connsiteX3" fmla="*/ 62819 w 148073"/>
                <a:gd name="connsiteY3" fmla="*/ 88606 h 89741"/>
                <a:gd name="connsiteX4" fmla="*/ 152112 w 148073"/>
                <a:gd name="connsiteY4" fmla="*/ 23992 h 89741"/>
                <a:gd name="connsiteX5" fmla="*/ 103203 w 148073"/>
                <a:gd name="connsiteY5" fmla="*/ 1107 h 89741"/>
                <a:gd name="connsiteX6" fmla="*/ 89742 w 148073"/>
                <a:gd name="connsiteY6" fmla="*/ 200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89742" y="2005"/>
                  </a:moveTo>
                  <a:cubicBezTo>
                    <a:pt x="60576" y="22197"/>
                    <a:pt x="31410" y="42389"/>
                    <a:pt x="0" y="64824"/>
                  </a:cubicBezTo>
                  <a:cubicBezTo>
                    <a:pt x="18846" y="73798"/>
                    <a:pt x="34102" y="81875"/>
                    <a:pt x="49806" y="88606"/>
                  </a:cubicBezTo>
                  <a:cubicBezTo>
                    <a:pt x="53396" y="90400"/>
                    <a:pt x="60127" y="90400"/>
                    <a:pt x="62819" y="88606"/>
                  </a:cubicBezTo>
                  <a:cubicBezTo>
                    <a:pt x="91985" y="67965"/>
                    <a:pt x="120702" y="46876"/>
                    <a:pt x="152112" y="23992"/>
                  </a:cubicBezTo>
                  <a:cubicBezTo>
                    <a:pt x="133715" y="15466"/>
                    <a:pt x="118459" y="7389"/>
                    <a:pt x="103203" y="1107"/>
                  </a:cubicBezTo>
                  <a:cubicBezTo>
                    <a:pt x="99164" y="-687"/>
                    <a:pt x="92882" y="-239"/>
                    <a:pt x="89742" y="2005"/>
                  </a:cubicBezTo>
                  <a:close/>
                </a:path>
              </a:pathLst>
            </a:custGeom>
            <a:grpFill/>
            <a:ln w="448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43AF4A5-5974-4394-9EB8-F79F1FAC0C1B}"/>
                </a:ext>
              </a:extLst>
            </p:cNvPr>
            <p:cNvSpPr/>
            <p:nvPr/>
          </p:nvSpPr>
          <p:spPr>
            <a:xfrm>
              <a:off x="11098802" y="5311578"/>
              <a:ext cx="148074" cy="89742"/>
            </a:xfrm>
            <a:custGeom>
              <a:avLst/>
              <a:gdLst>
                <a:gd name="connsiteX0" fmla="*/ 0 w 148073"/>
                <a:gd name="connsiteY0" fmla="*/ 67755 h 89741"/>
                <a:gd name="connsiteX1" fmla="*/ 46217 w 148073"/>
                <a:gd name="connsiteY1" fmla="*/ 89293 h 89741"/>
                <a:gd name="connsiteX2" fmla="*/ 62819 w 148073"/>
                <a:gd name="connsiteY2" fmla="*/ 88844 h 89741"/>
                <a:gd name="connsiteX3" fmla="*/ 149869 w 148073"/>
                <a:gd name="connsiteY3" fmla="*/ 25576 h 89741"/>
                <a:gd name="connsiteX4" fmla="*/ 95575 w 148073"/>
                <a:gd name="connsiteY4" fmla="*/ 0 h 89741"/>
                <a:gd name="connsiteX5" fmla="*/ 0 w 148073"/>
                <a:gd name="connsiteY5" fmla="*/ 6775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73" h="89741">
                  <a:moveTo>
                    <a:pt x="0" y="67755"/>
                  </a:moveTo>
                  <a:cubicBezTo>
                    <a:pt x="17051" y="75832"/>
                    <a:pt x="31410" y="83460"/>
                    <a:pt x="46217" y="89293"/>
                  </a:cubicBezTo>
                  <a:cubicBezTo>
                    <a:pt x="51153" y="91088"/>
                    <a:pt x="58781" y="91536"/>
                    <a:pt x="62819" y="88844"/>
                  </a:cubicBezTo>
                  <a:cubicBezTo>
                    <a:pt x="91537" y="68652"/>
                    <a:pt x="119805" y="47563"/>
                    <a:pt x="149869" y="25576"/>
                  </a:cubicBezTo>
                  <a:cubicBezTo>
                    <a:pt x="130125" y="16154"/>
                    <a:pt x="112177" y="7628"/>
                    <a:pt x="95575" y="0"/>
                  </a:cubicBezTo>
                  <a:cubicBezTo>
                    <a:pt x="63717" y="22435"/>
                    <a:pt x="32756" y="44422"/>
                    <a:pt x="0" y="67755"/>
                  </a:cubicBezTo>
                  <a:close/>
                </a:path>
              </a:pathLst>
            </a:custGeom>
            <a:grpFill/>
            <a:ln w="448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0744141-3A83-4BA2-B11B-F08962B2C667}"/>
                </a:ext>
              </a:extLst>
            </p:cNvPr>
            <p:cNvSpPr/>
            <p:nvPr/>
          </p:nvSpPr>
          <p:spPr>
            <a:xfrm>
              <a:off x="10925601" y="5359236"/>
              <a:ext cx="148074" cy="85255"/>
            </a:xfrm>
            <a:custGeom>
              <a:avLst/>
              <a:gdLst>
                <a:gd name="connsiteX0" fmla="*/ 61024 w 148073"/>
                <a:gd name="connsiteY0" fmla="*/ 85159 h 85254"/>
                <a:gd name="connsiteX1" fmla="*/ 149868 w 148073"/>
                <a:gd name="connsiteY1" fmla="*/ 22340 h 85254"/>
                <a:gd name="connsiteX2" fmla="*/ 104100 w 148073"/>
                <a:gd name="connsiteY2" fmla="*/ 1251 h 85254"/>
                <a:gd name="connsiteX3" fmla="*/ 87498 w 148073"/>
                <a:gd name="connsiteY3" fmla="*/ 2148 h 85254"/>
                <a:gd name="connsiteX4" fmla="*/ 0 w 148073"/>
                <a:gd name="connsiteY4" fmla="*/ 63173 h 85254"/>
                <a:gd name="connsiteX5" fmla="*/ 45768 w 148073"/>
                <a:gd name="connsiteY5" fmla="*/ 85159 h 85254"/>
                <a:gd name="connsiteX6" fmla="*/ 61024 w 148073"/>
                <a:gd name="connsiteY6" fmla="*/ 85159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5254">
                  <a:moveTo>
                    <a:pt x="61024" y="85159"/>
                  </a:moveTo>
                  <a:cubicBezTo>
                    <a:pt x="90190" y="65416"/>
                    <a:pt x="118908" y="44776"/>
                    <a:pt x="149868" y="22340"/>
                  </a:cubicBezTo>
                  <a:cubicBezTo>
                    <a:pt x="132369" y="14263"/>
                    <a:pt x="118459" y="7084"/>
                    <a:pt x="104100" y="1251"/>
                  </a:cubicBezTo>
                  <a:cubicBezTo>
                    <a:pt x="99164" y="-544"/>
                    <a:pt x="91536" y="-544"/>
                    <a:pt x="87498" y="2148"/>
                  </a:cubicBezTo>
                  <a:cubicBezTo>
                    <a:pt x="59230" y="21443"/>
                    <a:pt x="30961" y="41635"/>
                    <a:pt x="0" y="63173"/>
                  </a:cubicBezTo>
                  <a:cubicBezTo>
                    <a:pt x="17499" y="71698"/>
                    <a:pt x="31410" y="78877"/>
                    <a:pt x="45768" y="85159"/>
                  </a:cubicBezTo>
                  <a:cubicBezTo>
                    <a:pt x="50255" y="87403"/>
                    <a:pt x="57435" y="87403"/>
                    <a:pt x="61024" y="85159"/>
                  </a:cubicBezTo>
                  <a:close/>
                </a:path>
              </a:pathLst>
            </a:custGeom>
            <a:grpFill/>
            <a:ln w="448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73584D4-FDC2-4C39-8652-4A0B6981E807}"/>
                </a:ext>
              </a:extLst>
            </p:cNvPr>
            <p:cNvSpPr/>
            <p:nvPr/>
          </p:nvSpPr>
          <p:spPr>
            <a:xfrm>
              <a:off x="11032393" y="5283585"/>
              <a:ext cx="148074" cy="85255"/>
            </a:xfrm>
            <a:custGeom>
              <a:avLst/>
              <a:gdLst>
                <a:gd name="connsiteX0" fmla="*/ 61922 w 148073"/>
                <a:gd name="connsiteY0" fmla="*/ 84530 h 85254"/>
                <a:gd name="connsiteX1" fmla="*/ 150317 w 148073"/>
                <a:gd name="connsiteY1" fmla="*/ 22160 h 85254"/>
                <a:gd name="connsiteX2" fmla="*/ 105446 w 148073"/>
                <a:gd name="connsiteY2" fmla="*/ 1519 h 85254"/>
                <a:gd name="connsiteX3" fmla="*/ 90639 w 148073"/>
                <a:gd name="connsiteY3" fmla="*/ 1519 h 85254"/>
                <a:gd name="connsiteX4" fmla="*/ 0 w 148073"/>
                <a:gd name="connsiteY4" fmla="*/ 64787 h 85254"/>
                <a:gd name="connsiteX5" fmla="*/ 47563 w 148073"/>
                <a:gd name="connsiteY5" fmla="*/ 86774 h 85254"/>
                <a:gd name="connsiteX6" fmla="*/ 61922 w 148073"/>
                <a:gd name="connsiteY6" fmla="*/ 84530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5254">
                  <a:moveTo>
                    <a:pt x="61922" y="84530"/>
                  </a:moveTo>
                  <a:cubicBezTo>
                    <a:pt x="90639" y="64787"/>
                    <a:pt x="118908" y="44146"/>
                    <a:pt x="150317" y="22160"/>
                  </a:cubicBezTo>
                  <a:cubicBezTo>
                    <a:pt x="132817" y="14083"/>
                    <a:pt x="119356" y="7352"/>
                    <a:pt x="105446" y="1519"/>
                  </a:cubicBezTo>
                  <a:cubicBezTo>
                    <a:pt x="100959" y="-276"/>
                    <a:pt x="94229" y="-724"/>
                    <a:pt x="90639" y="1519"/>
                  </a:cubicBezTo>
                  <a:cubicBezTo>
                    <a:pt x="61024" y="21262"/>
                    <a:pt x="32307" y="41903"/>
                    <a:pt x="0" y="64787"/>
                  </a:cubicBezTo>
                  <a:cubicBezTo>
                    <a:pt x="17948" y="73312"/>
                    <a:pt x="32307" y="80940"/>
                    <a:pt x="47563" y="86774"/>
                  </a:cubicBezTo>
                  <a:cubicBezTo>
                    <a:pt x="51153" y="88120"/>
                    <a:pt x="58332" y="87222"/>
                    <a:pt x="61922" y="84530"/>
                  </a:cubicBezTo>
                  <a:close/>
                </a:path>
              </a:pathLst>
            </a:custGeom>
            <a:grpFill/>
            <a:ln w="448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1B973A0-5132-4406-9240-A0E1B6D7E067}"/>
                </a:ext>
              </a:extLst>
            </p:cNvPr>
            <p:cNvSpPr/>
            <p:nvPr/>
          </p:nvSpPr>
          <p:spPr>
            <a:xfrm>
              <a:off x="10144288" y="5968037"/>
              <a:ext cx="58332" cy="130125"/>
            </a:xfrm>
            <a:custGeom>
              <a:avLst/>
              <a:gdLst>
                <a:gd name="connsiteX0" fmla="*/ 57098 w 58332"/>
                <a:gd name="connsiteY0" fmla="*/ 30063 h 130125"/>
                <a:gd name="connsiteX1" fmla="*/ 112 w 58332"/>
                <a:gd name="connsiteY1" fmla="*/ 0 h 130125"/>
                <a:gd name="connsiteX2" fmla="*/ 561 w 58332"/>
                <a:gd name="connsiteY2" fmla="*/ 87498 h 130125"/>
                <a:gd name="connsiteX3" fmla="*/ 8638 w 58332"/>
                <a:gd name="connsiteY3" fmla="*/ 101856 h 130125"/>
                <a:gd name="connsiteX4" fmla="*/ 62034 w 58332"/>
                <a:gd name="connsiteY4" fmla="*/ 131471 h 130125"/>
                <a:gd name="connsiteX5" fmla="*/ 62034 w 58332"/>
                <a:gd name="connsiteY5" fmla="*/ 43076 h 130125"/>
                <a:gd name="connsiteX6" fmla="*/ 57098 w 58332"/>
                <a:gd name="connsiteY6" fmla="*/ 30063 h 1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 h="130125">
                  <a:moveTo>
                    <a:pt x="57098" y="30063"/>
                  </a:moveTo>
                  <a:cubicBezTo>
                    <a:pt x="39599" y="20192"/>
                    <a:pt x="21650" y="11218"/>
                    <a:pt x="112" y="0"/>
                  </a:cubicBezTo>
                  <a:cubicBezTo>
                    <a:pt x="112" y="32307"/>
                    <a:pt x="-336" y="59678"/>
                    <a:pt x="561" y="87498"/>
                  </a:cubicBezTo>
                  <a:cubicBezTo>
                    <a:pt x="561" y="92434"/>
                    <a:pt x="4599" y="99164"/>
                    <a:pt x="8638" y="101856"/>
                  </a:cubicBezTo>
                  <a:cubicBezTo>
                    <a:pt x="24791" y="111728"/>
                    <a:pt x="42291" y="120254"/>
                    <a:pt x="62034" y="131471"/>
                  </a:cubicBezTo>
                  <a:cubicBezTo>
                    <a:pt x="62034" y="99164"/>
                    <a:pt x="62034" y="70896"/>
                    <a:pt x="62034" y="43076"/>
                  </a:cubicBezTo>
                  <a:cubicBezTo>
                    <a:pt x="62034" y="38140"/>
                    <a:pt x="60239" y="31858"/>
                    <a:pt x="57098" y="30063"/>
                  </a:cubicBezTo>
                  <a:close/>
                </a:path>
              </a:pathLst>
            </a:custGeom>
            <a:grpFill/>
            <a:ln w="448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F114822-7887-4AA9-B1F1-B8BA55DB8CF1}"/>
                </a:ext>
              </a:extLst>
            </p:cNvPr>
            <p:cNvSpPr/>
            <p:nvPr/>
          </p:nvSpPr>
          <p:spPr>
            <a:xfrm>
              <a:off x="11236107" y="5377422"/>
              <a:ext cx="143587" cy="85255"/>
            </a:xfrm>
            <a:custGeom>
              <a:avLst/>
              <a:gdLst>
                <a:gd name="connsiteX0" fmla="*/ 56537 w 143586"/>
                <a:gd name="connsiteY0" fmla="*/ 84472 h 85254"/>
                <a:gd name="connsiteX1" fmla="*/ 145381 w 143586"/>
                <a:gd name="connsiteY1" fmla="*/ 21204 h 85254"/>
                <a:gd name="connsiteX2" fmla="*/ 111280 w 143586"/>
                <a:gd name="connsiteY2" fmla="*/ 4602 h 85254"/>
                <a:gd name="connsiteX3" fmla="*/ 79870 w 143586"/>
                <a:gd name="connsiteY3" fmla="*/ 7294 h 85254"/>
                <a:gd name="connsiteX4" fmla="*/ 0 w 143586"/>
                <a:gd name="connsiteY4" fmla="*/ 66075 h 85254"/>
                <a:gd name="connsiteX5" fmla="*/ 41730 w 143586"/>
                <a:gd name="connsiteY5" fmla="*/ 85818 h 85254"/>
                <a:gd name="connsiteX6" fmla="*/ 56537 w 143586"/>
                <a:gd name="connsiteY6" fmla="*/ 84472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86" h="85254">
                  <a:moveTo>
                    <a:pt x="56537" y="84472"/>
                  </a:moveTo>
                  <a:cubicBezTo>
                    <a:pt x="85703" y="64280"/>
                    <a:pt x="114421" y="43191"/>
                    <a:pt x="145381" y="21204"/>
                  </a:cubicBezTo>
                  <a:cubicBezTo>
                    <a:pt x="132369" y="14923"/>
                    <a:pt x="121151" y="10436"/>
                    <a:pt x="111280" y="4602"/>
                  </a:cubicBezTo>
                  <a:cubicBezTo>
                    <a:pt x="99613" y="-2128"/>
                    <a:pt x="91088" y="-1680"/>
                    <a:pt x="79870" y="7294"/>
                  </a:cubicBezTo>
                  <a:cubicBezTo>
                    <a:pt x="55191" y="27038"/>
                    <a:pt x="28717" y="44986"/>
                    <a:pt x="0" y="66075"/>
                  </a:cubicBezTo>
                  <a:cubicBezTo>
                    <a:pt x="15705" y="73703"/>
                    <a:pt x="28717" y="80434"/>
                    <a:pt x="41730" y="85818"/>
                  </a:cubicBezTo>
                  <a:cubicBezTo>
                    <a:pt x="45768" y="87165"/>
                    <a:pt x="52947" y="87165"/>
                    <a:pt x="56537" y="84472"/>
                  </a:cubicBezTo>
                  <a:close/>
                </a:path>
              </a:pathLst>
            </a:custGeom>
            <a:grpFill/>
            <a:ln w="448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A6CC819-2B67-4650-B7D5-8DCDBD264D63}"/>
                </a:ext>
              </a:extLst>
            </p:cNvPr>
            <p:cNvSpPr/>
            <p:nvPr/>
          </p:nvSpPr>
          <p:spPr>
            <a:xfrm>
              <a:off x="11129314" y="5454542"/>
              <a:ext cx="143587" cy="85255"/>
            </a:xfrm>
            <a:custGeom>
              <a:avLst/>
              <a:gdLst>
                <a:gd name="connsiteX0" fmla="*/ 55640 w 143586"/>
                <a:gd name="connsiteY0" fmla="*/ 84530 h 85254"/>
                <a:gd name="connsiteX1" fmla="*/ 145830 w 143586"/>
                <a:gd name="connsiteY1" fmla="*/ 20365 h 85254"/>
                <a:gd name="connsiteX2" fmla="*/ 105446 w 143586"/>
                <a:gd name="connsiteY2" fmla="*/ 1519 h 85254"/>
                <a:gd name="connsiteX3" fmla="*/ 88844 w 143586"/>
                <a:gd name="connsiteY3" fmla="*/ 1519 h 85254"/>
                <a:gd name="connsiteX4" fmla="*/ 0 w 143586"/>
                <a:gd name="connsiteY4" fmla="*/ 65684 h 85254"/>
                <a:gd name="connsiteX5" fmla="*/ 41281 w 143586"/>
                <a:gd name="connsiteY5" fmla="*/ 85427 h 85254"/>
                <a:gd name="connsiteX6" fmla="*/ 55640 w 143586"/>
                <a:gd name="connsiteY6" fmla="*/ 84530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86" h="85254">
                  <a:moveTo>
                    <a:pt x="55640" y="84530"/>
                  </a:moveTo>
                  <a:cubicBezTo>
                    <a:pt x="85255" y="64338"/>
                    <a:pt x="113972" y="43249"/>
                    <a:pt x="145830" y="20365"/>
                  </a:cubicBezTo>
                  <a:cubicBezTo>
                    <a:pt x="130574" y="13185"/>
                    <a:pt x="118010" y="6455"/>
                    <a:pt x="105446" y="1519"/>
                  </a:cubicBezTo>
                  <a:cubicBezTo>
                    <a:pt x="100511" y="-276"/>
                    <a:pt x="92883" y="-725"/>
                    <a:pt x="88844" y="1519"/>
                  </a:cubicBezTo>
                  <a:cubicBezTo>
                    <a:pt x="59678" y="21711"/>
                    <a:pt x="30961" y="43249"/>
                    <a:pt x="0" y="65684"/>
                  </a:cubicBezTo>
                  <a:cubicBezTo>
                    <a:pt x="15256" y="72864"/>
                    <a:pt x="27820" y="80043"/>
                    <a:pt x="41281" y="85427"/>
                  </a:cubicBezTo>
                  <a:cubicBezTo>
                    <a:pt x="45320" y="87222"/>
                    <a:pt x="52050" y="86774"/>
                    <a:pt x="55640" y="84530"/>
                  </a:cubicBezTo>
                  <a:close/>
                </a:path>
              </a:pathLst>
            </a:custGeom>
            <a:grpFill/>
            <a:ln w="448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2332B2C-99C7-47B3-8AD9-7D29B270C2E9}"/>
                </a:ext>
              </a:extLst>
            </p:cNvPr>
            <p:cNvSpPr/>
            <p:nvPr/>
          </p:nvSpPr>
          <p:spPr>
            <a:xfrm>
              <a:off x="10216467" y="6006626"/>
              <a:ext cx="49358" cy="121151"/>
            </a:xfrm>
            <a:custGeom>
              <a:avLst/>
              <a:gdLst>
                <a:gd name="connsiteX0" fmla="*/ 53123 w 49357"/>
                <a:gd name="connsiteY0" fmla="*/ 123843 h 121151"/>
                <a:gd name="connsiteX1" fmla="*/ 53123 w 49357"/>
                <a:gd name="connsiteY1" fmla="*/ 37243 h 121151"/>
                <a:gd name="connsiteX2" fmla="*/ 48636 w 49357"/>
                <a:gd name="connsiteY2" fmla="*/ 24679 h 121151"/>
                <a:gd name="connsiteX3" fmla="*/ 1970 w 49357"/>
                <a:gd name="connsiteY3" fmla="*/ 0 h 121151"/>
                <a:gd name="connsiteX4" fmla="*/ 1521 w 49357"/>
                <a:gd name="connsiteY4" fmla="*/ 53845 h 121151"/>
                <a:gd name="connsiteX5" fmla="*/ 53123 w 49357"/>
                <a:gd name="connsiteY5" fmla="*/ 123843 h 1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57" h="121151">
                  <a:moveTo>
                    <a:pt x="53123" y="123843"/>
                  </a:moveTo>
                  <a:cubicBezTo>
                    <a:pt x="53123" y="93780"/>
                    <a:pt x="53123" y="65511"/>
                    <a:pt x="53123" y="37243"/>
                  </a:cubicBezTo>
                  <a:cubicBezTo>
                    <a:pt x="53123" y="33204"/>
                    <a:pt x="51328" y="26474"/>
                    <a:pt x="48636" y="24679"/>
                  </a:cubicBezTo>
                  <a:cubicBezTo>
                    <a:pt x="34277" y="16153"/>
                    <a:pt x="19470" y="8974"/>
                    <a:pt x="1970" y="0"/>
                  </a:cubicBezTo>
                  <a:cubicBezTo>
                    <a:pt x="1970" y="21089"/>
                    <a:pt x="4214" y="38140"/>
                    <a:pt x="1521" y="53845"/>
                  </a:cubicBezTo>
                  <a:cubicBezTo>
                    <a:pt x="-5658" y="92883"/>
                    <a:pt x="12739" y="112626"/>
                    <a:pt x="53123" y="123843"/>
                  </a:cubicBezTo>
                  <a:close/>
                </a:path>
              </a:pathLst>
            </a:custGeom>
            <a:grpFill/>
            <a:ln w="448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E3F5156-4B7A-42EC-9FDC-53F4DAD9623D}"/>
                </a:ext>
              </a:extLst>
            </p:cNvPr>
            <p:cNvSpPr/>
            <p:nvPr/>
          </p:nvSpPr>
          <p:spPr>
            <a:xfrm>
              <a:off x="10574263" y="5539072"/>
              <a:ext cx="358966" cy="215380"/>
            </a:xfrm>
            <a:custGeom>
              <a:avLst/>
              <a:gdLst>
                <a:gd name="connsiteX0" fmla="*/ 65063 w 358966"/>
                <a:gd name="connsiteY0" fmla="*/ 89293 h 215379"/>
                <a:gd name="connsiteX1" fmla="*/ 0 w 358966"/>
                <a:gd name="connsiteY1" fmla="*/ 133715 h 215379"/>
                <a:gd name="connsiteX2" fmla="*/ 24230 w 358966"/>
                <a:gd name="connsiteY2" fmla="*/ 146279 h 215379"/>
                <a:gd name="connsiteX3" fmla="*/ 71344 w 358966"/>
                <a:gd name="connsiteY3" fmla="*/ 142240 h 215379"/>
                <a:gd name="connsiteX4" fmla="*/ 218072 w 358966"/>
                <a:gd name="connsiteY4" fmla="*/ 36794 h 215379"/>
                <a:gd name="connsiteX5" fmla="*/ 236918 w 358966"/>
                <a:gd name="connsiteY5" fmla="*/ 30063 h 215379"/>
                <a:gd name="connsiteX6" fmla="*/ 239610 w 358966"/>
                <a:gd name="connsiteY6" fmla="*/ 36345 h 215379"/>
                <a:gd name="connsiteX7" fmla="*/ 61024 w 358966"/>
                <a:gd name="connsiteY7" fmla="*/ 163778 h 215379"/>
                <a:gd name="connsiteX8" fmla="*/ 87049 w 358966"/>
                <a:gd name="connsiteY8" fmla="*/ 177240 h 215379"/>
                <a:gd name="connsiteX9" fmla="*/ 132817 w 358966"/>
                <a:gd name="connsiteY9" fmla="*/ 174099 h 215379"/>
                <a:gd name="connsiteX10" fmla="*/ 275507 w 358966"/>
                <a:gd name="connsiteY10" fmla="*/ 73588 h 215379"/>
                <a:gd name="connsiteX11" fmla="*/ 293455 w 358966"/>
                <a:gd name="connsiteY11" fmla="*/ 67755 h 215379"/>
                <a:gd name="connsiteX12" fmla="*/ 295698 w 358966"/>
                <a:gd name="connsiteY12" fmla="*/ 74486 h 215379"/>
                <a:gd name="connsiteX13" fmla="*/ 123395 w 358966"/>
                <a:gd name="connsiteY13" fmla="*/ 195637 h 215379"/>
                <a:gd name="connsiteX14" fmla="*/ 157945 w 358966"/>
                <a:gd name="connsiteY14" fmla="*/ 213136 h 215379"/>
                <a:gd name="connsiteX15" fmla="*/ 198778 w 358966"/>
                <a:gd name="connsiteY15" fmla="*/ 209995 h 215379"/>
                <a:gd name="connsiteX16" fmla="*/ 346402 w 358966"/>
                <a:gd name="connsiteY16" fmla="*/ 109036 h 215379"/>
                <a:gd name="connsiteX17" fmla="*/ 363005 w 358966"/>
                <a:gd name="connsiteY17" fmla="*/ 104100 h 215379"/>
                <a:gd name="connsiteX18" fmla="*/ 193842 w 358966"/>
                <a:gd name="connsiteY18" fmla="*/ 0 h 215379"/>
                <a:gd name="connsiteX19" fmla="*/ 180829 w 358966"/>
                <a:gd name="connsiteY19" fmla="*/ 9423 h 215379"/>
                <a:gd name="connsiteX20" fmla="*/ 65063 w 358966"/>
                <a:gd name="connsiteY20" fmla="*/ 89293 h 2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966" h="215379">
                  <a:moveTo>
                    <a:pt x="65063" y="89293"/>
                  </a:moveTo>
                  <a:cubicBezTo>
                    <a:pt x="43973" y="103652"/>
                    <a:pt x="23333" y="118010"/>
                    <a:pt x="0" y="133715"/>
                  </a:cubicBezTo>
                  <a:cubicBezTo>
                    <a:pt x="10320" y="139099"/>
                    <a:pt x="17948" y="141792"/>
                    <a:pt x="24230" y="146279"/>
                  </a:cubicBezTo>
                  <a:cubicBezTo>
                    <a:pt x="41730" y="158843"/>
                    <a:pt x="55191" y="154804"/>
                    <a:pt x="71344" y="142240"/>
                  </a:cubicBezTo>
                  <a:cubicBezTo>
                    <a:pt x="119356" y="105895"/>
                    <a:pt x="169163" y="71345"/>
                    <a:pt x="218072" y="36794"/>
                  </a:cubicBezTo>
                  <a:cubicBezTo>
                    <a:pt x="223456" y="33204"/>
                    <a:pt x="230636" y="32307"/>
                    <a:pt x="236918" y="30063"/>
                  </a:cubicBezTo>
                  <a:cubicBezTo>
                    <a:pt x="237815" y="32307"/>
                    <a:pt x="238712" y="34102"/>
                    <a:pt x="239610" y="36345"/>
                  </a:cubicBezTo>
                  <a:cubicBezTo>
                    <a:pt x="180380" y="78524"/>
                    <a:pt x="121600" y="120703"/>
                    <a:pt x="61024" y="163778"/>
                  </a:cubicBezTo>
                  <a:cubicBezTo>
                    <a:pt x="70896" y="168714"/>
                    <a:pt x="79870" y="171855"/>
                    <a:pt x="87049" y="177240"/>
                  </a:cubicBezTo>
                  <a:cubicBezTo>
                    <a:pt x="103651" y="188906"/>
                    <a:pt x="116664" y="186214"/>
                    <a:pt x="132817" y="174099"/>
                  </a:cubicBezTo>
                  <a:cubicBezTo>
                    <a:pt x="179483" y="139548"/>
                    <a:pt x="227495" y="106344"/>
                    <a:pt x="275507" y="73588"/>
                  </a:cubicBezTo>
                  <a:cubicBezTo>
                    <a:pt x="280442" y="69998"/>
                    <a:pt x="287622" y="69550"/>
                    <a:pt x="293455" y="67755"/>
                  </a:cubicBezTo>
                  <a:cubicBezTo>
                    <a:pt x="294352" y="69998"/>
                    <a:pt x="295250" y="72242"/>
                    <a:pt x="295698" y="74486"/>
                  </a:cubicBezTo>
                  <a:cubicBezTo>
                    <a:pt x="239161" y="114421"/>
                    <a:pt x="182175" y="154356"/>
                    <a:pt x="123395" y="195637"/>
                  </a:cubicBezTo>
                  <a:cubicBezTo>
                    <a:pt x="137305" y="202367"/>
                    <a:pt x="148074" y="206854"/>
                    <a:pt x="157945" y="213136"/>
                  </a:cubicBezTo>
                  <a:cubicBezTo>
                    <a:pt x="172753" y="223008"/>
                    <a:pt x="184419" y="220316"/>
                    <a:pt x="198778" y="209995"/>
                  </a:cubicBezTo>
                  <a:cubicBezTo>
                    <a:pt x="247238" y="175445"/>
                    <a:pt x="297044" y="142240"/>
                    <a:pt x="346402" y="109036"/>
                  </a:cubicBezTo>
                  <a:cubicBezTo>
                    <a:pt x="350889" y="105895"/>
                    <a:pt x="357171" y="105446"/>
                    <a:pt x="363005" y="104100"/>
                  </a:cubicBezTo>
                  <a:lnTo>
                    <a:pt x="193842" y="0"/>
                  </a:lnTo>
                  <a:cubicBezTo>
                    <a:pt x="189355" y="3141"/>
                    <a:pt x="184867" y="6282"/>
                    <a:pt x="180829" y="9423"/>
                  </a:cubicBezTo>
                  <a:cubicBezTo>
                    <a:pt x="143587" y="37243"/>
                    <a:pt x="104100" y="62819"/>
                    <a:pt x="65063" y="89293"/>
                  </a:cubicBezTo>
                  <a:close/>
                </a:path>
              </a:pathLst>
            </a:custGeom>
            <a:grpFill/>
            <a:ln w="448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D366502-4F0E-4544-B31C-8F8911131503}"/>
                </a:ext>
              </a:extLst>
            </p:cNvPr>
            <p:cNvSpPr/>
            <p:nvPr/>
          </p:nvSpPr>
          <p:spPr>
            <a:xfrm>
              <a:off x="10779771" y="5434527"/>
              <a:ext cx="385889" cy="233328"/>
            </a:xfrm>
            <a:custGeom>
              <a:avLst/>
              <a:gdLst>
                <a:gd name="connsiteX0" fmla="*/ 386786 w 385888"/>
                <a:gd name="connsiteY0" fmla="*/ 118007 h 233328"/>
                <a:gd name="connsiteX1" fmla="*/ 363005 w 385888"/>
                <a:gd name="connsiteY1" fmla="*/ 105443 h 233328"/>
                <a:gd name="connsiteX2" fmla="*/ 316788 w 385888"/>
                <a:gd name="connsiteY2" fmla="*/ 108584 h 233328"/>
                <a:gd name="connsiteX3" fmla="*/ 207752 w 385888"/>
                <a:gd name="connsiteY3" fmla="*/ 188454 h 233328"/>
                <a:gd name="connsiteX4" fmla="*/ 189803 w 385888"/>
                <a:gd name="connsiteY4" fmla="*/ 196980 h 233328"/>
                <a:gd name="connsiteX5" fmla="*/ 186662 w 385888"/>
                <a:gd name="connsiteY5" fmla="*/ 191595 h 233328"/>
                <a:gd name="connsiteX6" fmla="*/ 327108 w 385888"/>
                <a:gd name="connsiteY6" fmla="*/ 88841 h 233328"/>
                <a:gd name="connsiteX7" fmla="*/ 288519 w 385888"/>
                <a:gd name="connsiteY7" fmla="*/ 69995 h 233328"/>
                <a:gd name="connsiteX8" fmla="*/ 253520 w 385888"/>
                <a:gd name="connsiteY8" fmla="*/ 72688 h 233328"/>
                <a:gd name="connsiteX9" fmla="*/ 150766 w 385888"/>
                <a:gd name="connsiteY9" fmla="*/ 147173 h 233328"/>
                <a:gd name="connsiteX10" fmla="*/ 132369 w 385888"/>
                <a:gd name="connsiteY10" fmla="*/ 156147 h 233328"/>
                <a:gd name="connsiteX11" fmla="*/ 129228 w 385888"/>
                <a:gd name="connsiteY11" fmla="*/ 150763 h 233328"/>
                <a:gd name="connsiteX12" fmla="*/ 258456 w 385888"/>
                <a:gd name="connsiteY12" fmla="*/ 56085 h 233328"/>
                <a:gd name="connsiteX13" fmla="*/ 217174 w 385888"/>
                <a:gd name="connsiteY13" fmla="*/ 35445 h 233328"/>
                <a:gd name="connsiteX14" fmla="*/ 185316 w 385888"/>
                <a:gd name="connsiteY14" fmla="*/ 38586 h 233328"/>
                <a:gd name="connsiteX15" fmla="*/ 81665 w 385888"/>
                <a:gd name="connsiteY15" fmla="*/ 111725 h 233328"/>
                <a:gd name="connsiteX16" fmla="*/ 64165 w 385888"/>
                <a:gd name="connsiteY16" fmla="*/ 118456 h 233328"/>
                <a:gd name="connsiteX17" fmla="*/ 61922 w 385888"/>
                <a:gd name="connsiteY17" fmla="*/ 113520 h 233328"/>
                <a:gd name="connsiteX18" fmla="*/ 188906 w 385888"/>
                <a:gd name="connsiteY18" fmla="*/ 22881 h 233328"/>
                <a:gd name="connsiteX19" fmla="*/ 156599 w 385888"/>
                <a:gd name="connsiteY19" fmla="*/ 6279 h 233328"/>
                <a:gd name="connsiteX20" fmla="*/ 114421 w 385888"/>
                <a:gd name="connsiteY20" fmla="*/ 10317 h 233328"/>
                <a:gd name="connsiteX21" fmla="*/ 0 w 385888"/>
                <a:gd name="connsiteY21" fmla="*/ 96918 h 233328"/>
                <a:gd name="connsiteX22" fmla="*/ 223905 w 385888"/>
                <a:gd name="connsiteY22" fmla="*/ 234671 h 233328"/>
                <a:gd name="connsiteX23" fmla="*/ 386786 w 385888"/>
                <a:gd name="connsiteY23" fmla="*/ 118007 h 2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888" h="233328">
                  <a:moveTo>
                    <a:pt x="386786" y="118007"/>
                  </a:moveTo>
                  <a:cubicBezTo>
                    <a:pt x="377363" y="113071"/>
                    <a:pt x="369735" y="109930"/>
                    <a:pt x="363005" y="105443"/>
                  </a:cubicBezTo>
                  <a:cubicBezTo>
                    <a:pt x="346403" y="94226"/>
                    <a:pt x="332941" y="96020"/>
                    <a:pt x="316788" y="108584"/>
                  </a:cubicBezTo>
                  <a:cubicBezTo>
                    <a:pt x="281340" y="136404"/>
                    <a:pt x="244546" y="161981"/>
                    <a:pt x="207752" y="188454"/>
                  </a:cubicBezTo>
                  <a:cubicBezTo>
                    <a:pt x="202367" y="192044"/>
                    <a:pt x="195637" y="194287"/>
                    <a:pt x="189803" y="196980"/>
                  </a:cubicBezTo>
                  <a:cubicBezTo>
                    <a:pt x="188906" y="195185"/>
                    <a:pt x="187560" y="193390"/>
                    <a:pt x="186662" y="191595"/>
                  </a:cubicBezTo>
                  <a:cubicBezTo>
                    <a:pt x="232879" y="157942"/>
                    <a:pt x="278648" y="124289"/>
                    <a:pt x="327108" y="88841"/>
                  </a:cubicBezTo>
                  <a:cubicBezTo>
                    <a:pt x="313198" y="82110"/>
                    <a:pt x="300185" y="77175"/>
                    <a:pt x="288519" y="69995"/>
                  </a:cubicBezTo>
                  <a:cubicBezTo>
                    <a:pt x="275507" y="61919"/>
                    <a:pt x="265635" y="63265"/>
                    <a:pt x="253520" y="72688"/>
                  </a:cubicBezTo>
                  <a:cubicBezTo>
                    <a:pt x="219867" y="98264"/>
                    <a:pt x="185316" y="122943"/>
                    <a:pt x="150766" y="147173"/>
                  </a:cubicBezTo>
                  <a:cubicBezTo>
                    <a:pt x="145381" y="151212"/>
                    <a:pt x="138651" y="153006"/>
                    <a:pt x="132369" y="156147"/>
                  </a:cubicBezTo>
                  <a:cubicBezTo>
                    <a:pt x="131471" y="154352"/>
                    <a:pt x="130125" y="152558"/>
                    <a:pt x="129228" y="150763"/>
                  </a:cubicBezTo>
                  <a:cubicBezTo>
                    <a:pt x="171855" y="119802"/>
                    <a:pt x="214034" y="88393"/>
                    <a:pt x="258456" y="56085"/>
                  </a:cubicBezTo>
                  <a:cubicBezTo>
                    <a:pt x="242751" y="48457"/>
                    <a:pt x="229290" y="43073"/>
                    <a:pt x="217174" y="35445"/>
                  </a:cubicBezTo>
                  <a:cubicBezTo>
                    <a:pt x="205060" y="28266"/>
                    <a:pt x="196534" y="30509"/>
                    <a:pt x="185316" y="38586"/>
                  </a:cubicBezTo>
                  <a:cubicBezTo>
                    <a:pt x="151215" y="63714"/>
                    <a:pt x="116664" y="87944"/>
                    <a:pt x="81665" y="111725"/>
                  </a:cubicBezTo>
                  <a:cubicBezTo>
                    <a:pt x="76729" y="115315"/>
                    <a:pt x="69998" y="116212"/>
                    <a:pt x="64165" y="118456"/>
                  </a:cubicBezTo>
                  <a:cubicBezTo>
                    <a:pt x="63268" y="116661"/>
                    <a:pt x="62819" y="114866"/>
                    <a:pt x="61922" y="113520"/>
                  </a:cubicBezTo>
                  <a:cubicBezTo>
                    <a:pt x="103651" y="83905"/>
                    <a:pt x="145381" y="54291"/>
                    <a:pt x="188906" y="22881"/>
                  </a:cubicBezTo>
                  <a:cubicBezTo>
                    <a:pt x="175894" y="16599"/>
                    <a:pt x="165573" y="12561"/>
                    <a:pt x="156599" y="6279"/>
                  </a:cubicBezTo>
                  <a:cubicBezTo>
                    <a:pt x="140894" y="-4041"/>
                    <a:pt x="128779" y="-900"/>
                    <a:pt x="114421" y="10317"/>
                  </a:cubicBezTo>
                  <a:cubicBezTo>
                    <a:pt x="76729" y="39932"/>
                    <a:pt x="38589" y="68649"/>
                    <a:pt x="0" y="96918"/>
                  </a:cubicBezTo>
                  <a:lnTo>
                    <a:pt x="223905" y="234671"/>
                  </a:lnTo>
                  <a:cubicBezTo>
                    <a:pt x="278199" y="195634"/>
                    <a:pt x="332044" y="157045"/>
                    <a:pt x="386786" y="118007"/>
                  </a:cubicBezTo>
                  <a:close/>
                </a:path>
              </a:pathLst>
            </a:custGeom>
            <a:grpFill/>
            <a:ln w="448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67ABFD9-9BC1-4BD5-99EF-ECB0C0F487F4}"/>
                </a:ext>
              </a:extLst>
            </p:cNvPr>
            <p:cNvSpPr/>
            <p:nvPr/>
          </p:nvSpPr>
          <p:spPr>
            <a:xfrm>
              <a:off x="10764515" y="5644519"/>
              <a:ext cx="224354" cy="188457"/>
            </a:xfrm>
            <a:custGeom>
              <a:avLst/>
              <a:gdLst>
                <a:gd name="connsiteX0" fmla="*/ 0 w 224353"/>
                <a:gd name="connsiteY0" fmla="*/ 135959 h 188457"/>
                <a:gd name="connsiteX1" fmla="*/ 7179 w 224353"/>
                <a:gd name="connsiteY1" fmla="*/ 190252 h 188457"/>
                <a:gd name="connsiteX2" fmla="*/ 228392 w 224353"/>
                <a:gd name="connsiteY2" fmla="*/ 31858 h 188457"/>
                <a:gd name="connsiteX3" fmla="*/ 176791 w 224353"/>
                <a:gd name="connsiteY3" fmla="*/ 0 h 188457"/>
                <a:gd name="connsiteX4" fmla="*/ 177689 w 224353"/>
                <a:gd name="connsiteY4" fmla="*/ 3590 h 188457"/>
                <a:gd name="connsiteX5" fmla="*/ 11218 w 224353"/>
                <a:gd name="connsiteY5" fmla="*/ 117113 h 188457"/>
                <a:gd name="connsiteX6" fmla="*/ 0 w 224353"/>
                <a:gd name="connsiteY6" fmla="*/ 135959 h 1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53" h="188457">
                  <a:moveTo>
                    <a:pt x="0" y="135959"/>
                  </a:moveTo>
                  <a:cubicBezTo>
                    <a:pt x="449" y="153009"/>
                    <a:pt x="4038" y="170060"/>
                    <a:pt x="7179" y="190252"/>
                  </a:cubicBezTo>
                  <a:cubicBezTo>
                    <a:pt x="81665" y="136856"/>
                    <a:pt x="155253" y="84357"/>
                    <a:pt x="228392" y="31858"/>
                  </a:cubicBezTo>
                  <a:lnTo>
                    <a:pt x="176791" y="0"/>
                  </a:lnTo>
                  <a:cubicBezTo>
                    <a:pt x="177240" y="1346"/>
                    <a:pt x="177240" y="2244"/>
                    <a:pt x="177689" y="3590"/>
                  </a:cubicBezTo>
                  <a:cubicBezTo>
                    <a:pt x="122049" y="41281"/>
                    <a:pt x="66409" y="78973"/>
                    <a:pt x="11218" y="117113"/>
                  </a:cubicBezTo>
                  <a:cubicBezTo>
                    <a:pt x="6282" y="121151"/>
                    <a:pt x="0" y="129677"/>
                    <a:pt x="0" y="135959"/>
                  </a:cubicBezTo>
                  <a:close/>
                </a:path>
              </a:pathLst>
            </a:custGeom>
            <a:grpFill/>
            <a:ln w="448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13591A9-1B9F-4DCC-81F0-2B5356A935D4}"/>
                </a:ext>
              </a:extLst>
            </p:cNvPr>
            <p:cNvSpPr/>
            <p:nvPr/>
          </p:nvSpPr>
          <p:spPr>
            <a:xfrm>
              <a:off x="9653514" y="5408499"/>
              <a:ext cx="1736500" cy="1072412"/>
            </a:xfrm>
            <a:custGeom>
              <a:avLst/>
              <a:gdLst>
                <a:gd name="connsiteX0" fmla="*/ 369735 w 1736499"/>
                <a:gd name="connsiteY0" fmla="*/ 1052220 h 1072411"/>
                <a:gd name="connsiteX1" fmla="*/ 1058951 w 1736499"/>
                <a:gd name="connsiteY1" fmla="*/ 571654 h 1072411"/>
                <a:gd name="connsiteX2" fmla="*/ 1725282 w 1736499"/>
                <a:gd name="connsiteY2" fmla="*/ 105446 h 1072411"/>
                <a:gd name="connsiteX3" fmla="*/ 1740089 w 1736499"/>
                <a:gd name="connsiteY3" fmla="*/ 90190 h 1072411"/>
                <a:gd name="connsiteX4" fmla="*/ 1734705 w 1736499"/>
                <a:gd name="connsiteY4" fmla="*/ 0 h 1072411"/>
                <a:gd name="connsiteX5" fmla="*/ 1656630 w 1736499"/>
                <a:gd name="connsiteY5" fmla="*/ 55191 h 1072411"/>
                <a:gd name="connsiteX6" fmla="*/ 1646309 w 1736499"/>
                <a:gd name="connsiteY6" fmla="*/ 82562 h 1072411"/>
                <a:gd name="connsiteX7" fmla="*/ 1646758 w 1736499"/>
                <a:gd name="connsiteY7" fmla="*/ 104549 h 1072411"/>
                <a:gd name="connsiteX8" fmla="*/ 1640476 w 1736499"/>
                <a:gd name="connsiteY8" fmla="*/ 104549 h 1072411"/>
                <a:gd name="connsiteX9" fmla="*/ 1631502 w 1736499"/>
                <a:gd name="connsiteY9" fmla="*/ 73139 h 1072411"/>
                <a:gd name="connsiteX10" fmla="*/ 1547593 w 1736499"/>
                <a:gd name="connsiteY10" fmla="*/ 132817 h 1072411"/>
                <a:gd name="connsiteX11" fmla="*/ 1538171 w 1736499"/>
                <a:gd name="connsiteY11" fmla="*/ 157048 h 1072411"/>
                <a:gd name="connsiteX12" fmla="*/ 1538619 w 1736499"/>
                <a:gd name="connsiteY12" fmla="*/ 179932 h 1072411"/>
                <a:gd name="connsiteX13" fmla="*/ 1532338 w 1736499"/>
                <a:gd name="connsiteY13" fmla="*/ 180381 h 1072411"/>
                <a:gd name="connsiteX14" fmla="*/ 1524261 w 1736499"/>
                <a:gd name="connsiteY14" fmla="*/ 151214 h 1072411"/>
                <a:gd name="connsiteX15" fmla="*/ 1517979 w 1736499"/>
                <a:gd name="connsiteY15" fmla="*/ 154804 h 1072411"/>
                <a:gd name="connsiteX16" fmla="*/ 1353303 w 1736499"/>
                <a:gd name="connsiteY16" fmla="*/ 272366 h 1072411"/>
                <a:gd name="connsiteX17" fmla="*/ 1353752 w 1736499"/>
                <a:gd name="connsiteY17" fmla="*/ 310506 h 1072411"/>
                <a:gd name="connsiteX18" fmla="*/ 1341637 w 1736499"/>
                <a:gd name="connsiteY18" fmla="*/ 310506 h 1072411"/>
                <a:gd name="connsiteX19" fmla="*/ 1341188 w 1736499"/>
                <a:gd name="connsiteY19" fmla="*/ 280891 h 1072411"/>
                <a:gd name="connsiteX20" fmla="*/ 1131641 w 1736499"/>
                <a:gd name="connsiteY20" fmla="*/ 429862 h 1072411"/>
                <a:gd name="connsiteX21" fmla="*/ 1122667 w 1736499"/>
                <a:gd name="connsiteY21" fmla="*/ 458579 h 1072411"/>
                <a:gd name="connsiteX22" fmla="*/ 1120872 w 1736499"/>
                <a:gd name="connsiteY22" fmla="*/ 481912 h 1072411"/>
                <a:gd name="connsiteX23" fmla="*/ 1114590 w 1736499"/>
                <a:gd name="connsiteY23" fmla="*/ 481015 h 1072411"/>
                <a:gd name="connsiteX24" fmla="*/ 1108309 w 1736499"/>
                <a:gd name="connsiteY24" fmla="*/ 446913 h 1072411"/>
                <a:gd name="connsiteX25" fmla="*/ 920300 w 1736499"/>
                <a:gd name="connsiteY25" fmla="*/ 581077 h 1072411"/>
                <a:gd name="connsiteX26" fmla="*/ 902352 w 1736499"/>
                <a:gd name="connsiteY26" fmla="*/ 613832 h 1072411"/>
                <a:gd name="connsiteX27" fmla="*/ 896518 w 1736499"/>
                <a:gd name="connsiteY27" fmla="*/ 626396 h 1072411"/>
                <a:gd name="connsiteX28" fmla="*/ 892480 w 1736499"/>
                <a:gd name="connsiteY28" fmla="*/ 625050 h 1072411"/>
                <a:gd name="connsiteX29" fmla="*/ 888890 w 1736499"/>
                <a:gd name="connsiteY29" fmla="*/ 603961 h 1072411"/>
                <a:gd name="connsiteX30" fmla="*/ 869147 w 1736499"/>
                <a:gd name="connsiteY30" fmla="*/ 617422 h 1072411"/>
                <a:gd name="connsiteX31" fmla="*/ 677998 w 1736499"/>
                <a:gd name="connsiteY31" fmla="*/ 754278 h 1072411"/>
                <a:gd name="connsiteX32" fmla="*/ 652421 w 1736499"/>
                <a:gd name="connsiteY32" fmla="*/ 757419 h 1072411"/>
                <a:gd name="connsiteX33" fmla="*/ 492233 w 1736499"/>
                <a:gd name="connsiteY33" fmla="*/ 669472 h 1072411"/>
                <a:gd name="connsiteX34" fmla="*/ 479669 w 1736499"/>
                <a:gd name="connsiteY34" fmla="*/ 647486 h 1072411"/>
                <a:gd name="connsiteX35" fmla="*/ 480117 w 1736499"/>
                <a:gd name="connsiteY35" fmla="*/ 566269 h 1072411"/>
                <a:gd name="connsiteX36" fmla="*/ 474284 w 1736499"/>
                <a:gd name="connsiteY36" fmla="*/ 550565 h 1072411"/>
                <a:gd name="connsiteX37" fmla="*/ 429414 w 1736499"/>
                <a:gd name="connsiteY37" fmla="*/ 526783 h 1072411"/>
                <a:gd name="connsiteX38" fmla="*/ 395312 w 1736499"/>
                <a:gd name="connsiteY38" fmla="*/ 628640 h 1072411"/>
                <a:gd name="connsiteX39" fmla="*/ 564475 w 1736499"/>
                <a:gd name="connsiteY39" fmla="*/ 721522 h 1072411"/>
                <a:gd name="connsiteX40" fmla="*/ 616973 w 1736499"/>
                <a:gd name="connsiteY40" fmla="*/ 815302 h 1072411"/>
                <a:gd name="connsiteX41" fmla="*/ 600820 w 1736499"/>
                <a:gd name="connsiteY41" fmla="*/ 845814 h 1072411"/>
                <a:gd name="connsiteX42" fmla="*/ 376915 w 1736499"/>
                <a:gd name="connsiteY42" fmla="*/ 1001067 h 1072411"/>
                <a:gd name="connsiteX43" fmla="*/ 345505 w 1736499"/>
                <a:gd name="connsiteY43" fmla="*/ 1002862 h 1072411"/>
                <a:gd name="connsiteX44" fmla="*/ 116664 w 1736499"/>
                <a:gd name="connsiteY44" fmla="*/ 875429 h 1072411"/>
                <a:gd name="connsiteX45" fmla="*/ 98267 w 1736499"/>
                <a:gd name="connsiteY45" fmla="*/ 870493 h 1072411"/>
                <a:gd name="connsiteX46" fmla="*/ 0 w 1736499"/>
                <a:gd name="connsiteY46" fmla="*/ 934659 h 1072411"/>
                <a:gd name="connsiteX47" fmla="*/ 246340 w 1736499"/>
                <a:gd name="connsiteY47" fmla="*/ 1060297 h 1072411"/>
                <a:gd name="connsiteX48" fmla="*/ 369735 w 1736499"/>
                <a:gd name="connsiteY48" fmla="*/ 1052220 h 107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36499" h="1072411">
                  <a:moveTo>
                    <a:pt x="369735" y="1052220"/>
                  </a:moveTo>
                  <a:cubicBezTo>
                    <a:pt x="600371" y="893377"/>
                    <a:pt x="829212" y="732291"/>
                    <a:pt x="1058951" y="571654"/>
                  </a:cubicBezTo>
                  <a:cubicBezTo>
                    <a:pt x="1281061" y="416401"/>
                    <a:pt x="1503172" y="261148"/>
                    <a:pt x="1725282" y="105446"/>
                  </a:cubicBezTo>
                  <a:cubicBezTo>
                    <a:pt x="1731115" y="101408"/>
                    <a:pt x="1740089" y="95126"/>
                    <a:pt x="1740089" y="90190"/>
                  </a:cubicBezTo>
                  <a:cubicBezTo>
                    <a:pt x="1739641" y="61024"/>
                    <a:pt x="1736948" y="31858"/>
                    <a:pt x="1734705" y="0"/>
                  </a:cubicBezTo>
                  <a:cubicBezTo>
                    <a:pt x="1706436" y="20192"/>
                    <a:pt x="1682206" y="38140"/>
                    <a:pt x="1656630" y="55191"/>
                  </a:cubicBezTo>
                  <a:cubicBezTo>
                    <a:pt x="1645861" y="62370"/>
                    <a:pt x="1641822" y="69550"/>
                    <a:pt x="1646309" y="82562"/>
                  </a:cubicBezTo>
                  <a:cubicBezTo>
                    <a:pt x="1648553" y="89293"/>
                    <a:pt x="1646758" y="97370"/>
                    <a:pt x="1646758" y="104549"/>
                  </a:cubicBezTo>
                  <a:cubicBezTo>
                    <a:pt x="1644515" y="104549"/>
                    <a:pt x="1642720" y="104549"/>
                    <a:pt x="1640476" y="104549"/>
                  </a:cubicBezTo>
                  <a:cubicBezTo>
                    <a:pt x="1637784" y="94677"/>
                    <a:pt x="1634643" y="85255"/>
                    <a:pt x="1631502" y="73139"/>
                  </a:cubicBezTo>
                  <a:cubicBezTo>
                    <a:pt x="1602785" y="93780"/>
                    <a:pt x="1575413" y="113972"/>
                    <a:pt x="1547593" y="132817"/>
                  </a:cubicBezTo>
                  <a:cubicBezTo>
                    <a:pt x="1538171" y="139099"/>
                    <a:pt x="1535030" y="145830"/>
                    <a:pt x="1538171" y="157048"/>
                  </a:cubicBezTo>
                  <a:cubicBezTo>
                    <a:pt x="1539966" y="164227"/>
                    <a:pt x="1538619" y="172304"/>
                    <a:pt x="1538619" y="179932"/>
                  </a:cubicBezTo>
                  <a:cubicBezTo>
                    <a:pt x="1536376" y="179932"/>
                    <a:pt x="1534581" y="180381"/>
                    <a:pt x="1532338" y="180381"/>
                  </a:cubicBezTo>
                  <a:cubicBezTo>
                    <a:pt x="1529645" y="170958"/>
                    <a:pt x="1526953" y="161535"/>
                    <a:pt x="1524261" y="151214"/>
                  </a:cubicBezTo>
                  <a:cubicBezTo>
                    <a:pt x="1521120" y="153009"/>
                    <a:pt x="1519325" y="153458"/>
                    <a:pt x="1517979" y="154804"/>
                  </a:cubicBezTo>
                  <a:cubicBezTo>
                    <a:pt x="1463236" y="193842"/>
                    <a:pt x="1408045" y="233328"/>
                    <a:pt x="1353303" y="272366"/>
                  </a:cubicBezTo>
                  <a:lnTo>
                    <a:pt x="1353752" y="310506"/>
                  </a:lnTo>
                  <a:lnTo>
                    <a:pt x="1341637" y="310506"/>
                  </a:lnTo>
                  <a:lnTo>
                    <a:pt x="1341188" y="280891"/>
                  </a:lnTo>
                  <a:cubicBezTo>
                    <a:pt x="1271190" y="330698"/>
                    <a:pt x="1201640" y="380504"/>
                    <a:pt x="1131641" y="429862"/>
                  </a:cubicBezTo>
                  <a:cubicBezTo>
                    <a:pt x="1119975" y="438388"/>
                    <a:pt x="1120872" y="446913"/>
                    <a:pt x="1122667" y="458579"/>
                  </a:cubicBezTo>
                  <a:cubicBezTo>
                    <a:pt x="1123565" y="466208"/>
                    <a:pt x="1121770" y="474284"/>
                    <a:pt x="1120872" y="481912"/>
                  </a:cubicBezTo>
                  <a:cubicBezTo>
                    <a:pt x="1118629" y="481464"/>
                    <a:pt x="1116834" y="481464"/>
                    <a:pt x="1114590" y="481015"/>
                  </a:cubicBezTo>
                  <a:cubicBezTo>
                    <a:pt x="1112796" y="470246"/>
                    <a:pt x="1111001" y="459926"/>
                    <a:pt x="1108309" y="446913"/>
                  </a:cubicBezTo>
                  <a:cubicBezTo>
                    <a:pt x="1044143" y="492681"/>
                    <a:pt x="982221" y="537103"/>
                    <a:pt x="920300" y="581077"/>
                  </a:cubicBezTo>
                  <a:cubicBezTo>
                    <a:pt x="908634" y="589153"/>
                    <a:pt x="896967" y="595884"/>
                    <a:pt x="902352" y="613832"/>
                  </a:cubicBezTo>
                  <a:cubicBezTo>
                    <a:pt x="903249" y="616973"/>
                    <a:pt x="898762" y="622358"/>
                    <a:pt x="896518" y="626396"/>
                  </a:cubicBezTo>
                  <a:cubicBezTo>
                    <a:pt x="895172" y="625948"/>
                    <a:pt x="893826" y="625499"/>
                    <a:pt x="892480" y="625050"/>
                  </a:cubicBezTo>
                  <a:cubicBezTo>
                    <a:pt x="891583" y="618768"/>
                    <a:pt x="890236" y="612486"/>
                    <a:pt x="888890" y="603961"/>
                  </a:cubicBezTo>
                  <a:cubicBezTo>
                    <a:pt x="881262" y="608897"/>
                    <a:pt x="874980" y="612935"/>
                    <a:pt x="869147" y="617422"/>
                  </a:cubicBezTo>
                  <a:cubicBezTo>
                    <a:pt x="805431" y="663190"/>
                    <a:pt x="741714" y="708510"/>
                    <a:pt x="677998" y="754278"/>
                  </a:cubicBezTo>
                  <a:cubicBezTo>
                    <a:pt x="669472" y="760111"/>
                    <a:pt x="663190" y="763701"/>
                    <a:pt x="652421" y="757419"/>
                  </a:cubicBezTo>
                  <a:cubicBezTo>
                    <a:pt x="599025" y="727804"/>
                    <a:pt x="545180" y="699536"/>
                    <a:pt x="492233" y="669472"/>
                  </a:cubicBezTo>
                  <a:cubicBezTo>
                    <a:pt x="485951" y="665882"/>
                    <a:pt x="480117" y="655114"/>
                    <a:pt x="479669" y="647486"/>
                  </a:cubicBezTo>
                  <a:cubicBezTo>
                    <a:pt x="478323" y="620563"/>
                    <a:pt x="480117" y="593192"/>
                    <a:pt x="480117" y="566269"/>
                  </a:cubicBezTo>
                  <a:cubicBezTo>
                    <a:pt x="480117" y="560885"/>
                    <a:pt x="478323" y="552808"/>
                    <a:pt x="474284" y="550565"/>
                  </a:cubicBezTo>
                  <a:cubicBezTo>
                    <a:pt x="459477" y="541142"/>
                    <a:pt x="443323" y="533962"/>
                    <a:pt x="429414" y="526783"/>
                  </a:cubicBezTo>
                  <a:cubicBezTo>
                    <a:pt x="413709" y="560436"/>
                    <a:pt x="447810" y="605307"/>
                    <a:pt x="395312" y="628640"/>
                  </a:cubicBezTo>
                  <a:cubicBezTo>
                    <a:pt x="454092" y="661395"/>
                    <a:pt x="507489" y="695497"/>
                    <a:pt x="564475" y="721522"/>
                  </a:cubicBezTo>
                  <a:cubicBezTo>
                    <a:pt x="608897" y="741714"/>
                    <a:pt x="625499" y="768637"/>
                    <a:pt x="616973" y="815302"/>
                  </a:cubicBezTo>
                  <a:cubicBezTo>
                    <a:pt x="614730" y="828315"/>
                    <a:pt x="612486" y="837738"/>
                    <a:pt x="600820" y="845814"/>
                  </a:cubicBezTo>
                  <a:cubicBezTo>
                    <a:pt x="525886" y="896967"/>
                    <a:pt x="450951" y="948568"/>
                    <a:pt x="376915" y="1001067"/>
                  </a:cubicBezTo>
                  <a:cubicBezTo>
                    <a:pt x="365697" y="1009144"/>
                    <a:pt x="357620" y="1009593"/>
                    <a:pt x="345505" y="1002862"/>
                  </a:cubicBezTo>
                  <a:cubicBezTo>
                    <a:pt x="269673" y="959786"/>
                    <a:pt x="192944" y="917608"/>
                    <a:pt x="116664" y="875429"/>
                  </a:cubicBezTo>
                  <a:cubicBezTo>
                    <a:pt x="111280" y="872288"/>
                    <a:pt x="102305" y="868250"/>
                    <a:pt x="98267" y="870493"/>
                  </a:cubicBezTo>
                  <a:cubicBezTo>
                    <a:pt x="65960" y="890685"/>
                    <a:pt x="34102" y="912223"/>
                    <a:pt x="0" y="934659"/>
                  </a:cubicBezTo>
                  <a:cubicBezTo>
                    <a:pt x="84357" y="978183"/>
                    <a:pt x="164676" y="1020811"/>
                    <a:pt x="246340" y="1060297"/>
                  </a:cubicBezTo>
                  <a:cubicBezTo>
                    <a:pt x="287622" y="1081386"/>
                    <a:pt x="332941" y="1077797"/>
                    <a:pt x="369735" y="1052220"/>
                  </a:cubicBezTo>
                  <a:close/>
                </a:path>
              </a:pathLst>
            </a:custGeom>
            <a:grpFill/>
            <a:ln w="4485"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id="{F71C0CDB-21CF-4B7C-B461-85BA161DCA23}"/>
              </a:ext>
            </a:extLst>
          </p:cNvPr>
          <p:cNvSpPr/>
          <p:nvPr/>
        </p:nvSpPr>
        <p:spPr>
          <a:xfrm rot="652264">
            <a:off x="7801503" y="1760692"/>
            <a:ext cx="1325347" cy="1219148"/>
          </a:xfrm>
          <a:custGeom>
            <a:avLst/>
            <a:gdLst>
              <a:gd name="connsiteX0" fmla="*/ 359818 w 1325347"/>
              <a:gd name="connsiteY0" fmla="*/ 1159734 h 1219148"/>
              <a:gd name="connsiteX1" fmla="*/ 375056 w 1325347"/>
              <a:gd name="connsiteY1" fmla="*/ 1158676 h 1219148"/>
              <a:gd name="connsiteX2" fmla="*/ 382546 w 1325347"/>
              <a:gd name="connsiteY2" fmla="*/ 1165394 h 1219148"/>
              <a:gd name="connsiteX3" fmla="*/ 322852 w 1325347"/>
              <a:gd name="connsiteY3" fmla="*/ 1207761 h 1219148"/>
              <a:gd name="connsiteX4" fmla="*/ 315407 w 1325347"/>
              <a:gd name="connsiteY4" fmla="*/ 1206017 h 1219148"/>
              <a:gd name="connsiteX5" fmla="*/ 313525 w 1325347"/>
              <a:gd name="connsiteY5" fmla="*/ 1213627 h 1219148"/>
              <a:gd name="connsiteX6" fmla="*/ 313699 w 1325347"/>
              <a:gd name="connsiteY6" fmla="*/ 1214257 h 1219148"/>
              <a:gd name="connsiteX7" fmla="*/ 306807 w 1325347"/>
              <a:gd name="connsiteY7" fmla="*/ 1219148 h 1219148"/>
              <a:gd name="connsiteX8" fmla="*/ 303062 w 1325347"/>
              <a:gd name="connsiteY8" fmla="*/ 1216320 h 1219148"/>
              <a:gd name="connsiteX9" fmla="*/ 319713 w 1325347"/>
              <a:gd name="connsiteY9" fmla="*/ 1196629 h 1219148"/>
              <a:gd name="connsiteX10" fmla="*/ 328824 w 1325347"/>
              <a:gd name="connsiteY10" fmla="*/ 1188700 h 1219148"/>
              <a:gd name="connsiteX11" fmla="*/ 342291 w 1325347"/>
              <a:gd name="connsiteY11" fmla="*/ 1166364 h 1219148"/>
              <a:gd name="connsiteX12" fmla="*/ 359818 w 1325347"/>
              <a:gd name="connsiteY12" fmla="*/ 1159734 h 1219148"/>
              <a:gd name="connsiteX13" fmla="*/ 4942 w 1325347"/>
              <a:gd name="connsiteY13" fmla="*/ 1006852 h 1219148"/>
              <a:gd name="connsiteX14" fmla="*/ 16128 w 1325347"/>
              <a:gd name="connsiteY14" fmla="*/ 1010312 h 1219148"/>
              <a:gd name="connsiteX15" fmla="*/ 24366 w 1325347"/>
              <a:gd name="connsiteY15" fmla="*/ 1017112 h 1219148"/>
              <a:gd name="connsiteX16" fmla="*/ 8989 w 1325347"/>
              <a:gd name="connsiteY16" fmla="*/ 1017239 h 1219148"/>
              <a:gd name="connsiteX17" fmla="*/ 403 w 1325347"/>
              <a:gd name="connsiteY17" fmla="*/ 1021574 h 1219148"/>
              <a:gd name="connsiteX18" fmla="*/ 82 w 1325347"/>
              <a:gd name="connsiteY18" fmla="*/ 1017958 h 1219148"/>
              <a:gd name="connsiteX19" fmla="*/ 4942 w 1325347"/>
              <a:gd name="connsiteY19" fmla="*/ 1006852 h 1219148"/>
              <a:gd name="connsiteX20" fmla="*/ 278875 w 1325347"/>
              <a:gd name="connsiteY20" fmla="*/ 880121 h 1219148"/>
              <a:gd name="connsiteX21" fmla="*/ 278775 w 1325347"/>
              <a:gd name="connsiteY21" fmla="*/ 880193 h 1219148"/>
              <a:gd name="connsiteX22" fmla="*/ 278733 w 1325347"/>
              <a:gd name="connsiteY22" fmla="*/ 880165 h 1219148"/>
              <a:gd name="connsiteX23" fmla="*/ 340036 w 1325347"/>
              <a:gd name="connsiteY23" fmla="*/ 856697 h 1219148"/>
              <a:gd name="connsiteX24" fmla="*/ 342244 w 1325347"/>
              <a:gd name="connsiteY24" fmla="*/ 866185 h 1219148"/>
              <a:gd name="connsiteX25" fmla="*/ 342194 w 1325347"/>
              <a:gd name="connsiteY25" fmla="*/ 871204 h 1219148"/>
              <a:gd name="connsiteX26" fmla="*/ 339026 w 1325347"/>
              <a:gd name="connsiteY26" fmla="*/ 887232 h 1219148"/>
              <a:gd name="connsiteX27" fmla="*/ 327853 w 1325347"/>
              <a:gd name="connsiteY27" fmla="*/ 880479 h 1219148"/>
              <a:gd name="connsiteX28" fmla="*/ 326235 w 1325347"/>
              <a:gd name="connsiteY28" fmla="*/ 881666 h 1219148"/>
              <a:gd name="connsiteX29" fmla="*/ 320711 w 1325347"/>
              <a:gd name="connsiteY29" fmla="*/ 902536 h 1219148"/>
              <a:gd name="connsiteX30" fmla="*/ 315325 w 1325347"/>
              <a:gd name="connsiteY30" fmla="*/ 904966 h 1219148"/>
              <a:gd name="connsiteX31" fmla="*/ 293217 w 1325347"/>
              <a:gd name="connsiteY31" fmla="*/ 889981 h 1219148"/>
              <a:gd name="connsiteX32" fmla="*/ 1033623 w 1325347"/>
              <a:gd name="connsiteY32" fmla="*/ 687842 h 1219148"/>
              <a:gd name="connsiteX33" fmla="*/ 1060369 w 1325347"/>
              <a:gd name="connsiteY33" fmla="*/ 684320 h 1219148"/>
              <a:gd name="connsiteX34" fmla="*/ 1009408 w 1325347"/>
              <a:gd name="connsiteY34" fmla="*/ 720489 h 1219148"/>
              <a:gd name="connsiteX35" fmla="*/ 1008026 w 1325347"/>
              <a:gd name="connsiteY35" fmla="*/ 719077 h 1219148"/>
              <a:gd name="connsiteX36" fmla="*/ 1006029 w 1325347"/>
              <a:gd name="connsiteY36" fmla="*/ 718051 h 1219148"/>
              <a:gd name="connsiteX37" fmla="*/ 997447 w 1325347"/>
              <a:gd name="connsiteY37" fmla="*/ 713136 h 1219148"/>
              <a:gd name="connsiteX38" fmla="*/ 1009527 w 1325347"/>
              <a:gd name="connsiteY38" fmla="*/ 709256 h 1219148"/>
              <a:gd name="connsiteX39" fmla="*/ 1014925 w 1325347"/>
              <a:gd name="connsiteY39" fmla="*/ 711525 h 1219148"/>
              <a:gd name="connsiteX40" fmla="*/ 1022153 w 1325347"/>
              <a:gd name="connsiteY40" fmla="*/ 711205 h 1219148"/>
              <a:gd name="connsiteX41" fmla="*/ 1020206 w 1325347"/>
              <a:gd name="connsiteY41" fmla="*/ 705159 h 1219148"/>
              <a:gd name="connsiteX42" fmla="*/ 1033623 w 1325347"/>
              <a:gd name="connsiteY42" fmla="*/ 687842 h 1219148"/>
              <a:gd name="connsiteX43" fmla="*/ 462694 w 1325347"/>
              <a:gd name="connsiteY43" fmla="*/ 741007 h 1219148"/>
              <a:gd name="connsiteX44" fmla="*/ 467484 w 1325347"/>
              <a:gd name="connsiteY44" fmla="*/ 744470 h 1219148"/>
              <a:gd name="connsiteX45" fmla="*/ 467813 w 1325347"/>
              <a:gd name="connsiteY45" fmla="*/ 744837 h 1219148"/>
              <a:gd name="connsiteX46" fmla="*/ 451725 w 1325347"/>
              <a:gd name="connsiteY46" fmla="*/ 756357 h 1219148"/>
              <a:gd name="connsiteX47" fmla="*/ 457563 w 1325347"/>
              <a:gd name="connsiteY47" fmla="*/ 743923 h 1219148"/>
              <a:gd name="connsiteX48" fmla="*/ 462694 w 1325347"/>
              <a:gd name="connsiteY48" fmla="*/ 741007 h 1219148"/>
              <a:gd name="connsiteX49" fmla="*/ 411235 w 1325347"/>
              <a:gd name="connsiteY49" fmla="*/ 746347 h 1219148"/>
              <a:gd name="connsiteX50" fmla="*/ 418017 w 1325347"/>
              <a:gd name="connsiteY50" fmla="*/ 752406 h 1219148"/>
              <a:gd name="connsiteX51" fmla="*/ 412714 w 1325347"/>
              <a:gd name="connsiteY51" fmla="*/ 758511 h 1219148"/>
              <a:gd name="connsiteX52" fmla="*/ 403084 w 1325347"/>
              <a:gd name="connsiteY52" fmla="*/ 765799 h 1219148"/>
              <a:gd name="connsiteX53" fmla="*/ 409715 w 1325347"/>
              <a:gd name="connsiteY53" fmla="*/ 774694 h 1219148"/>
              <a:gd name="connsiteX54" fmla="*/ 422027 w 1325347"/>
              <a:gd name="connsiteY54" fmla="*/ 770397 h 1219148"/>
              <a:gd name="connsiteX55" fmla="*/ 427151 w 1325347"/>
              <a:gd name="connsiteY55" fmla="*/ 765970 h 1219148"/>
              <a:gd name="connsiteX56" fmla="*/ 433320 w 1325347"/>
              <a:gd name="connsiteY56" fmla="*/ 769535 h 1219148"/>
              <a:gd name="connsiteX57" fmla="*/ 299977 w 1325347"/>
              <a:gd name="connsiteY57" fmla="*/ 865012 h 1219148"/>
              <a:gd name="connsiteX58" fmla="*/ 276017 w 1325347"/>
              <a:gd name="connsiteY58" fmla="*/ 868970 h 1219148"/>
              <a:gd name="connsiteX59" fmla="*/ 267494 w 1325347"/>
              <a:gd name="connsiteY59" fmla="*/ 872547 h 1219148"/>
              <a:gd name="connsiteX60" fmla="*/ 244368 w 1325347"/>
              <a:gd name="connsiteY60" fmla="*/ 856873 h 1219148"/>
              <a:gd name="connsiteX61" fmla="*/ 247129 w 1325347"/>
              <a:gd name="connsiteY61" fmla="*/ 854359 h 1219148"/>
              <a:gd name="connsiteX62" fmla="*/ 249867 w 1325347"/>
              <a:gd name="connsiteY62" fmla="*/ 856362 h 1219148"/>
              <a:gd name="connsiteX63" fmla="*/ 248240 w 1325347"/>
              <a:gd name="connsiteY63" fmla="*/ 853348 h 1219148"/>
              <a:gd name="connsiteX64" fmla="*/ 256188 w 1325347"/>
              <a:gd name="connsiteY64" fmla="*/ 846110 h 1219148"/>
              <a:gd name="connsiteX65" fmla="*/ 265909 w 1325347"/>
              <a:gd name="connsiteY65" fmla="*/ 832163 h 1219148"/>
              <a:gd name="connsiteX66" fmla="*/ 283891 w 1325347"/>
              <a:gd name="connsiteY66" fmla="*/ 828178 h 1219148"/>
              <a:gd name="connsiteX67" fmla="*/ 289712 w 1325347"/>
              <a:gd name="connsiteY67" fmla="*/ 825656 h 1219148"/>
              <a:gd name="connsiteX68" fmla="*/ 302695 w 1325347"/>
              <a:gd name="connsiteY68" fmla="*/ 822107 h 1219148"/>
              <a:gd name="connsiteX69" fmla="*/ 306125 w 1325347"/>
              <a:gd name="connsiteY69" fmla="*/ 824428 h 1219148"/>
              <a:gd name="connsiteX70" fmla="*/ 303987 w 1325347"/>
              <a:gd name="connsiteY70" fmla="*/ 798011 h 1219148"/>
              <a:gd name="connsiteX71" fmla="*/ 305785 w 1325347"/>
              <a:gd name="connsiteY71" fmla="*/ 791002 h 1219148"/>
              <a:gd name="connsiteX72" fmla="*/ 318464 w 1325347"/>
              <a:gd name="connsiteY72" fmla="*/ 793123 h 1219148"/>
              <a:gd name="connsiteX73" fmla="*/ 325462 w 1325347"/>
              <a:gd name="connsiteY73" fmla="*/ 808435 h 1219148"/>
              <a:gd name="connsiteX74" fmla="*/ 334407 w 1325347"/>
              <a:gd name="connsiteY74" fmla="*/ 813903 h 1219148"/>
              <a:gd name="connsiteX75" fmla="*/ 386873 w 1325347"/>
              <a:gd name="connsiteY75" fmla="*/ 789784 h 1219148"/>
              <a:gd name="connsiteX76" fmla="*/ 397264 w 1325347"/>
              <a:gd name="connsiteY76" fmla="*/ 768322 h 1219148"/>
              <a:gd name="connsiteX77" fmla="*/ 411235 w 1325347"/>
              <a:gd name="connsiteY77" fmla="*/ 746347 h 1219148"/>
              <a:gd name="connsiteX78" fmla="*/ 850083 w 1325347"/>
              <a:gd name="connsiteY78" fmla="*/ 658943 h 1219148"/>
              <a:gd name="connsiteX79" fmla="*/ 855964 w 1325347"/>
              <a:gd name="connsiteY79" fmla="*/ 671183 h 1219148"/>
              <a:gd name="connsiteX80" fmla="*/ 863043 w 1325347"/>
              <a:gd name="connsiteY80" fmla="*/ 685921 h 1219148"/>
              <a:gd name="connsiteX81" fmla="*/ 833585 w 1325347"/>
              <a:gd name="connsiteY81" fmla="*/ 681372 h 1219148"/>
              <a:gd name="connsiteX82" fmla="*/ 822121 w 1325347"/>
              <a:gd name="connsiteY82" fmla="*/ 678468 h 1219148"/>
              <a:gd name="connsiteX83" fmla="*/ 527769 w 1325347"/>
              <a:gd name="connsiteY83" fmla="*/ 656654 h 1219148"/>
              <a:gd name="connsiteX84" fmla="*/ 561707 w 1325347"/>
              <a:gd name="connsiteY84" fmla="*/ 677607 h 1219148"/>
              <a:gd name="connsiteX85" fmla="*/ 513579 w 1325347"/>
              <a:gd name="connsiteY85" fmla="*/ 712068 h 1219148"/>
              <a:gd name="connsiteX86" fmla="*/ 509828 w 1325347"/>
              <a:gd name="connsiteY86" fmla="*/ 697048 h 1219148"/>
              <a:gd name="connsiteX87" fmla="*/ 504601 w 1325347"/>
              <a:gd name="connsiteY87" fmla="*/ 701736 h 1219148"/>
              <a:gd name="connsiteX88" fmla="*/ 470131 w 1325347"/>
              <a:gd name="connsiteY88" fmla="*/ 708366 h 1219148"/>
              <a:gd name="connsiteX89" fmla="*/ 455135 w 1325347"/>
              <a:gd name="connsiteY89" fmla="*/ 709672 h 1219148"/>
              <a:gd name="connsiteX90" fmla="*/ 429403 w 1325347"/>
              <a:gd name="connsiteY90" fmla="*/ 723981 h 1219148"/>
              <a:gd name="connsiteX91" fmla="*/ 402267 w 1325347"/>
              <a:gd name="connsiteY91" fmla="*/ 732018 h 1219148"/>
              <a:gd name="connsiteX92" fmla="*/ 414679 w 1325347"/>
              <a:gd name="connsiteY92" fmla="*/ 725847 h 1219148"/>
              <a:gd name="connsiteX93" fmla="*/ 428309 w 1325347"/>
              <a:gd name="connsiteY93" fmla="*/ 707126 h 1219148"/>
              <a:gd name="connsiteX94" fmla="*/ 431656 w 1325347"/>
              <a:gd name="connsiteY94" fmla="*/ 702133 h 1219148"/>
              <a:gd name="connsiteX95" fmla="*/ 431871 w 1325347"/>
              <a:gd name="connsiteY95" fmla="*/ 701957 h 1219148"/>
              <a:gd name="connsiteX96" fmla="*/ 457313 w 1325347"/>
              <a:gd name="connsiteY96" fmla="*/ 699327 h 1219148"/>
              <a:gd name="connsiteX97" fmla="*/ 469100 w 1325347"/>
              <a:gd name="connsiteY97" fmla="*/ 706311 h 1219148"/>
              <a:gd name="connsiteX98" fmla="*/ 474399 w 1325347"/>
              <a:gd name="connsiteY98" fmla="*/ 706637 h 1219148"/>
              <a:gd name="connsiteX99" fmla="*/ 472993 w 1325347"/>
              <a:gd name="connsiteY99" fmla="*/ 701918 h 1219148"/>
              <a:gd name="connsiteX100" fmla="*/ 469262 w 1325347"/>
              <a:gd name="connsiteY100" fmla="*/ 693174 h 1219148"/>
              <a:gd name="connsiteX101" fmla="*/ 466019 w 1325347"/>
              <a:gd name="connsiteY101" fmla="*/ 689844 h 1219148"/>
              <a:gd name="connsiteX102" fmla="*/ 465279 w 1325347"/>
              <a:gd name="connsiteY102" fmla="*/ 680283 h 1219148"/>
              <a:gd name="connsiteX103" fmla="*/ 484460 w 1325347"/>
              <a:gd name="connsiteY103" fmla="*/ 669378 h 1219148"/>
              <a:gd name="connsiteX104" fmla="*/ 496895 w 1325347"/>
              <a:gd name="connsiteY104" fmla="*/ 668640 h 1219148"/>
              <a:gd name="connsiteX105" fmla="*/ 507021 w 1325347"/>
              <a:gd name="connsiteY105" fmla="*/ 666759 h 1219148"/>
              <a:gd name="connsiteX106" fmla="*/ 789432 w 1325347"/>
              <a:gd name="connsiteY106" fmla="*/ 515302 h 1219148"/>
              <a:gd name="connsiteX107" fmla="*/ 786714 w 1325347"/>
              <a:gd name="connsiteY107" fmla="*/ 517249 h 1219148"/>
              <a:gd name="connsiteX108" fmla="*/ 788911 w 1325347"/>
              <a:gd name="connsiteY108" fmla="*/ 515549 h 1219148"/>
              <a:gd name="connsiteX109" fmla="*/ 755096 w 1325347"/>
              <a:gd name="connsiteY109" fmla="*/ 503166 h 1219148"/>
              <a:gd name="connsiteX110" fmla="*/ 776947 w 1325347"/>
              <a:gd name="connsiteY110" fmla="*/ 518821 h 1219148"/>
              <a:gd name="connsiteX111" fmla="*/ 783288 w 1325347"/>
              <a:gd name="connsiteY111" fmla="*/ 519703 h 1219148"/>
              <a:gd name="connsiteX112" fmla="*/ 577910 w 1325347"/>
              <a:gd name="connsiteY112" fmla="*/ 666805 h 1219148"/>
              <a:gd name="connsiteX113" fmla="*/ 547017 w 1325347"/>
              <a:gd name="connsiteY113" fmla="*/ 647799 h 1219148"/>
              <a:gd name="connsiteX114" fmla="*/ 559105 w 1325347"/>
              <a:gd name="connsiteY114" fmla="*/ 642335 h 1219148"/>
              <a:gd name="connsiteX115" fmla="*/ 562792 w 1325347"/>
              <a:gd name="connsiteY115" fmla="*/ 625988 h 1219148"/>
              <a:gd name="connsiteX116" fmla="*/ 565338 w 1325347"/>
              <a:gd name="connsiteY116" fmla="*/ 628397 h 1219148"/>
              <a:gd name="connsiteX117" fmla="*/ 571098 w 1325347"/>
              <a:gd name="connsiteY117" fmla="*/ 628376 h 1219148"/>
              <a:gd name="connsiteX118" fmla="*/ 573504 w 1325347"/>
              <a:gd name="connsiteY118" fmla="*/ 625832 h 1219148"/>
              <a:gd name="connsiteX119" fmla="*/ 576635 w 1325347"/>
              <a:gd name="connsiteY119" fmla="*/ 629968 h 1219148"/>
              <a:gd name="connsiteX120" fmla="*/ 577806 w 1325347"/>
              <a:gd name="connsiteY120" fmla="*/ 633420 h 1219148"/>
              <a:gd name="connsiteX121" fmla="*/ 581492 w 1325347"/>
              <a:gd name="connsiteY121" fmla="*/ 633522 h 1219148"/>
              <a:gd name="connsiteX122" fmla="*/ 590766 w 1325347"/>
              <a:gd name="connsiteY122" fmla="*/ 622886 h 1219148"/>
              <a:gd name="connsiteX123" fmla="*/ 604262 w 1325347"/>
              <a:gd name="connsiteY123" fmla="*/ 626407 h 1219148"/>
              <a:gd name="connsiteX124" fmla="*/ 589093 w 1325347"/>
              <a:gd name="connsiteY124" fmla="*/ 611138 h 1219148"/>
              <a:gd name="connsiteX125" fmla="*/ 587343 w 1325347"/>
              <a:gd name="connsiteY125" fmla="*/ 611242 h 1219148"/>
              <a:gd name="connsiteX126" fmla="*/ 592867 w 1325347"/>
              <a:gd name="connsiteY126" fmla="*/ 607581 h 1219148"/>
              <a:gd name="connsiteX127" fmla="*/ 599656 w 1325347"/>
              <a:gd name="connsiteY127" fmla="*/ 598397 h 1219148"/>
              <a:gd name="connsiteX128" fmla="*/ 600084 w 1325347"/>
              <a:gd name="connsiteY128" fmla="*/ 590862 h 1219148"/>
              <a:gd name="connsiteX129" fmla="*/ 603721 w 1325347"/>
              <a:gd name="connsiteY129" fmla="*/ 588498 h 1219148"/>
              <a:gd name="connsiteX130" fmla="*/ 607851 w 1325347"/>
              <a:gd name="connsiteY130" fmla="*/ 585371 h 1219148"/>
              <a:gd name="connsiteX131" fmla="*/ 619007 w 1325347"/>
              <a:gd name="connsiteY131" fmla="*/ 581987 h 1219148"/>
              <a:gd name="connsiteX132" fmla="*/ 627061 w 1325347"/>
              <a:gd name="connsiteY132" fmla="*/ 580228 h 1219148"/>
              <a:gd name="connsiteX133" fmla="*/ 636632 w 1325347"/>
              <a:gd name="connsiteY133" fmla="*/ 582381 h 1219148"/>
              <a:gd name="connsiteX134" fmla="*/ 645731 w 1325347"/>
              <a:gd name="connsiteY134" fmla="*/ 582002 h 1219148"/>
              <a:gd name="connsiteX135" fmla="*/ 649623 w 1325347"/>
              <a:gd name="connsiteY135" fmla="*/ 577608 h 1219148"/>
              <a:gd name="connsiteX136" fmla="*/ 651444 w 1325347"/>
              <a:gd name="connsiteY136" fmla="*/ 573338 h 1219148"/>
              <a:gd name="connsiteX137" fmla="*/ 661415 w 1325347"/>
              <a:gd name="connsiteY137" fmla="*/ 563620 h 1219148"/>
              <a:gd name="connsiteX138" fmla="*/ 667397 w 1325347"/>
              <a:gd name="connsiteY138" fmla="*/ 561985 h 1219148"/>
              <a:gd name="connsiteX139" fmla="*/ 703506 w 1325347"/>
              <a:gd name="connsiteY139" fmla="*/ 550556 h 1219148"/>
              <a:gd name="connsiteX140" fmla="*/ 719000 w 1325347"/>
              <a:gd name="connsiteY140" fmla="*/ 539551 h 1219148"/>
              <a:gd name="connsiteX141" fmla="*/ 725270 w 1325347"/>
              <a:gd name="connsiteY141" fmla="*/ 526851 h 1219148"/>
              <a:gd name="connsiteX142" fmla="*/ 735760 w 1325347"/>
              <a:gd name="connsiteY142" fmla="*/ 528309 h 1219148"/>
              <a:gd name="connsiteX143" fmla="*/ 745353 w 1325347"/>
              <a:gd name="connsiteY143" fmla="*/ 512372 h 1219148"/>
              <a:gd name="connsiteX144" fmla="*/ 745350 w 1325347"/>
              <a:gd name="connsiteY144" fmla="*/ 511911 h 1219148"/>
              <a:gd name="connsiteX145" fmla="*/ 749386 w 1325347"/>
              <a:gd name="connsiteY145" fmla="*/ 508951 h 1219148"/>
              <a:gd name="connsiteX146" fmla="*/ 873482 w 1325347"/>
              <a:gd name="connsiteY146" fmla="*/ 453337 h 1219148"/>
              <a:gd name="connsiteX147" fmla="*/ 875239 w 1325347"/>
              <a:gd name="connsiteY147" fmla="*/ 453533 h 1219148"/>
              <a:gd name="connsiteX148" fmla="*/ 872695 w 1325347"/>
              <a:gd name="connsiteY148" fmla="*/ 455343 h 1219148"/>
              <a:gd name="connsiteX149" fmla="*/ 699870 w 1325347"/>
              <a:gd name="connsiteY149" fmla="*/ 436869 h 1219148"/>
              <a:gd name="connsiteX150" fmla="*/ 701307 w 1325347"/>
              <a:gd name="connsiteY150" fmla="*/ 436705 h 1219148"/>
              <a:gd name="connsiteX151" fmla="*/ 701314 w 1325347"/>
              <a:gd name="connsiteY151" fmla="*/ 437982 h 1219148"/>
              <a:gd name="connsiteX152" fmla="*/ 930986 w 1325347"/>
              <a:gd name="connsiteY152" fmla="*/ 391371 h 1219148"/>
              <a:gd name="connsiteX153" fmla="*/ 938137 w 1325347"/>
              <a:gd name="connsiteY153" fmla="*/ 393187 h 1219148"/>
              <a:gd name="connsiteX154" fmla="*/ 941409 w 1325347"/>
              <a:gd name="connsiteY154" fmla="*/ 402277 h 1219148"/>
              <a:gd name="connsiteX155" fmla="*/ 944304 w 1325347"/>
              <a:gd name="connsiteY155" fmla="*/ 404397 h 1219148"/>
              <a:gd name="connsiteX156" fmla="*/ 895155 w 1325347"/>
              <a:gd name="connsiteY156" fmla="*/ 439364 h 1219148"/>
              <a:gd name="connsiteX157" fmla="*/ 892605 w 1325347"/>
              <a:gd name="connsiteY157" fmla="*/ 431270 h 1219148"/>
              <a:gd name="connsiteX158" fmla="*/ 892464 w 1325347"/>
              <a:gd name="connsiteY158" fmla="*/ 426316 h 1219148"/>
              <a:gd name="connsiteX159" fmla="*/ 906217 w 1325347"/>
              <a:gd name="connsiteY159" fmla="*/ 413011 h 1219148"/>
              <a:gd name="connsiteX160" fmla="*/ 916692 w 1325347"/>
              <a:gd name="connsiteY160" fmla="*/ 411590 h 1219148"/>
              <a:gd name="connsiteX161" fmla="*/ 920141 w 1325347"/>
              <a:gd name="connsiteY161" fmla="*/ 410424 h 1219148"/>
              <a:gd name="connsiteX162" fmla="*/ 927736 w 1325347"/>
              <a:gd name="connsiteY162" fmla="*/ 409013 h 1219148"/>
              <a:gd name="connsiteX163" fmla="*/ 929588 w 1325347"/>
              <a:gd name="connsiteY163" fmla="*/ 410504 h 1219148"/>
              <a:gd name="connsiteX164" fmla="*/ 929624 w 1325347"/>
              <a:gd name="connsiteY164" fmla="*/ 395292 h 1219148"/>
              <a:gd name="connsiteX165" fmla="*/ 930986 w 1325347"/>
              <a:gd name="connsiteY165" fmla="*/ 391371 h 1219148"/>
              <a:gd name="connsiteX166" fmla="*/ 683913 w 1325347"/>
              <a:gd name="connsiteY166" fmla="*/ 437084 h 1219148"/>
              <a:gd name="connsiteX167" fmla="*/ 689875 w 1325347"/>
              <a:gd name="connsiteY167" fmla="*/ 438004 h 1219148"/>
              <a:gd name="connsiteX168" fmla="*/ 690611 w 1325347"/>
              <a:gd name="connsiteY168" fmla="*/ 437920 h 1219148"/>
              <a:gd name="connsiteX169" fmla="*/ 690603 w 1325347"/>
              <a:gd name="connsiteY169" fmla="*/ 438137 h 1219148"/>
              <a:gd name="connsiteX170" fmla="*/ 687614 w 1325347"/>
              <a:gd name="connsiteY170" fmla="*/ 447901 h 1219148"/>
              <a:gd name="connsiteX171" fmla="*/ 681638 w 1325347"/>
              <a:gd name="connsiteY171" fmla="*/ 447612 h 1219148"/>
              <a:gd name="connsiteX172" fmla="*/ 679412 w 1325347"/>
              <a:gd name="connsiteY172" fmla="*/ 440697 h 1219148"/>
              <a:gd name="connsiteX173" fmla="*/ 683913 w 1325347"/>
              <a:gd name="connsiteY173" fmla="*/ 437084 h 1219148"/>
              <a:gd name="connsiteX174" fmla="*/ 838869 w 1325347"/>
              <a:gd name="connsiteY174" fmla="*/ 369809 h 1219148"/>
              <a:gd name="connsiteX175" fmla="*/ 838974 w 1325347"/>
              <a:gd name="connsiteY175" fmla="*/ 369825 h 1219148"/>
              <a:gd name="connsiteX176" fmla="*/ 758848 w 1325347"/>
              <a:gd name="connsiteY176" fmla="*/ 427806 h 1219148"/>
              <a:gd name="connsiteX177" fmla="*/ 737243 w 1325347"/>
              <a:gd name="connsiteY177" fmla="*/ 427806 h 1219148"/>
              <a:gd name="connsiteX178" fmla="*/ 727888 w 1325347"/>
              <a:gd name="connsiteY178" fmla="*/ 423388 h 1219148"/>
              <a:gd name="connsiteX179" fmla="*/ 734633 w 1325347"/>
              <a:gd name="connsiteY179" fmla="*/ 417627 h 1219148"/>
              <a:gd name="connsiteX180" fmla="*/ 776684 w 1325347"/>
              <a:gd name="connsiteY180" fmla="*/ 386777 h 1219148"/>
              <a:gd name="connsiteX181" fmla="*/ 785695 w 1325347"/>
              <a:gd name="connsiteY181" fmla="*/ 388887 h 1219148"/>
              <a:gd name="connsiteX182" fmla="*/ 792328 w 1325347"/>
              <a:gd name="connsiteY182" fmla="*/ 387756 h 1219148"/>
              <a:gd name="connsiteX183" fmla="*/ 810714 w 1325347"/>
              <a:gd name="connsiteY183" fmla="*/ 375514 h 1219148"/>
              <a:gd name="connsiteX184" fmla="*/ 838869 w 1325347"/>
              <a:gd name="connsiteY184" fmla="*/ 369809 h 1219148"/>
              <a:gd name="connsiteX185" fmla="*/ 900627 w 1325347"/>
              <a:gd name="connsiteY185" fmla="*/ 346112 h 1219148"/>
              <a:gd name="connsiteX186" fmla="*/ 925607 w 1325347"/>
              <a:gd name="connsiteY186" fmla="*/ 346112 h 1219148"/>
              <a:gd name="connsiteX187" fmla="*/ 970820 w 1325347"/>
              <a:gd name="connsiteY187" fmla="*/ 367211 h 1219148"/>
              <a:gd name="connsiteX188" fmla="*/ 947827 w 1325347"/>
              <a:gd name="connsiteY188" fmla="*/ 373562 h 1219148"/>
              <a:gd name="connsiteX189" fmla="*/ 924457 w 1325347"/>
              <a:gd name="connsiteY189" fmla="*/ 376069 h 1219148"/>
              <a:gd name="connsiteX190" fmla="*/ 910200 w 1325347"/>
              <a:gd name="connsiteY190" fmla="*/ 381078 h 1219148"/>
              <a:gd name="connsiteX191" fmla="*/ 892575 w 1325347"/>
              <a:gd name="connsiteY191" fmla="*/ 380682 h 1219148"/>
              <a:gd name="connsiteX192" fmla="*/ 878694 w 1325347"/>
              <a:gd name="connsiteY192" fmla="*/ 391912 h 1219148"/>
              <a:gd name="connsiteX193" fmla="*/ 858344 w 1325347"/>
              <a:gd name="connsiteY193" fmla="*/ 399364 h 1219148"/>
              <a:gd name="connsiteX194" fmla="*/ 837173 w 1325347"/>
              <a:gd name="connsiteY194" fmla="*/ 403823 h 1219148"/>
              <a:gd name="connsiteX195" fmla="*/ 825559 w 1325347"/>
              <a:gd name="connsiteY195" fmla="*/ 407554 h 1219148"/>
              <a:gd name="connsiteX196" fmla="*/ 810731 w 1325347"/>
              <a:gd name="connsiteY196" fmla="*/ 413717 h 1219148"/>
              <a:gd name="connsiteX197" fmla="*/ 805686 w 1325347"/>
              <a:gd name="connsiteY197" fmla="*/ 414681 h 1219148"/>
              <a:gd name="connsiteX198" fmla="*/ 1156508 w 1325347"/>
              <a:gd name="connsiteY198" fmla="*/ 274547 h 1219148"/>
              <a:gd name="connsiteX199" fmla="*/ 1164609 w 1325347"/>
              <a:gd name="connsiteY199" fmla="*/ 410251 h 1219148"/>
              <a:gd name="connsiteX200" fmla="*/ 1142330 w 1325347"/>
              <a:gd name="connsiteY200" fmla="*/ 433205 h 1219148"/>
              <a:gd name="connsiteX201" fmla="*/ 798828 w 1325347"/>
              <a:gd name="connsiteY201" fmla="*/ 673541 h 1219148"/>
              <a:gd name="connsiteX202" fmla="*/ 775577 w 1325347"/>
              <a:gd name="connsiteY202" fmla="*/ 671608 h 1219148"/>
              <a:gd name="connsiteX203" fmla="*/ 758395 w 1325347"/>
              <a:gd name="connsiteY203" fmla="*/ 694179 h 1219148"/>
              <a:gd name="connsiteX204" fmla="*/ 756677 w 1325347"/>
              <a:gd name="connsiteY204" fmla="*/ 703033 h 1219148"/>
              <a:gd name="connsiteX205" fmla="*/ 741833 w 1325347"/>
              <a:gd name="connsiteY205" fmla="*/ 713419 h 1219148"/>
              <a:gd name="connsiteX206" fmla="*/ 740555 w 1325347"/>
              <a:gd name="connsiteY206" fmla="*/ 712250 h 1219148"/>
              <a:gd name="connsiteX207" fmla="*/ 695022 w 1325347"/>
              <a:gd name="connsiteY207" fmla="*/ 709528 h 1219148"/>
              <a:gd name="connsiteX208" fmla="*/ 657707 w 1325347"/>
              <a:gd name="connsiteY208" fmla="*/ 728183 h 1219148"/>
              <a:gd name="connsiteX209" fmla="*/ 639438 w 1325347"/>
              <a:gd name="connsiteY209" fmla="*/ 749060 h 1219148"/>
              <a:gd name="connsiteX210" fmla="*/ 583673 w 1325347"/>
              <a:gd name="connsiteY210" fmla="*/ 766302 h 1219148"/>
              <a:gd name="connsiteX211" fmla="*/ 574398 w 1325347"/>
              <a:gd name="connsiteY211" fmla="*/ 770614 h 1219148"/>
              <a:gd name="connsiteX212" fmla="*/ 541077 w 1325347"/>
              <a:gd name="connsiteY212" fmla="*/ 791321 h 1219148"/>
              <a:gd name="connsiteX213" fmla="*/ 527544 w 1325347"/>
              <a:gd name="connsiteY213" fmla="*/ 800005 h 1219148"/>
              <a:gd name="connsiteX214" fmla="*/ 483546 w 1325347"/>
              <a:gd name="connsiteY214" fmla="*/ 824808 h 1219148"/>
              <a:gd name="connsiteX215" fmla="*/ 473892 w 1325347"/>
              <a:gd name="connsiteY215" fmla="*/ 826908 h 1219148"/>
              <a:gd name="connsiteX216" fmla="*/ 445357 w 1325347"/>
              <a:gd name="connsiteY216" fmla="*/ 830401 h 1219148"/>
              <a:gd name="connsiteX217" fmla="*/ 413209 w 1325347"/>
              <a:gd name="connsiteY217" fmla="*/ 834055 h 1219148"/>
              <a:gd name="connsiteX218" fmla="*/ 405551 w 1325347"/>
              <a:gd name="connsiteY218" fmla="*/ 837182 h 1219148"/>
              <a:gd name="connsiteX219" fmla="*/ 385400 w 1325347"/>
              <a:gd name="connsiteY219" fmla="*/ 865667 h 1219148"/>
              <a:gd name="connsiteX220" fmla="*/ 374937 w 1325347"/>
              <a:gd name="connsiteY220" fmla="*/ 868360 h 1219148"/>
              <a:gd name="connsiteX221" fmla="*/ 360227 w 1325347"/>
              <a:gd name="connsiteY221" fmla="*/ 856574 h 1219148"/>
              <a:gd name="connsiteX222" fmla="*/ 355794 w 1325347"/>
              <a:gd name="connsiteY222" fmla="*/ 845494 h 1219148"/>
              <a:gd name="connsiteX223" fmla="*/ 481655 w 1325347"/>
              <a:gd name="connsiteY223" fmla="*/ 756017 h 1219148"/>
              <a:gd name="connsiteX224" fmla="*/ 485262 w 1325347"/>
              <a:gd name="connsiteY224" fmla="*/ 757533 h 1219148"/>
              <a:gd name="connsiteX225" fmla="*/ 493437 w 1325347"/>
              <a:gd name="connsiteY225" fmla="*/ 750876 h 1219148"/>
              <a:gd name="connsiteX226" fmla="*/ 506800 w 1325347"/>
              <a:gd name="connsiteY226" fmla="*/ 740239 h 1219148"/>
              <a:gd name="connsiteX227" fmla="*/ 510467 w 1325347"/>
              <a:gd name="connsiteY227" fmla="*/ 735535 h 1219148"/>
              <a:gd name="connsiteX228" fmla="*/ 564408 w 1325347"/>
              <a:gd name="connsiteY228" fmla="*/ 697187 h 1219148"/>
              <a:gd name="connsiteX229" fmla="*/ 565083 w 1325347"/>
              <a:gd name="connsiteY229" fmla="*/ 741746 h 1219148"/>
              <a:gd name="connsiteX230" fmla="*/ 583312 w 1325347"/>
              <a:gd name="connsiteY230" fmla="*/ 741746 h 1219148"/>
              <a:gd name="connsiteX231" fmla="*/ 582636 w 1325347"/>
              <a:gd name="connsiteY231" fmla="*/ 684360 h 1219148"/>
              <a:gd name="connsiteX232" fmla="*/ 830414 w 1325347"/>
              <a:gd name="connsiteY232" fmla="*/ 507471 h 1219148"/>
              <a:gd name="connsiteX233" fmla="*/ 839866 w 1325347"/>
              <a:gd name="connsiteY233" fmla="*/ 502070 h 1219148"/>
              <a:gd name="connsiteX234" fmla="*/ 852019 w 1325347"/>
              <a:gd name="connsiteY234" fmla="*/ 545955 h 1219148"/>
              <a:gd name="connsiteX235" fmla="*/ 861470 w 1325347"/>
              <a:gd name="connsiteY235" fmla="*/ 545280 h 1219148"/>
              <a:gd name="connsiteX236" fmla="*/ 860796 w 1325347"/>
              <a:gd name="connsiteY236" fmla="*/ 510848 h 1219148"/>
              <a:gd name="connsiteX237" fmla="*/ 874972 w 1325347"/>
              <a:gd name="connsiteY237" fmla="*/ 474389 h 1219148"/>
              <a:gd name="connsiteX238" fmla="*/ 1000442 w 1325347"/>
              <a:gd name="connsiteY238" fmla="*/ 385152 h 1219148"/>
              <a:gd name="connsiteX239" fmla="*/ 1001388 w 1325347"/>
              <a:gd name="connsiteY239" fmla="*/ 385165 h 1219148"/>
              <a:gd name="connsiteX240" fmla="*/ 1014728 w 1325347"/>
              <a:gd name="connsiteY240" fmla="*/ 431856 h 1219148"/>
              <a:gd name="connsiteX241" fmla="*/ 1024180 w 1325347"/>
              <a:gd name="connsiteY241" fmla="*/ 431856 h 1219148"/>
              <a:gd name="connsiteX242" fmla="*/ 1023504 w 1325347"/>
              <a:gd name="connsiteY242" fmla="*/ 398773 h 1219148"/>
              <a:gd name="connsiteX243" fmla="*/ 1022661 w 1325347"/>
              <a:gd name="connsiteY243" fmla="*/ 374891 h 1219148"/>
              <a:gd name="connsiteX244" fmla="*/ 1025044 w 1325347"/>
              <a:gd name="connsiteY244" fmla="*/ 372372 h 1219148"/>
              <a:gd name="connsiteX245" fmla="*/ 1025688 w 1325347"/>
              <a:gd name="connsiteY245" fmla="*/ 372461 h 1219148"/>
              <a:gd name="connsiteX246" fmla="*/ 1029862 w 1325347"/>
              <a:gd name="connsiteY246" fmla="*/ 377978 h 1219148"/>
              <a:gd name="connsiteX247" fmla="*/ 1040226 w 1325347"/>
              <a:gd name="connsiteY247" fmla="*/ 377361 h 1219148"/>
              <a:gd name="connsiteX248" fmla="*/ 1048375 w 1325347"/>
              <a:gd name="connsiteY248" fmla="*/ 371914 h 1219148"/>
              <a:gd name="connsiteX249" fmla="*/ 1053949 w 1325347"/>
              <a:gd name="connsiteY249" fmla="*/ 358297 h 1219148"/>
              <a:gd name="connsiteX250" fmla="*/ 1052329 w 1325347"/>
              <a:gd name="connsiteY250" fmla="*/ 348354 h 1219148"/>
              <a:gd name="connsiteX251" fmla="*/ 1096251 w 1325347"/>
              <a:gd name="connsiteY251" fmla="*/ 317841 h 1219148"/>
              <a:gd name="connsiteX252" fmla="*/ 1156508 w 1325347"/>
              <a:gd name="connsiteY252" fmla="*/ 274547 h 1219148"/>
              <a:gd name="connsiteX253" fmla="*/ 808640 w 1325347"/>
              <a:gd name="connsiteY253" fmla="*/ 295139 h 1219148"/>
              <a:gd name="connsiteX254" fmla="*/ 822987 w 1325347"/>
              <a:gd name="connsiteY254" fmla="*/ 297503 h 1219148"/>
              <a:gd name="connsiteX255" fmla="*/ 893203 w 1325347"/>
              <a:gd name="connsiteY255" fmla="*/ 330584 h 1219148"/>
              <a:gd name="connsiteX256" fmla="*/ 864911 w 1325347"/>
              <a:gd name="connsiteY256" fmla="*/ 351057 h 1219148"/>
              <a:gd name="connsiteX257" fmla="*/ 864035 w 1325347"/>
              <a:gd name="connsiteY257" fmla="*/ 346675 h 1219148"/>
              <a:gd name="connsiteX258" fmla="*/ 856907 w 1325347"/>
              <a:gd name="connsiteY258" fmla="*/ 331661 h 1219148"/>
              <a:gd name="connsiteX259" fmla="*/ 838456 w 1325347"/>
              <a:gd name="connsiteY259" fmla="*/ 330249 h 1219148"/>
              <a:gd name="connsiteX260" fmla="*/ 819461 w 1325347"/>
              <a:gd name="connsiteY260" fmla="*/ 323007 h 1219148"/>
              <a:gd name="connsiteX261" fmla="*/ 823091 w 1325347"/>
              <a:gd name="connsiteY261" fmla="*/ 341521 h 1219148"/>
              <a:gd name="connsiteX262" fmla="*/ 817332 w 1325347"/>
              <a:gd name="connsiteY262" fmla="*/ 355712 h 1219148"/>
              <a:gd name="connsiteX263" fmla="*/ 799096 w 1325347"/>
              <a:gd name="connsiteY263" fmla="*/ 352895 h 1219148"/>
              <a:gd name="connsiteX264" fmla="*/ 788138 w 1325347"/>
              <a:gd name="connsiteY264" fmla="*/ 344741 h 1219148"/>
              <a:gd name="connsiteX265" fmla="*/ 772128 w 1325347"/>
              <a:gd name="connsiteY265" fmla="*/ 360223 h 1219148"/>
              <a:gd name="connsiteX266" fmla="*/ 730904 w 1325347"/>
              <a:gd name="connsiteY266" fmla="*/ 348111 h 1219148"/>
              <a:gd name="connsiteX267" fmla="*/ 726091 w 1325347"/>
              <a:gd name="connsiteY267" fmla="*/ 348801 h 1219148"/>
              <a:gd name="connsiteX268" fmla="*/ 795306 w 1325347"/>
              <a:gd name="connsiteY268" fmla="*/ 298852 h 1219148"/>
              <a:gd name="connsiteX269" fmla="*/ 808640 w 1325347"/>
              <a:gd name="connsiteY269" fmla="*/ 295139 h 1219148"/>
              <a:gd name="connsiteX270" fmla="*/ 1071187 w 1325347"/>
              <a:gd name="connsiteY270" fmla="*/ 227877 h 1219148"/>
              <a:gd name="connsiteX271" fmla="*/ 1095070 w 1325347"/>
              <a:gd name="connsiteY271" fmla="*/ 234713 h 1219148"/>
              <a:gd name="connsiteX272" fmla="*/ 1146380 w 1325347"/>
              <a:gd name="connsiteY272" fmla="*/ 259693 h 1219148"/>
              <a:gd name="connsiteX273" fmla="*/ 1013868 w 1325347"/>
              <a:gd name="connsiteY273" fmla="*/ 354060 h 1219148"/>
              <a:gd name="connsiteX274" fmla="*/ 1010784 w 1325347"/>
              <a:gd name="connsiteY274" fmla="*/ 355064 h 1219148"/>
              <a:gd name="connsiteX275" fmla="*/ 990422 w 1325347"/>
              <a:gd name="connsiteY275" fmla="*/ 356915 h 1219148"/>
              <a:gd name="connsiteX276" fmla="*/ 927633 w 1325347"/>
              <a:gd name="connsiteY276" fmla="*/ 327209 h 1219148"/>
              <a:gd name="connsiteX277" fmla="*/ 1047809 w 1325347"/>
              <a:gd name="connsiteY277" fmla="*/ 238763 h 1219148"/>
              <a:gd name="connsiteX278" fmla="*/ 1071187 w 1325347"/>
              <a:gd name="connsiteY278" fmla="*/ 227877 h 1219148"/>
              <a:gd name="connsiteX279" fmla="*/ 728388 w 1325347"/>
              <a:gd name="connsiteY279" fmla="*/ 254496 h 1219148"/>
              <a:gd name="connsiteX280" fmla="*/ 788556 w 1325347"/>
              <a:gd name="connsiteY280" fmla="*/ 282649 h 1219148"/>
              <a:gd name="connsiteX281" fmla="*/ 689248 w 1325347"/>
              <a:gd name="connsiteY281" fmla="*/ 354510 h 1219148"/>
              <a:gd name="connsiteX282" fmla="*/ 688833 w 1325347"/>
              <a:gd name="connsiteY282" fmla="*/ 354363 h 1219148"/>
              <a:gd name="connsiteX283" fmla="*/ 624385 w 1325347"/>
              <a:gd name="connsiteY283" fmla="*/ 350102 h 1219148"/>
              <a:gd name="connsiteX284" fmla="*/ 609695 w 1325347"/>
              <a:gd name="connsiteY284" fmla="*/ 345739 h 1219148"/>
              <a:gd name="connsiteX285" fmla="*/ 605955 w 1325347"/>
              <a:gd name="connsiteY285" fmla="*/ 343575 h 1219148"/>
              <a:gd name="connsiteX286" fmla="*/ 606121 w 1325347"/>
              <a:gd name="connsiteY286" fmla="*/ 342490 h 1219148"/>
              <a:gd name="connsiteX287" fmla="*/ 619275 w 1325347"/>
              <a:gd name="connsiteY287" fmla="*/ 331594 h 1219148"/>
              <a:gd name="connsiteX288" fmla="*/ 648122 w 1325347"/>
              <a:gd name="connsiteY288" fmla="*/ 316660 h 1219148"/>
              <a:gd name="connsiteX289" fmla="*/ 669312 w 1325347"/>
              <a:gd name="connsiteY289" fmla="*/ 304852 h 1219148"/>
              <a:gd name="connsiteX290" fmla="*/ 674050 w 1325347"/>
              <a:gd name="connsiteY290" fmla="*/ 292656 h 1219148"/>
              <a:gd name="connsiteX291" fmla="*/ 670155 w 1325347"/>
              <a:gd name="connsiteY291" fmla="*/ 280565 h 1219148"/>
              <a:gd name="connsiteX292" fmla="*/ 690437 w 1325347"/>
              <a:gd name="connsiteY292" fmla="*/ 279389 h 1219148"/>
              <a:gd name="connsiteX293" fmla="*/ 702749 w 1325347"/>
              <a:gd name="connsiteY293" fmla="*/ 292779 h 1219148"/>
              <a:gd name="connsiteX294" fmla="*/ 720737 w 1325347"/>
              <a:gd name="connsiteY294" fmla="*/ 259651 h 1219148"/>
              <a:gd name="connsiteX295" fmla="*/ 957341 w 1325347"/>
              <a:gd name="connsiteY295" fmla="*/ 181378 h 1219148"/>
              <a:gd name="connsiteX296" fmla="*/ 974219 w 1325347"/>
              <a:gd name="connsiteY296" fmla="*/ 180028 h 1219148"/>
              <a:gd name="connsiteX297" fmla="*/ 1050510 w 1325347"/>
              <a:gd name="connsiteY297" fmla="*/ 215810 h 1219148"/>
              <a:gd name="connsiteX298" fmla="*/ 918856 w 1325347"/>
              <a:gd name="connsiteY298" fmla="*/ 311682 h 1219148"/>
              <a:gd name="connsiteX299" fmla="*/ 899278 w 1325347"/>
              <a:gd name="connsiteY299" fmla="*/ 314383 h 1219148"/>
              <a:gd name="connsiteX300" fmla="*/ 822311 w 1325347"/>
              <a:gd name="connsiteY300" fmla="*/ 278599 h 1219148"/>
              <a:gd name="connsiteX301" fmla="*/ 957341 w 1325347"/>
              <a:gd name="connsiteY301" fmla="*/ 181378 h 1219148"/>
              <a:gd name="connsiteX302" fmla="*/ 899090 w 1325347"/>
              <a:gd name="connsiteY302" fmla="*/ 144849 h 1219148"/>
              <a:gd name="connsiteX303" fmla="*/ 908960 w 1325347"/>
              <a:gd name="connsiteY303" fmla="*/ 149498 h 1219148"/>
              <a:gd name="connsiteX304" fmla="*/ 910479 w 1325347"/>
              <a:gd name="connsiteY304" fmla="*/ 150351 h 1219148"/>
              <a:gd name="connsiteX305" fmla="*/ 923710 w 1325347"/>
              <a:gd name="connsiteY305" fmla="*/ 159485 h 1219148"/>
              <a:gd name="connsiteX306" fmla="*/ 927149 w 1325347"/>
              <a:gd name="connsiteY306" fmla="*/ 158066 h 1219148"/>
              <a:gd name="connsiteX307" fmla="*/ 946539 w 1325347"/>
              <a:gd name="connsiteY307" fmla="*/ 167200 h 1219148"/>
              <a:gd name="connsiteX308" fmla="*/ 815560 w 1325347"/>
              <a:gd name="connsiteY308" fmla="*/ 262396 h 1219148"/>
              <a:gd name="connsiteX309" fmla="*/ 790580 w 1325347"/>
              <a:gd name="connsiteY309" fmla="*/ 263072 h 1219148"/>
              <a:gd name="connsiteX310" fmla="*/ 747285 w 1325347"/>
              <a:gd name="connsiteY310" fmla="*/ 242896 h 1219148"/>
              <a:gd name="connsiteX311" fmla="*/ 762747 w 1325347"/>
              <a:gd name="connsiteY311" fmla="*/ 235527 h 1219148"/>
              <a:gd name="connsiteX312" fmla="*/ 786422 w 1325347"/>
              <a:gd name="connsiteY312" fmla="*/ 233886 h 1219148"/>
              <a:gd name="connsiteX313" fmla="*/ 796556 w 1325347"/>
              <a:gd name="connsiteY313" fmla="*/ 223961 h 1219148"/>
              <a:gd name="connsiteX314" fmla="*/ 832400 w 1325347"/>
              <a:gd name="connsiteY314" fmla="*/ 191436 h 1219148"/>
              <a:gd name="connsiteX315" fmla="*/ 850307 w 1325347"/>
              <a:gd name="connsiteY315" fmla="*/ 187020 h 1219148"/>
              <a:gd name="connsiteX316" fmla="*/ 880294 w 1325347"/>
              <a:gd name="connsiteY316" fmla="*/ 178724 h 1219148"/>
              <a:gd name="connsiteX317" fmla="*/ 886004 w 1325347"/>
              <a:gd name="connsiteY317" fmla="*/ 169551 h 1219148"/>
              <a:gd name="connsiteX318" fmla="*/ 882274 w 1325347"/>
              <a:gd name="connsiteY318" fmla="*/ 161076 h 1219148"/>
              <a:gd name="connsiteX319" fmla="*/ 880327 w 1325347"/>
              <a:gd name="connsiteY319" fmla="*/ 155030 h 1219148"/>
              <a:gd name="connsiteX320" fmla="*/ 981289 w 1325347"/>
              <a:gd name="connsiteY320" fmla="*/ 65856 h 1219148"/>
              <a:gd name="connsiteX321" fmla="*/ 1023080 w 1325347"/>
              <a:gd name="connsiteY321" fmla="*/ 64155 h 1219148"/>
              <a:gd name="connsiteX322" fmla="*/ 1149079 w 1325347"/>
              <a:gd name="connsiteY322" fmla="*/ 64578 h 1219148"/>
              <a:gd name="connsiteX323" fmla="*/ 1258451 w 1325347"/>
              <a:gd name="connsiteY323" fmla="*/ 150996 h 1219148"/>
              <a:gd name="connsiteX324" fmla="*/ 1300986 w 1325347"/>
              <a:gd name="connsiteY324" fmla="*/ 307630 h 1219148"/>
              <a:gd name="connsiteX325" fmla="*/ 1292883 w 1325347"/>
              <a:gd name="connsiteY325" fmla="*/ 328560 h 1219148"/>
              <a:gd name="connsiteX326" fmla="*/ 1184861 w 1325347"/>
              <a:gd name="connsiteY326" fmla="*/ 404852 h 1219148"/>
              <a:gd name="connsiteX327" fmla="*/ 1172034 w 1325347"/>
              <a:gd name="connsiteY327" fmla="*/ 250918 h 1219148"/>
              <a:gd name="connsiteX328" fmla="*/ 1006539 w 1325347"/>
              <a:gd name="connsiteY328" fmla="*/ 173951 h 1219148"/>
              <a:gd name="connsiteX329" fmla="*/ 934089 w 1325347"/>
              <a:gd name="connsiteY329" fmla="*/ 140297 h 1219148"/>
              <a:gd name="connsiteX330" fmla="*/ 932377 w 1325347"/>
              <a:gd name="connsiteY330" fmla="*/ 138023 h 1219148"/>
              <a:gd name="connsiteX331" fmla="*/ 936571 w 1325347"/>
              <a:gd name="connsiteY331" fmla="*/ 129963 h 1219148"/>
              <a:gd name="connsiteX332" fmla="*/ 953338 w 1325347"/>
              <a:gd name="connsiteY332" fmla="*/ 118908 h 1219148"/>
              <a:gd name="connsiteX333" fmla="*/ 972697 w 1325347"/>
              <a:gd name="connsiteY333" fmla="*/ 109689 h 1219148"/>
              <a:gd name="connsiteX334" fmla="*/ 975815 w 1325347"/>
              <a:gd name="connsiteY334" fmla="*/ 98681 h 1219148"/>
              <a:gd name="connsiteX335" fmla="*/ 980338 w 1325347"/>
              <a:gd name="connsiteY335" fmla="*/ 87889 h 1219148"/>
              <a:gd name="connsiteX336" fmla="*/ 987187 w 1325347"/>
              <a:gd name="connsiteY336" fmla="*/ 85356 h 1219148"/>
              <a:gd name="connsiteX337" fmla="*/ 994680 w 1325347"/>
              <a:gd name="connsiteY337" fmla="*/ 78614 h 1219148"/>
              <a:gd name="connsiteX338" fmla="*/ 987501 w 1325347"/>
              <a:gd name="connsiteY338" fmla="*/ 73915 h 1219148"/>
              <a:gd name="connsiteX339" fmla="*/ 896576 w 1325347"/>
              <a:gd name="connsiteY339" fmla="*/ 69304 h 1219148"/>
              <a:gd name="connsiteX340" fmla="*/ 911785 w 1325347"/>
              <a:gd name="connsiteY340" fmla="*/ 68685 h 1219148"/>
              <a:gd name="connsiteX341" fmla="*/ 903019 w 1325347"/>
              <a:gd name="connsiteY341" fmla="*/ 72361 h 1219148"/>
              <a:gd name="connsiteX342" fmla="*/ 893151 w 1325347"/>
              <a:gd name="connsiteY342" fmla="*/ 75864 h 1219148"/>
              <a:gd name="connsiteX343" fmla="*/ 891137 w 1325347"/>
              <a:gd name="connsiteY343" fmla="*/ 71424 h 1219148"/>
              <a:gd name="connsiteX344" fmla="*/ 891237 w 1325347"/>
              <a:gd name="connsiteY344" fmla="*/ 71040 h 1219148"/>
              <a:gd name="connsiteX345" fmla="*/ 757498 w 1325347"/>
              <a:gd name="connsiteY345" fmla="*/ 88883 h 1219148"/>
              <a:gd name="connsiteX346" fmla="*/ 774289 w 1325347"/>
              <a:gd name="connsiteY346" fmla="*/ 88883 h 1219148"/>
              <a:gd name="connsiteX347" fmla="*/ 763298 w 1325347"/>
              <a:gd name="connsiteY347" fmla="*/ 93425 h 1219148"/>
              <a:gd name="connsiteX348" fmla="*/ 752970 w 1325347"/>
              <a:gd name="connsiteY348" fmla="*/ 105206 h 1219148"/>
              <a:gd name="connsiteX349" fmla="*/ 748370 w 1325347"/>
              <a:gd name="connsiteY349" fmla="*/ 111227 h 1219148"/>
              <a:gd name="connsiteX350" fmla="*/ 741863 w 1325347"/>
              <a:gd name="connsiteY350" fmla="*/ 112108 h 1219148"/>
              <a:gd name="connsiteX351" fmla="*/ 736748 w 1325347"/>
              <a:gd name="connsiteY351" fmla="*/ 106830 h 1219148"/>
              <a:gd name="connsiteX352" fmla="*/ 737069 w 1325347"/>
              <a:gd name="connsiteY352" fmla="*/ 102925 h 1219148"/>
              <a:gd name="connsiteX353" fmla="*/ 1116081 w 1325347"/>
              <a:gd name="connsiteY353" fmla="*/ 9892 h 1219148"/>
              <a:gd name="connsiteX354" fmla="*/ 1247649 w 1325347"/>
              <a:gd name="connsiteY354" fmla="*/ 1791 h 1219148"/>
              <a:gd name="connsiteX355" fmla="*/ 1313813 w 1325347"/>
              <a:gd name="connsiteY355" fmla="*/ 57828 h 1219148"/>
              <a:gd name="connsiteX356" fmla="*/ 1325290 w 1325347"/>
              <a:gd name="connsiteY356" fmla="*/ 428480 h 1219148"/>
              <a:gd name="connsiteX357" fmla="*/ 1259127 w 1325347"/>
              <a:gd name="connsiteY357" fmla="*/ 543255 h 1219148"/>
              <a:gd name="connsiteX358" fmla="*/ 1187579 w 1325347"/>
              <a:gd name="connsiteY358" fmla="*/ 594035 h 1219148"/>
              <a:gd name="connsiteX359" fmla="*/ 1183722 w 1325347"/>
              <a:gd name="connsiteY359" fmla="*/ 588938 h 1219148"/>
              <a:gd name="connsiteX360" fmla="*/ 1157928 w 1325347"/>
              <a:gd name="connsiteY360" fmla="*/ 579211 h 1219148"/>
              <a:gd name="connsiteX361" fmla="*/ 1160649 w 1325347"/>
              <a:gd name="connsiteY361" fmla="*/ 608355 h 1219148"/>
              <a:gd name="connsiteX362" fmla="*/ 1149213 w 1325347"/>
              <a:gd name="connsiteY362" fmla="*/ 608026 h 1219148"/>
              <a:gd name="connsiteX363" fmla="*/ 1141919 w 1325347"/>
              <a:gd name="connsiteY363" fmla="*/ 594691 h 1219148"/>
              <a:gd name="connsiteX364" fmla="*/ 1110464 w 1325347"/>
              <a:gd name="connsiteY364" fmla="*/ 589118 h 1219148"/>
              <a:gd name="connsiteX365" fmla="*/ 1103185 w 1325347"/>
              <a:gd name="connsiteY365" fmla="*/ 594456 h 1219148"/>
              <a:gd name="connsiteX366" fmla="*/ 1091154 w 1325347"/>
              <a:gd name="connsiteY366" fmla="*/ 593316 h 1219148"/>
              <a:gd name="connsiteX367" fmla="*/ 1090445 w 1325347"/>
              <a:gd name="connsiteY367" fmla="*/ 583872 h 1219148"/>
              <a:gd name="connsiteX368" fmla="*/ 1090164 w 1325347"/>
              <a:gd name="connsiteY368" fmla="*/ 571620 h 1219148"/>
              <a:gd name="connsiteX369" fmla="*/ 1078513 w 1325347"/>
              <a:gd name="connsiteY369" fmla="*/ 572694 h 1219148"/>
              <a:gd name="connsiteX370" fmla="*/ 932903 w 1325347"/>
              <a:gd name="connsiteY370" fmla="*/ 623459 h 1219148"/>
              <a:gd name="connsiteX371" fmla="*/ 883987 w 1325347"/>
              <a:gd name="connsiteY371" fmla="*/ 638168 h 1219148"/>
              <a:gd name="connsiteX372" fmla="*/ 871048 w 1325347"/>
              <a:gd name="connsiteY372" fmla="*/ 647660 h 1219148"/>
              <a:gd name="connsiteX373" fmla="*/ 862906 w 1325347"/>
              <a:gd name="connsiteY373" fmla="*/ 659239 h 1219148"/>
              <a:gd name="connsiteX374" fmla="*/ 852600 w 1325347"/>
              <a:gd name="connsiteY374" fmla="*/ 657186 h 1219148"/>
              <a:gd name="connsiteX375" fmla="*/ 1294234 w 1325347"/>
              <a:gd name="connsiteY375" fmla="*/ 348814 h 1219148"/>
              <a:gd name="connsiteX376" fmla="*/ 1315840 w 1325347"/>
              <a:gd name="connsiteY376" fmla="*/ 295478 h 1219148"/>
              <a:gd name="connsiteX377" fmla="*/ 1273981 w 1325347"/>
              <a:gd name="connsiteY377" fmla="*/ 145596 h 1219148"/>
              <a:gd name="connsiteX378" fmla="*/ 1141652 w 1325347"/>
              <a:gd name="connsiteY378" fmla="*/ 44999 h 1219148"/>
              <a:gd name="connsiteX379" fmla="*/ 989070 w 1325347"/>
              <a:gd name="connsiteY379" fmla="*/ 44325 h 1219148"/>
              <a:gd name="connsiteX380" fmla="*/ 1116081 w 1325347"/>
              <a:gd name="connsiteY380" fmla="*/ 9892 h 121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1325347" h="1219148">
                <a:moveTo>
                  <a:pt x="359818" y="1159734"/>
                </a:moveTo>
                <a:cubicBezTo>
                  <a:pt x="365858" y="1157794"/>
                  <a:pt x="370780" y="1157298"/>
                  <a:pt x="375056" y="1158676"/>
                </a:cubicBezTo>
                <a:lnTo>
                  <a:pt x="382546" y="1165394"/>
                </a:lnTo>
                <a:lnTo>
                  <a:pt x="322852" y="1207761"/>
                </a:lnTo>
                <a:lnTo>
                  <a:pt x="315407" y="1206017"/>
                </a:lnTo>
                <a:cubicBezTo>
                  <a:pt x="311578" y="1207581"/>
                  <a:pt x="311743" y="1211197"/>
                  <a:pt x="313525" y="1213627"/>
                </a:cubicBezTo>
                <a:lnTo>
                  <a:pt x="313699" y="1214257"/>
                </a:lnTo>
                <a:lnTo>
                  <a:pt x="306807" y="1219148"/>
                </a:lnTo>
                <a:lnTo>
                  <a:pt x="303062" y="1216320"/>
                </a:lnTo>
                <a:cubicBezTo>
                  <a:pt x="299596" y="1201422"/>
                  <a:pt x="304877" y="1195057"/>
                  <a:pt x="319713" y="1196629"/>
                </a:cubicBezTo>
                <a:cubicBezTo>
                  <a:pt x="326728" y="1197712"/>
                  <a:pt x="329749" y="1196742"/>
                  <a:pt x="328824" y="1188700"/>
                </a:cubicBezTo>
                <a:cubicBezTo>
                  <a:pt x="325738" y="1176016"/>
                  <a:pt x="330210" y="1170244"/>
                  <a:pt x="342291" y="1166364"/>
                </a:cubicBezTo>
                <a:cubicBezTo>
                  <a:pt x="348332" y="1164423"/>
                  <a:pt x="353777" y="1161675"/>
                  <a:pt x="359818" y="1159734"/>
                </a:cubicBezTo>
                <a:close/>
                <a:moveTo>
                  <a:pt x="4942" y="1006852"/>
                </a:moveTo>
                <a:cubicBezTo>
                  <a:pt x="10763" y="1004331"/>
                  <a:pt x="13445" y="1007322"/>
                  <a:pt x="16128" y="1010312"/>
                </a:cubicBezTo>
                <a:lnTo>
                  <a:pt x="24366" y="1017112"/>
                </a:lnTo>
                <a:lnTo>
                  <a:pt x="8989" y="1017239"/>
                </a:lnTo>
                <a:lnTo>
                  <a:pt x="403" y="1021574"/>
                </a:lnTo>
                <a:lnTo>
                  <a:pt x="82" y="1017958"/>
                </a:lnTo>
                <a:cubicBezTo>
                  <a:pt x="310" y="1013706"/>
                  <a:pt x="-1550" y="1008628"/>
                  <a:pt x="4942" y="1006852"/>
                </a:cubicBezTo>
                <a:close/>
                <a:moveTo>
                  <a:pt x="278875" y="880121"/>
                </a:moveTo>
                <a:lnTo>
                  <a:pt x="278775" y="880193"/>
                </a:lnTo>
                <a:lnTo>
                  <a:pt x="278733" y="880165"/>
                </a:lnTo>
                <a:close/>
                <a:moveTo>
                  <a:pt x="340036" y="856697"/>
                </a:moveTo>
                <a:lnTo>
                  <a:pt x="342244" y="866185"/>
                </a:lnTo>
                <a:cubicBezTo>
                  <a:pt x="342029" y="867589"/>
                  <a:pt x="342409" y="869800"/>
                  <a:pt x="342194" y="871204"/>
                </a:cubicBezTo>
                <a:cubicBezTo>
                  <a:pt x="342738" y="877033"/>
                  <a:pt x="343069" y="884265"/>
                  <a:pt x="339026" y="887232"/>
                </a:cubicBezTo>
                <a:cubicBezTo>
                  <a:pt x="334173" y="890791"/>
                  <a:pt x="332870" y="880536"/>
                  <a:pt x="327853" y="880479"/>
                </a:cubicBezTo>
                <a:cubicBezTo>
                  <a:pt x="327853" y="880479"/>
                  <a:pt x="327044" y="881072"/>
                  <a:pt x="326235" y="881666"/>
                </a:cubicBezTo>
                <a:cubicBezTo>
                  <a:pt x="326838" y="891813"/>
                  <a:pt x="324968" y="898167"/>
                  <a:pt x="320711" y="902536"/>
                </a:cubicBezTo>
                <a:lnTo>
                  <a:pt x="315325" y="904966"/>
                </a:lnTo>
                <a:lnTo>
                  <a:pt x="293217" y="889981"/>
                </a:lnTo>
                <a:close/>
                <a:moveTo>
                  <a:pt x="1033623" y="687842"/>
                </a:moveTo>
                <a:lnTo>
                  <a:pt x="1060369" y="684320"/>
                </a:lnTo>
                <a:lnTo>
                  <a:pt x="1009408" y="720489"/>
                </a:lnTo>
                <a:lnTo>
                  <a:pt x="1008026" y="719077"/>
                </a:lnTo>
                <a:cubicBezTo>
                  <a:pt x="1007432" y="718268"/>
                  <a:pt x="1006622" y="718861"/>
                  <a:pt x="1006029" y="718051"/>
                </a:cubicBezTo>
                <a:cubicBezTo>
                  <a:pt x="1002630" y="716808"/>
                  <a:pt x="995566" y="720745"/>
                  <a:pt x="997447" y="713136"/>
                </a:cubicBezTo>
                <a:cubicBezTo>
                  <a:pt x="998520" y="706120"/>
                  <a:pt x="1004131" y="706987"/>
                  <a:pt x="1009527" y="709256"/>
                </a:cubicBezTo>
                <a:cubicBezTo>
                  <a:pt x="1010931" y="709473"/>
                  <a:pt x="1012927" y="710499"/>
                  <a:pt x="1014925" y="711525"/>
                </a:cubicBezTo>
                <a:cubicBezTo>
                  <a:pt x="1016921" y="712551"/>
                  <a:pt x="1019727" y="712985"/>
                  <a:pt x="1022153" y="711205"/>
                </a:cubicBezTo>
                <a:cubicBezTo>
                  <a:pt x="1023984" y="708615"/>
                  <a:pt x="1020585" y="707373"/>
                  <a:pt x="1020206" y="705159"/>
                </a:cubicBezTo>
                <a:cubicBezTo>
                  <a:pt x="1017119" y="692475"/>
                  <a:pt x="1020189" y="686486"/>
                  <a:pt x="1033623" y="687842"/>
                </a:cubicBezTo>
                <a:close/>
                <a:moveTo>
                  <a:pt x="462694" y="741007"/>
                </a:moveTo>
                <a:cubicBezTo>
                  <a:pt x="464298" y="740918"/>
                  <a:pt x="465845" y="741892"/>
                  <a:pt x="467484" y="744470"/>
                </a:cubicBezTo>
                <a:lnTo>
                  <a:pt x="467813" y="744837"/>
                </a:lnTo>
                <a:lnTo>
                  <a:pt x="451725" y="756357"/>
                </a:lnTo>
                <a:lnTo>
                  <a:pt x="457563" y="743923"/>
                </a:lnTo>
                <a:cubicBezTo>
                  <a:pt x="459429" y="742249"/>
                  <a:pt x="461090" y="741097"/>
                  <a:pt x="462694" y="741007"/>
                </a:cubicBezTo>
                <a:close/>
                <a:moveTo>
                  <a:pt x="411235" y="746347"/>
                </a:moveTo>
                <a:cubicBezTo>
                  <a:pt x="414741" y="747251"/>
                  <a:pt x="417575" y="747407"/>
                  <a:pt x="418017" y="752406"/>
                </a:cubicBezTo>
                <a:cubicBezTo>
                  <a:pt x="418460" y="757407"/>
                  <a:pt x="415625" y="757250"/>
                  <a:pt x="412714" y="758511"/>
                </a:cubicBezTo>
                <a:cubicBezTo>
                  <a:pt x="407716" y="758947"/>
                  <a:pt x="402642" y="760799"/>
                  <a:pt x="403084" y="765799"/>
                </a:cubicBezTo>
                <a:cubicBezTo>
                  <a:pt x="402856" y="770052"/>
                  <a:pt x="404792" y="773713"/>
                  <a:pt x="409715" y="774694"/>
                </a:cubicBezTo>
                <a:cubicBezTo>
                  <a:pt x="415308" y="776424"/>
                  <a:pt x="419559" y="776658"/>
                  <a:pt x="422027" y="770397"/>
                </a:cubicBezTo>
                <a:cubicBezTo>
                  <a:pt x="423597" y="767641"/>
                  <a:pt x="425277" y="766134"/>
                  <a:pt x="427151" y="765970"/>
                </a:cubicBezTo>
                <a:lnTo>
                  <a:pt x="433320" y="769535"/>
                </a:lnTo>
                <a:lnTo>
                  <a:pt x="299977" y="865012"/>
                </a:lnTo>
                <a:lnTo>
                  <a:pt x="276017" y="868970"/>
                </a:lnTo>
                <a:lnTo>
                  <a:pt x="267494" y="872547"/>
                </a:lnTo>
                <a:lnTo>
                  <a:pt x="244368" y="856873"/>
                </a:lnTo>
                <a:lnTo>
                  <a:pt x="247129" y="854359"/>
                </a:lnTo>
                <a:lnTo>
                  <a:pt x="249867" y="856362"/>
                </a:lnTo>
                <a:lnTo>
                  <a:pt x="248240" y="853348"/>
                </a:lnTo>
                <a:lnTo>
                  <a:pt x="256188" y="846110"/>
                </a:lnTo>
                <a:cubicBezTo>
                  <a:pt x="260042" y="842146"/>
                  <a:pt x="263478" y="837715"/>
                  <a:pt x="265909" y="832163"/>
                </a:cubicBezTo>
                <a:cubicBezTo>
                  <a:pt x="269793" y="825980"/>
                  <a:pt x="276286" y="824205"/>
                  <a:pt x="283891" y="828178"/>
                </a:cubicBezTo>
                <a:cubicBezTo>
                  <a:pt x="286649" y="829752"/>
                  <a:pt x="288737" y="830578"/>
                  <a:pt x="289712" y="825656"/>
                </a:cubicBezTo>
                <a:cubicBezTo>
                  <a:pt x="293901" y="813803"/>
                  <a:pt x="293901" y="813803"/>
                  <a:pt x="302695" y="822107"/>
                </a:cubicBezTo>
                <a:cubicBezTo>
                  <a:pt x="303366" y="822854"/>
                  <a:pt x="304037" y="823602"/>
                  <a:pt x="306125" y="824428"/>
                </a:cubicBezTo>
                <a:cubicBezTo>
                  <a:pt x="305163" y="815845"/>
                  <a:pt x="304949" y="806594"/>
                  <a:pt x="303987" y="798011"/>
                </a:cubicBezTo>
                <a:cubicBezTo>
                  <a:pt x="304811" y="795925"/>
                  <a:pt x="302204" y="791516"/>
                  <a:pt x="305785" y="791002"/>
                </a:cubicBezTo>
                <a:cubicBezTo>
                  <a:pt x="310113" y="789819"/>
                  <a:pt x="314441" y="788636"/>
                  <a:pt x="318464" y="793123"/>
                </a:cubicBezTo>
                <a:cubicBezTo>
                  <a:pt x="321742" y="798278"/>
                  <a:pt x="323601" y="803356"/>
                  <a:pt x="325462" y="808435"/>
                </a:cubicBezTo>
                <a:cubicBezTo>
                  <a:pt x="326651" y="812764"/>
                  <a:pt x="329333" y="815756"/>
                  <a:pt x="334407" y="813903"/>
                </a:cubicBezTo>
                <a:cubicBezTo>
                  <a:pt x="351199" y="805588"/>
                  <a:pt x="370674" y="800264"/>
                  <a:pt x="386873" y="789784"/>
                </a:cubicBezTo>
                <a:cubicBezTo>
                  <a:pt x="394934" y="785253"/>
                  <a:pt x="402995" y="780721"/>
                  <a:pt x="397264" y="768322"/>
                </a:cubicBezTo>
                <a:cubicBezTo>
                  <a:pt x="393392" y="761000"/>
                  <a:pt x="404148" y="745956"/>
                  <a:pt x="411235" y="746347"/>
                </a:cubicBezTo>
                <a:close/>
                <a:moveTo>
                  <a:pt x="850083" y="658943"/>
                </a:moveTo>
                <a:lnTo>
                  <a:pt x="855964" y="671183"/>
                </a:lnTo>
                <a:cubicBezTo>
                  <a:pt x="859231" y="675637"/>
                  <a:pt x="862499" y="680091"/>
                  <a:pt x="863043" y="685921"/>
                </a:cubicBezTo>
                <a:cubicBezTo>
                  <a:pt x="853654" y="681598"/>
                  <a:pt x="843619" y="681485"/>
                  <a:pt x="833585" y="681372"/>
                </a:cubicBezTo>
                <a:lnTo>
                  <a:pt x="822121" y="678468"/>
                </a:lnTo>
                <a:close/>
                <a:moveTo>
                  <a:pt x="527769" y="656654"/>
                </a:moveTo>
                <a:lnTo>
                  <a:pt x="561707" y="677607"/>
                </a:lnTo>
                <a:lnTo>
                  <a:pt x="513579" y="712068"/>
                </a:lnTo>
                <a:lnTo>
                  <a:pt x="509828" y="697048"/>
                </a:lnTo>
                <a:cubicBezTo>
                  <a:pt x="507588" y="699057"/>
                  <a:pt x="506094" y="700396"/>
                  <a:pt x="504601" y="701736"/>
                </a:cubicBezTo>
                <a:cubicBezTo>
                  <a:pt x="489592" y="716546"/>
                  <a:pt x="488845" y="717216"/>
                  <a:pt x="470131" y="708366"/>
                </a:cubicBezTo>
                <a:cubicBezTo>
                  <a:pt x="464613" y="705219"/>
                  <a:pt x="459616" y="705654"/>
                  <a:pt x="455135" y="709672"/>
                </a:cubicBezTo>
                <a:cubicBezTo>
                  <a:pt x="446998" y="715621"/>
                  <a:pt x="438395" y="720300"/>
                  <a:pt x="429403" y="723981"/>
                </a:cubicBezTo>
                <a:lnTo>
                  <a:pt x="402267" y="732018"/>
                </a:lnTo>
                <a:lnTo>
                  <a:pt x="414679" y="725847"/>
                </a:lnTo>
                <a:cubicBezTo>
                  <a:pt x="421742" y="721911"/>
                  <a:pt x="425026" y="714518"/>
                  <a:pt x="428309" y="707126"/>
                </a:cubicBezTo>
                <a:lnTo>
                  <a:pt x="431656" y="702133"/>
                </a:lnTo>
                <a:lnTo>
                  <a:pt x="431871" y="701957"/>
                </a:lnTo>
                <a:cubicBezTo>
                  <a:pt x="439785" y="695244"/>
                  <a:pt x="448075" y="694752"/>
                  <a:pt x="457313" y="699327"/>
                </a:cubicBezTo>
                <a:cubicBezTo>
                  <a:pt x="461126" y="701502"/>
                  <a:pt x="464939" y="703676"/>
                  <a:pt x="469100" y="706311"/>
                </a:cubicBezTo>
                <a:cubicBezTo>
                  <a:pt x="470602" y="707343"/>
                  <a:pt x="472911" y="708486"/>
                  <a:pt x="474399" y="706637"/>
                </a:cubicBezTo>
                <a:cubicBezTo>
                  <a:pt x="475886" y="704787"/>
                  <a:pt x="474037" y="703296"/>
                  <a:pt x="472993" y="701918"/>
                </a:cubicBezTo>
                <a:cubicBezTo>
                  <a:pt x="470905" y="699160"/>
                  <a:pt x="468358" y="696750"/>
                  <a:pt x="469262" y="693174"/>
                </a:cubicBezTo>
                <a:cubicBezTo>
                  <a:pt x="469595" y="690752"/>
                  <a:pt x="467522" y="690876"/>
                  <a:pt x="466019" y="689844"/>
                </a:cubicBezTo>
                <a:cubicBezTo>
                  <a:pt x="460704" y="686638"/>
                  <a:pt x="460230" y="684104"/>
                  <a:pt x="465279" y="680283"/>
                </a:cubicBezTo>
                <a:cubicBezTo>
                  <a:pt x="471245" y="675767"/>
                  <a:pt x="477908" y="672169"/>
                  <a:pt x="484460" y="669378"/>
                </a:cubicBezTo>
                <a:cubicBezTo>
                  <a:pt x="488019" y="667406"/>
                  <a:pt x="492624" y="666812"/>
                  <a:pt x="496895" y="668640"/>
                </a:cubicBezTo>
                <a:cubicBezTo>
                  <a:pt x="500359" y="670356"/>
                  <a:pt x="503698" y="669998"/>
                  <a:pt x="507021" y="666759"/>
                </a:cubicBezTo>
                <a:close/>
                <a:moveTo>
                  <a:pt x="789432" y="515302"/>
                </a:moveTo>
                <a:lnTo>
                  <a:pt x="786714" y="517249"/>
                </a:lnTo>
                <a:lnTo>
                  <a:pt x="788911" y="515549"/>
                </a:lnTo>
                <a:close/>
                <a:moveTo>
                  <a:pt x="755096" y="503166"/>
                </a:moveTo>
                <a:lnTo>
                  <a:pt x="776947" y="518821"/>
                </a:lnTo>
                <a:lnTo>
                  <a:pt x="783288" y="519703"/>
                </a:lnTo>
                <a:lnTo>
                  <a:pt x="577910" y="666805"/>
                </a:lnTo>
                <a:lnTo>
                  <a:pt x="547017" y="647799"/>
                </a:lnTo>
                <a:lnTo>
                  <a:pt x="559105" y="642335"/>
                </a:lnTo>
                <a:cubicBezTo>
                  <a:pt x="561938" y="638925"/>
                  <a:pt x="562719" y="633996"/>
                  <a:pt x="562792" y="625988"/>
                </a:cubicBezTo>
                <a:cubicBezTo>
                  <a:pt x="564865" y="625864"/>
                  <a:pt x="564642" y="627478"/>
                  <a:pt x="565338" y="628397"/>
                </a:cubicBezTo>
                <a:cubicBezTo>
                  <a:pt x="566968" y="631502"/>
                  <a:pt x="568929" y="632187"/>
                  <a:pt x="571098" y="628376"/>
                </a:cubicBezTo>
                <a:cubicBezTo>
                  <a:pt x="572016" y="627680"/>
                  <a:pt x="572349" y="625259"/>
                  <a:pt x="573504" y="625832"/>
                </a:cubicBezTo>
                <a:cubicBezTo>
                  <a:pt x="575465" y="626515"/>
                  <a:pt x="576050" y="628242"/>
                  <a:pt x="576635" y="629968"/>
                </a:cubicBezTo>
                <a:cubicBezTo>
                  <a:pt x="576872" y="631235"/>
                  <a:pt x="577568" y="632154"/>
                  <a:pt x="577806" y="633420"/>
                </a:cubicBezTo>
                <a:cubicBezTo>
                  <a:pt x="579086" y="636067"/>
                  <a:pt x="580810" y="635484"/>
                  <a:pt x="581492" y="633522"/>
                </a:cubicBezTo>
                <a:cubicBezTo>
                  <a:pt x="584119" y="629364"/>
                  <a:pt x="585244" y="624173"/>
                  <a:pt x="590766" y="622886"/>
                </a:cubicBezTo>
                <a:cubicBezTo>
                  <a:pt x="595831" y="621945"/>
                  <a:pt x="600338" y="625040"/>
                  <a:pt x="604262" y="626407"/>
                </a:cubicBezTo>
                <a:cubicBezTo>
                  <a:pt x="604550" y="615344"/>
                  <a:pt x="599804" y="610983"/>
                  <a:pt x="589093" y="611138"/>
                </a:cubicBezTo>
                <a:lnTo>
                  <a:pt x="587343" y="611242"/>
                </a:lnTo>
                <a:lnTo>
                  <a:pt x="592867" y="607581"/>
                </a:lnTo>
                <a:cubicBezTo>
                  <a:pt x="597207" y="605020"/>
                  <a:pt x="598944" y="601877"/>
                  <a:pt x="599656" y="598397"/>
                </a:cubicBezTo>
                <a:lnTo>
                  <a:pt x="600084" y="590862"/>
                </a:lnTo>
                <a:lnTo>
                  <a:pt x="603721" y="588498"/>
                </a:lnTo>
                <a:cubicBezTo>
                  <a:pt x="605097" y="587456"/>
                  <a:pt x="606822" y="586873"/>
                  <a:pt x="607851" y="585371"/>
                </a:cubicBezTo>
                <a:cubicBezTo>
                  <a:pt x="611523" y="582591"/>
                  <a:pt x="614040" y="579240"/>
                  <a:pt x="619007" y="581987"/>
                </a:cubicBezTo>
                <a:cubicBezTo>
                  <a:pt x="621316" y="583131"/>
                  <a:pt x="624070" y="581046"/>
                  <a:pt x="627061" y="580228"/>
                </a:cubicBezTo>
                <a:cubicBezTo>
                  <a:pt x="630510" y="579063"/>
                  <a:pt x="633849" y="578704"/>
                  <a:pt x="636632" y="582381"/>
                </a:cubicBezTo>
                <a:cubicBezTo>
                  <a:pt x="639874" y="585711"/>
                  <a:pt x="642739" y="582820"/>
                  <a:pt x="645731" y="582002"/>
                </a:cubicBezTo>
                <a:cubicBezTo>
                  <a:pt x="648262" y="581531"/>
                  <a:pt x="650445" y="580601"/>
                  <a:pt x="649623" y="577608"/>
                </a:cubicBezTo>
                <a:cubicBezTo>
                  <a:pt x="649497" y="575535"/>
                  <a:pt x="650068" y="574380"/>
                  <a:pt x="651444" y="573338"/>
                </a:cubicBezTo>
                <a:cubicBezTo>
                  <a:pt x="655464" y="571018"/>
                  <a:pt x="659484" y="568698"/>
                  <a:pt x="661415" y="563620"/>
                </a:cubicBezTo>
                <a:cubicBezTo>
                  <a:pt x="662556" y="561312"/>
                  <a:pt x="664977" y="561647"/>
                  <a:pt x="667397" y="561985"/>
                </a:cubicBezTo>
                <a:cubicBezTo>
                  <a:pt x="681462" y="564352"/>
                  <a:pt x="693299" y="559006"/>
                  <a:pt x="703506" y="550556"/>
                </a:cubicBezTo>
                <a:cubicBezTo>
                  <a:pt x="708207" y="546275"/>
                  <a:pt x="712908" y="541994"/>
                  <a:pt x="719000" y="539551"/>
                </a:cubicBezTo>
                <a:cubicBezTo>
                  <a:pt x="723827" y="537343"/>
                  <a:pt x="726107" y="532725"/>
                  <a:pt x="725270" y="526851"/>
                </a:cubicBezTo>
                <a:cubicBezTo>
                  <a:pt x="728846" y="527760"/>
                  <a:pt x="731628" y="531438"/>
                  <a:pt x="735760" y="528309"/>
                </a:cubicBezTo>
                <a:cubicBezTo>
                  <a:pt x="740460" y="524029"/>
                  <a:pt x="744813" y="519288"/>
                  <a:pt x="745353" y="512372"/>
                </a:cubicBezTo>
                <a:lnTo>
                  <a:pt x="745350" y="511911"/>
                </a:lnTo>
                <a:lnTo>
                  <a:pt x="749386" y="508951"/>
                </a:lnTo>
                <a:close/>
                <a:moveTo>
                  <a:pt x="873482" y="453337"/>
                </a:moveTo>
                <a:lnTo>
                  <a:pt x="875239" y="453533"/>
                </a:lnTo>
                <a:lnTo>
                  <a:pt x="872695" y="455343"/>
                </a:lnTo>
                <a:close/>
                <a:moveTo>
                  <a:pt x="699870" y="436869"/>
                </a:moveTo>
                <a:lnTo>
                  <a:pt x="701307" y="436705"/>
                </a:lnTo>
                <a:lnTo>
                  <a:pt x="701314" y="437982"/>
                </a:lnTo>
                <a:close/>
                <a:moveTo>
                  <a:pt x="930986" y="391371"/>
                </a:moveTo>
                <a:cubicBezTo>
                  <a:pt x="933518" y="390901"/>
                  <a:pt x="936049" y="390430"/>
                  <a:pt x="938137" y="393187"/>
                </a:cubicBezTo>
                <a:cubicBezTo>
                  <a:pt x="939766" y="396292"/>
                  <a:pt x="940588" y="399284"/>
                  <a:pt x="941409" y="402277"/>
                </a:cubicBezTo>
                <a:lnTo>
                  <a:pt x="944304" y="404397"/>
                </a:lnTo>
                <a:lnTo>
                  <a:pt x="895155" y="439364"/>
                </a:lnTo>
                <a:lnTo>
                  <a:pt x="892605" y="431270"/>
                </a:lnTo>
                <a:cubicBezTo>
                  <a:pt x="888681" y="429902"/>
                  <a:pt x="889709" y="428400"/>
                  <a:pt x="892464" y="426316"/>
                </a:cubicBezTo>
                <a:cubicBezTo>
                  <a:pt x="897512" y="422494"/>
                  <a:pt x="902909" y="419132"/>
                  <a:pt x="906217" y="413011"/>
                </a:cubicBezTo>
                <a:cubicBezTo>
                  <a:pt x="908734" y="409660"/>
                  <a:pt x="912532" y="408955"/>
                  <a:pt x="916692" y="411590"/>
                </a:cubicBezTo>
                <a:cubicBezTo>
                  <a:pt x="918195" y="412621"/>
                  <a:pt x="919350" y="413192"/>
                  <a:pt x="920141" y="410424"/>
                </a:cubicBezTo>
                <a:cubicBezTo>
                  <a:pt x="923103" y="403846"/>
                  <a:pt x="923103" y="403846"/>
                  <a:pt x="927736" y="409013"/>
                </a:cubicBezTo>
                <a:cubicBezTo>
                  <a:pt x="928084" y="409473"/>
                  <a:pt x="928433" y="409932"/>
                  <a:pt x="929588" y="410504"/>
                </a:cubicBezTo>
                <a:cubicBezTo>
                  <a:pt x="929447" y="405549"/>
                  <a:pt x="929764" y="400248"/>
                  <a:pt x="929624" y="395292"/>
                </a:cubicBezTo>
                <a:cubicBezTo>
                  <a:pt x="930194" y="394139"/>
                  <a:pt x="928913" y="391493"/>
                  <a:pt x="930986" y="391371"/>
                </a:cubicBezTo>
                <a:close/>
                <a:moveTo>
                  <a:pt x="683913" y="437084"/>
                </a:moveTo>
                <a:cubicBezTo>
                  <a:pt x="685721" y="437004"/>
                  <a:pt x="687771" y="437680"/>
                  <a:pt x="689875" y="438004"/>
                </a:cubicBezTo>
                <a:lnTo>
                  <a:pt x="690611" y="437920"/>
                </a:lnTo>
                <a:lnTo>
                  <a:pt x="690603" y="438137"/>
                </a:lnTo>
                <a:cubicBezTo>
                  <a:pt x="690284" y="443440"/>
                  <a:pt x="689551" y="446525"/>
                  <a:pt x="687614" y="447901"/>
                </a:cubicBezTo>
                <a:lnTo>
                  <a:pt x="681638" y="447612"/>
                </a:lnTo>
                <a:lnTo>
                  <a:pt x="679412" y="440697"/>
                </a:lnTo>
                <a:cubicBezTo>
                  <a:pt x="680543" y="438000"/>
                  <a:pt x="682106" y="437164"/>
                  <a:pt x="683913" y="437084"/>
                </a:cubicBezTo>
                <a:close/>
                <a:moveTo>
                  <a:pt x="838869" y="369809"/>
                </a:moveTo>
                <a:lnTo>
                  <a:pt x="838974" y="369825"/>
                </a:lnTo>
                <a:lnTo>
                  <a:pt x="758848" y="427806"/>
                </a:lnTo>
                <a:cubicBezTo>
                  <a:pt x="753447" y="431856"/>
                  <a:pt x="742645" y="431182"/>
                  <a:pt x="737243" y="427806"/>
                </a:cubicBezTo>
                <a:lnTo>
                  <a:pt x="727888" y="423388"/>
                </a:lnTo>
                <a:lnTo>
                  <a:pt x="734633" y="417627"/>
                </a:lnTo>
                <a:cubicBezTo>
                  <a:pt x="744815" y="402683"/>
                  <a:pt x="759372" y="392004"/>
                  <a:pt x="776684" y="386777"/>
                </a:cubicBezTo>
                <a:cubicBezTo>
                  <a:pt x="781107" y="386024"/>
                  <a:pt x="783318" y="385648"/>
                  <a:pt x="785695" y="388887"/>
                </a:cubicBezTo>
                <a:cubicBezTo>
                  <a:pt x="788451" y="394339"/>
                  <a:pt x="791256" y="394771"/>
                  <a:pt x="792328" y="387756"/>
                </a:cubicBezTo>
                <a:cubicBezTo>
                  <a:pt x="793831" y="377935"/>
                  <a:pt x="801489" y="374808"/>
                  <a:pt x="810714" y="375514"/>
                </a:cubicBezTo>
                <a:cubicBezTo>
                  <a:pt x="820534" y="377031"/>
                  <a:pt x="829759" y="377738"/>
                  <a:pt x="838869" y="369809"/>
                </a:cubicBezTo>
                <a:close/>
                <a:moveTo>
                  <a:pt x="900627" y="346112"/>
                </a:moveTo>
                <a:cubicBezTo>
                  <a:pt x="906704" y="342735"/>
                  <a:pt x="918182" y="343411"/>
                  <a:pt x="925607" y="346112"/>
                </a:cubicBezTo>
                <a:lnTo>
                  <a:pt x="970820" y="367211"/>
                </a:lnTo>
                <a:lnTo>
                  <a:pt x="947827" y="373562"/>
                </a:lnTo>
                <a:cubicBezTo>
                  <a:pt x="940121" y="375780"/>
                  <a:pt x="932874" y="377651"/>
                  <a:pt x="924457" y="376069"/>
                </a:cubicBezTo>
                <a:cubicBezTo>
                  <a:pt x="918809" y="375284"/>
                  <a:pt x="914331" y="377951"/>
                  <a:pt x="910200" y="381078"/>
                </a:cubicBezTo>
                <a:cubicBezTo>
                  <a:pt x="904344" y="384787"/>
                  <a:pt x="898948" y="388149"/>
                  <a:pt x="892575" y="380682"/>
                </a:cubicBezTo>
                <a:cubicBezTo>
                  <a:pt x="891004" y="389100"/>
                  <a:pt x="885372" y="391197"/>
                  <a:pt x="878694" y="391912"/>
                </a:cubicBezTo>
                <a:cubicBezTo>
                  <a:pt x="870863" y="392057"/>
                  <a:pt x="864897" y="396573"/>
                  <a:pt x="858344" y="399364"/>
                </a:cubicBezTo>
                <a:cubicBezTo>
                  <a:pt x="851335" y="402502"/>
                  <a:pt x="844546" y="404026"/>
                  <a:pt x="837173" y="403823"/>
                </a:cubicBezTo>
                <a:cubicBezTo>
                  <a:pt x="833139" y="403262"/>
                  <a:pt x="828882" y="404315"/>
                  <a:pt x="825559" y="407554"/>
                </a:cubicBezTo>
                <a:cubicBezTo>
                  <a:pt x="821317" y="411488"/>
                  <a:pt x="816491" y="413696"/>
                  <a:pt x="810731" y="413717"/>
                </a:cubicBezTo>
                <a:lnTo>
                  <a:pt x="805686" y="414681"/>
                </a:lnTo>
                <a:close/>
                <a:moveTo>
                  <a:pt x="1156508" y="274547"/>
                </a:moveTo>
                <a:cubicBezTo>
                  <a:pt x="1159883" y="322482"/>
                  <a:pt x="1163935" y="366366"/>
                  <a:pt x="1164609" y="410251"/>
                </a:cubicBezTo>
                <a:cubicBezTo>
                  <a:pt x="1164609" y="417677"/>
                  <a:pt x="1151106" y="427130"/>
                  <a:pt x="1142330" y="433205"/>
                </a:cubicBezTo>
                <a:lnTo>
                  <a:pt x="798828" y="673541"/>
                </a:lnTo>
                <a:lnTo>
                  <a:pt x="775577" y="671608"/>
                </a:lnTo>
                <a:cubicBezTo>
                  <a:pt x="767415" y="675105"/>
                  <a:pt x="761218" y="682766"/>
                  <a:pt x="758395" y="694179"/>
                </a:cubicBezTo>
                <a:lnTo>
                  <a:pt x="756677" y="703033"/>
                </a:lnTo>
                <a:lnTo>
                  <a:pt x="741833" y="713419"/>
                </a:lnTo>
                <a:lnTo>
                  <a:pt x="740555" y="712250"/>
                </a:lnTo>
                <a:cubicBezTo>
                  <a:pt x="724035" y="698209"/>
                  <a:pt x="711575" y="699876"/>
                  <a:pt x="695022" y="709528"/>
                </a:cubicBezTo>
                <a:cubicBezTo>
                  <a:pt x="683106" y="717024"/>
                  <a:pt x="671190" y="724519"/>
                  <a:pt x="657707" y="728183"/>
                </a:cubicBezTo>
                <a:cubicBezTo>
                  <a:pt x="648647" y="731092"/>
                  <a:pt x="641154" y="737835"/>
                  <a:pt x="639438" y="749060"/>
                </a:cubicBezTo>
                <a:cubicBezTo>
                  <a:pt x="623248" y="742252"/>
                  <a:pt x="593856" y="751357"/>
                  <a:pt x="583673" y="766302"/>
                </a:cubicBezTo>
                <a:cubicBezTo>
                  <a:pt x="581627" y="770295"/>
                  <a:pt x="578607" y="771265"/>
                  <a:pt x="574398" y="770614"/>
                </a:cubicBezTo>
                <a:cubicBezTo>
                  <a:pt x="558538" y="771038"/>
                  <a:pt x="548026" y="778750"/>
                  <a:pt x="541077" y="791321"/>
                </a:cubicBezTo>
                <a:cubicBezTo>
                  <a:pt x="538008" y="797311"/>
                  <a:pt x="534773" y="799684"/>
                  <a:pt x="527544" y="800005"/>
                </a:cubicBezTo>
                <a:cubicBezTo>
                  <a:pt x="508879" y="799995"/>
                  <a:pt x="495132" y="810081"/>
                  <a:pt x="483546" y="824808"/>
                </a:cubicBezTo>
                <a:cubicBezTo>
                  <a:pt x="480097" y="828584"/>
                  <a:pt x="478480" y="829771"/>
                  <a:pt x="473892" y="826908"/>
                </a:cubicBezTo>
                <a:cubicBezTo>
                  <a:pt x="464501" y="822586"/>
                  <a:pt x="455226" y="826899"/>
                  <a:pt x="445357" y="830401"/>
                </a:cubicBezTo>
                <a:cubicBezTo>
                  <a:pt x="435274" y="835307"/>
                  <a:pt x="425190" y="840214"/>
                  <a:pt x="413209" y="834055"/>
                </a:cubicBezTo>
                <a:cubicBezTo>
                  <a:pt x="410618" y="832219"/>
                  <a:pt x="408191" y="833998"/>
                  <a:pt x="405551" y="837182"/>
                </a:cubicBezTo>
                <a:cubicBezTo>
                  <a:pt x="397844" y="845327"/>
                  <a:pt x="388734" y="853255"/>
                  <a:pt x="385400" y="865667"/>
                </a:cubicBezTo>
                <a:cubicBezTo>
                  <a:pt x="384113" y="874085"/>
                  <a:pt x="380713" y="872843"/>
                  <a:pt x="374937" y="868360"/>
                </a:cubicBezTo>
                <a:cubicBezTo>
                  <a:pt x="369755" y="864688"/>
                  <a:pt x="364371" y="861164"/>
                  <a:pt x="360227" y="856574"/>
                </a:cubicBezTo>
                <a:lnTo>
                  <a:pt x="355794" y="845494"/>
                </a:lnTo>
                <a:lnTo>
                  <a:pt x="481655" y="756017"/>
                </a:lnTo>
                <a:lnTo>
                  <a:pt x="485262" y="757533"/>
                </a:lnTo>
                <a:cubicBezTo>
                  <a:pt x="487947" y="757148"/>
                  <a:pt x="490374" y="754972"/>
                  <a:pt x="493437" y="750876"/>
                </a:cubicBezTo>
                <a:cubicBezTo>
                  <a:pt x="497246" y="746109"/>
                  <a:pt x="502320" y="744257"/>
                  <a:pt x="506800" y="740239"/>
                </a:cubicBezTo>
                <a:lnTo>
                  <a:pt x="510467" y="735535"/>
                </a:lnTo>
                <a:lnTo>
                  <a:pt x="564408" y="697187"/>
                </a:lnTo>
                <a:lnTo>
                  <a:pt x="565083" y="741746"/>
                </a:lnTo>
                <a:lnTo>
                  <a:pt x="583312" y="741746"/>
                </a:lnTo>
                <a:lnTo>
                  <a:pt x="582636" y="684360"/>
                </a:lnTo>
                <a:cubicBezTo>
                  <a:pt x="665003" y="625622"/>
                  <a:pt x="748046" y="566209"/>
                  <a:pt x="830414" y="507471"/>
                </a:cubicBezTo>
                <a:cubicBezTo>
                  <a:pt x="832439" y="505446"/>
                  <a:pt x="835140" y="504770"/>
                  <a:pt x="839866" y="502070"/>
                </a:cubicBezTo>
                <a:cubicBezTo>
                  <a:pt x="843917" y="517599"/>
                  <a:pt x="847967" y="531777"/>
                  <a:pt x="852019" y="545955"/>
                </a:cubicBezTo>
                <a:cubicBezTo>
                  <a:pt x="855394" y="545955"/>
                  <a:pt x="858095" y="545280"/>
                  <a:pt x="861470" y="545280"/>
                </a:cubicBezTo>
                <a:cubicBezTo>
                  <a:pt x="861470" y="533802"/>
                  <a:pt x="863496" y="521649"/>
                  <a:pt x="860796" y="510848"/>
                </a:cubicBezTo>
                <a:cubicBezTo>
                  <a:pt x="856070" y="493969"/>
                  <a:pt x="860796" y="483841"/>
                  <a:pt x="874972" y="474389"/>
                </a:cubicBezTo>
                <a:lnTo>
                  <a:pt x="1000442" y="385152"/>
                </a:lnTo>
                <a:lnTo>
                  <a:pt x="1001388" y="385165"/>
                </a:lnTo>
                <a:lnTo>
                  <a:pt x="1014728" y="431856"/>
                </a:lnTo>
                <a:cubicBezTo>
                  <a:pt x="1018104" y="431856"/>
                  <a:pt x="1020805" y="431856"/>
                  <a:pt x="1024180" y="431856"/>
                </a:cubicBezTo>
                <a:cubicBezTo>
                  <a:pt x="1024180" y="421054"/>
                  <a:pt x="1026880" y="408901"/>
                  <a:pt x="1023504" y="398773"/>
                </a:cubicBezTo>
                <a:cubicBezTo>
                  <a:pt x="1020129" y="388984"/>
                  <a:pt x="1019960" y="381389"/>
                  <a:pt x="1022661" y="374891"/>
                </a:cubicBezTo>
                <a:lnTo>
                  <a:pt x="1025044" y="372372"/>
                </a:lnTo>
                <a:lnTo>
                  <a:pt x="1025688" y="372461"/>
                </a:lnTo>
                <a:cubicBezTo>
                  <a:pt x="1027079" y="374299"/>
                  <a:pt x="1028470" y="376138"/>
                  <a:pt x="1029862" y="377978"/>
                </a:cubicBezTo>
                <a:cubicBezTo>
                  <a:pt x="1034259" y="381878"/>
                  <a:pt x="1036332" y="381755"/>
                  <a:pt x="1040226" y="377361"/>
                </a:cubicBezTo>
                <a:cubicBezTo>
                  <a:pt x="1042632" y="374817"/>
                  <a:pt x="1045622" y="374000"/>
                  <a:pt x="1048375" y="371914"/>
                </a:cubicBezTo>
                <a:cubicBezTo>
                  <a:pt x="1053314" y="368900"/>
                  <a:pt x="1055593" y="364283"/>
                  <a:pt x="1053949" y="358297"/>
                </a:cubicBezTo>
                <a:lnTo>
                  <a:pt x="1052329" y="348354"/>
                </a:lnTo>
                <a:lnTo>
                  <a:pt x="1096251" y="317841"/>
                </a:lnTo>
                <a:cubicBezTo>
                  <a:pt x="1115493" y="304085"/>
                  <a:pt x="1135240" y="289738"/>
                  <a:pt x="1156508" y="274547"/>
                </a:cubicBezTo>
                <a:close/>
                <a:moveTo>
                  <a:pt x="808640" y="295139"/>
                </a:moveTo>
                <a:cubicBezTo>
                  <a:pt x="813704" y="294971"/>
                  <a:pt x="818936" y="295815"/>
                  <a:pt x="822987" y="297503"/>
                </a:cubicBezTo>
                <a:cubicBezTo>
                  <a:pt x="845268" y="306279"/>
                  <a:pt x="866197" y="317757"/>
                  <a:pt x="893203" y="330584"/>
                </a:cubicBezTo>
                <a:lnTo>
                  <a:pt x="864911" y="351057"/>
                </a:lnTo>
                <a:lnTo>
                  <a:pt x="864035" y="346675"/>
                </a:lnTo>
                <a:cubicBezTo>
                  <a:pt x="862028" y="341608"/>
                  <a:pt x="859366" y="336709"/>
                  <a:pt x="856907" y="331661"/>
                </a:cubicBezTo>
                <a:cubicBezTo>
                  <a:pt x="854150" y="326208"/>
                  <a:pt x="844712" y="326905"/>
                  <a:pt x="838456" y="330249"/>
                </a:cubicBezTo>
                <a:cubicBezTo>
                  <a:pt x="830799" y="333374"/>
                  <a:pt x="824164" y="334505"/>
                  <a:pt x="819461" y="323007"/>
                </a:cubicBezTo>
                <a:cubicBezTo>
                  <a:pt x="818174" y="331426"/>
                  <a:pt x="821738" y="336285"/>
                  <a:pt x="823091" y="341521"/>
                </a:cubicBezTo>
                <a:cubicBezTo>
                  <a:pt x="823636" y="347350"/>
                  <a:pt x="824181" y="353178"/>
                  <a:pt x="817332" y="355712"/>
                </a:cubicBezTo>
                <a:cubicBezTo>
                  <a:pt x="811077" y="359054"/>
                  <a:pt x="803634" y="360778"/>
                  <a:pt x="799096" y="352895"/>
                </a:cubicBezTo>
                <a:cubicBezTo>
                  <a:pt x="796934" y="348253"/>
                  <a:pt x="792346" y="345391"/>
                  <a:pt x="788138" y="344741"/>
                </a:cubicBezTo>
                <a:cubicBezTo>
                  <a:pt x="774109" y="342575"/>
                  <a:pt x="770660" y="346351"/>
                  <a:pt x="772128" y="360223"/>
                </a:cubicBezTo>
                <a:cubicBezTo>
                  <a:pt x="758745" y="353847"/>
                  <a:pt x="745146" y="348875"/>
                  <a:pt x="730904" y="348111"/>
                </a:cubicBezTo>
                <a:lnTo>
                  <a:pt x="726091" y="348801"/>
                </a:lnTo>
                <a:lnTo>
                  <a:pt x="795306" y="298852"/>
                </a:lnTo>
                <a:cubicBezTo>
                  <a:pt x="798681" y="296489"/>
                  <a:pt x="803576" y="295308"/>
                  <a:pt x="808640" y="295139"/>
                </a:cubicBezTo>
                <a:close/>
                <a:moveTo>
                  <a:pt x="1071187" y="227877"/>
                </a:moveTo>
                <a:cubicBezTo>
                  <a:pt x="1078698" y="227287"/>
                  <a:pt x="1086293" y="229650"/>
                  <a:pt x="1095070" y="234713"/>
                </a:cubicBezTo>
                <a:cubicBezTo>
                  <a:pt x="1109922" y="243491"/>
                  <a:pt x="1126802" y="250242"/>
                  <a:pt x="1146380" y="259693"/>
                </a:cubicBezTo>
                <a:lnTo>
                  <a:pt x="1013868" y="354060"/>
                </a:lnTo>
                <a:lnTo>
                  <a:pt x="1010784" y="355064"/>
                </a:lnTo>
                <a:lnTo>
                  <a:pt x="990422" y="356915"/>
                </a:lnTo>
                <a:cubicBezTo>
                  <a:pt x="970842" y="348814"/>
                  <a:pt x="951264" y="338686"/>
                  <a:pt x="927633" y="327209"/>
                </a:cubicBezTo>
                <a:cubicBezTo>
                  <a:pt x="970842" y="295477"/>
                  <a:pt x="1010676" y="268471"/>
                  <a:pt x="1047809" y="238763"/>
                </a:cubicBezTo>
                <a:cubicBezTo>
                  <a:pt x="1056249" y="232012"/>
                  <a:pt x="1063675" y="228468"/>
                  <a:pt x="1071187" y="227877"/>
                </a:cubicBezTo>
                <a:close/>
                <a:moveTo>
                  <a:pt x="728388" y="254496"/>
                </a:moveTo>
                <a:lnTo>
                  <a:pt x="788556" y="282649"/>
                </a:lnTo>
                <a:lnTo>
                  <a:pt x="689248" y="354510"/>
                </a:lnTo>
                <a:lnTo>
                  <a:pt x="688833" y="354363"/>
                </a:lnTo>
                <a:cubicBezTo>
                  <a:pt x="666599" y="358114"/>
                  <a:pt x="646024" y="344186"/>
                  <a:pt x="624385" y="350102"/>
                </a:cubicBezTo>
                <a:cubicBezTo>
                  <a:pt x="619310" y="351954"/>
                  <a:pt x="613794" y="348807"/>
                  <a:pt x="609695" y="345739"/>
                </a:cubicBezTo>
                <a:lnTo>
                  <a:pt x="605955" y="343575"/>
                </a:lnTo>
                <a:lnTo>
                  <a:pt x="606121" y="342490"/>
                </a:lnTo>
                <a:cubicBezTo>
                  <a:pt x="607194" y="335474"/>
                  <a:pt x="611451" y="331104"/>
                  <a:pt x="619275" y="331594"/>
                </a:cubicBezTo>
                <a:cubicBezTo>
                  <a:pt x="632114" y="332141"/>
                  <a:pt x="641009" y="325615"/>
                  <a:pt x="648122" y="316660"/>
                </a:cubicBezTo>
                <a:cubicBezTo>
                  <a:pt x="654806" y="310511"/>
                  <a:pt x="660467" y="306359"/>
                  <a:pt x="669312" y="304852"/>
                </a:cubicBezTo>
                <a:cubicBezTo>
                  <a:pt x="675947" y="303721"/>
                  <a:pt x="676805" y="298109"/>
                  <a:pt x="674050" y="292656"/>
                </a:cubicBezTo>
                <a:cubicBezTo>
                  <a:pt x="672482" y="288823"/>
                  <a:pt x="664280" y="286122"/>
                  <a:pt x="670155" y="280565"/>
                </a:cubicBezTo>
                <a:cubicBezTo>
                  <a:pt x="675815" y="276412"/>
                  <a:pt x="683259" y="274690"/>
                  <a:pt x="690437" y="279389"/>
                </a:cubicBezTo>
                <a:cubicBezTo>
                  <a:pt x="696428" y="282467"/>
                  <a:pt x="698590" y="287110"/>
                  <a:pt x="702749" y="292779"/>
                </a:cubicBezTo>
                <a:cubicBezTo>
                  <a:pt x="696907" y="274642"/>
                  <a:pt x="707420" y="266930"/>
                  <a:pt x="720737" y="259651"/>
                </a:cubicBezTo>
                <a:close/>
                <a:moveTo>
                  <a:pt x="957341" y="181378"/>
                </a:moveTo>
                <a:cubicBezTo>
                  <a:pt x="961391" y="178677"/>
                  <a:pt x="969493" y="178003"/>
                  <a:pt x="974219" y="180028"/>
                </a:cubicBezTo>
                <a:cubicBezTo>
                  <a:pt x="998525" y="190830"/>
                  <a:pt x="1022829" y="202307"/>
                  <a:pt x="1050510" y="215810"/>
                </a:cubicBezTo>
                <a:cubicBezTo>
                  <a:pt x="1004600" y="249569"/>
                  <a:pt x="962067" y="281300"/>
                  <a:pt x="918856" y="311682"/>
                </a:cubicBezTo>
                <a:cubicBezTo>
                  <a:pt x="914130" y="315057"/>
                  <a:pt x="904678" y="316408"/>
                  <a:pt x="899278" y="314383"/>
                </a:cubicBezTo>
                <a:cubicBezTo>
                  <a:pt x="874298" y="303580"/>
                  <a:pt x="850667" y="292102"/>
                  <a:pt x="822311" y="278599"/>
                </a:cubicBezTo>
                <a:cubicBezTo>
                  <a:pt x="869572" y="244167"/>
                  <a:pt x="913456" y="212435"/>
                  <a:pt x="957341" y="181378"/>
                </a:cubicBezTo>
                <a:close/>
                <a:moveTo>
                  <a:pt x="899090" y="144849"/>
                </a:moveTo>
                <a:lnTo>
                  <a:pt x="908960" y="149498"/>
                </a:lnTo>
                <a:lnTo>
                  <a:pt x="910479" y="150351"/>
                </a:lnTo>
                <a:cubicBezTo>
                  <a:pt x="915339" y="156128"/>
                  <a:pt x="919374" y="159085"/>
                  <a:pt x="923710" y="159485"/>
                </a:cubicBezTo>
                <a:lnTo>
                  <a:pt x="927149" y="158066"/>
                </a:lnTo>
                <a:lnTo>
                  <a:pt x="946539" y="167200"/>
                </a:lnTo>
                <a:cubicBezTo>
                  <a:pt x="901304" y="200283"/>
                  <a:pt x="858770" y="232014"/>
                  <a:pt x="815560" y="262396"/>
                </a:cubicBezTo>
                <a:cubicBezTo>
                  <a:pt x="809484" y="266447"/>
                  <a:pt x="798006" y="265773"/>
                  <a:pt x="790580" y="263072"/>
                </a:cubicBezTo>
                <a:lnTo>
                  <a:pt x="747285" y="242896"/>
                </a:lnTo>
                <a:lnTo>
                  <a:pt x="762747" y="235527"/>
                </a:lnTo>
                <a:cubicBezTo>
                  <a:pt x="770170" y="233352"/>
                  <a:pt x="778005" y="232587"/>
                  <a:pt x="786422" y="233886"/>
                </a:cubicBezTo>
                <a:cubicBezTo>
                  <a:pt x="794030" y="235779"/>
                  <a:pt x="796884" y="231193"/>
                  <a:pt x="796556" y="223961"/>
                </a:cubicBezTo>
                <a:cubicBezTo>
                  <a:pt x="794806" y="197840"/>
                  <a:pt x="806342" y="188130"/>
                  <a:pt x="832400" y="191436"/>
                </a:cubicBezTo>
                <a:cubicBezTo>
                  <a:pt x="839415" y="192519"/>
                  <a:pt x="844861" y="189769"/>
                  <a:pt x="850307" y="187020"/>
                </a:cubicBezTo>
                <a:cubicBezTo>
                  <a:pt x="859202" y="180494"/>
                  <a:pt x="867290" y="174561"/>
                  <a:pt x="880294" y="178724"/>
                </a:cubicBezTo>
                <a:cubicBezTo>
                  <a:pt x="886285" y="181803"/>
                  <a:pt x="885361" y="173761"/>
                  <a:pt x="886004" y="169551"/>
                </a:cubicBezTo>
                <a:cubicBezTo>
                  <a:pt x="886433" y="166746"/>
                  <a:pt x="884057" y="163506"/>
                  <a:pt x="882274" y="161076"/>
                </a:cubicBezTo>
                <a:cubicBezTo>
                  <a:pt x="880277" y="160050"/>
                  <a:pt x="878710" y="156217"/>
                  <a:pt x="880327" y="155030"/>
                </a:cubicBezTo>
                <a:close/>
                <a:moveTo>
                  <a:pt x="981289" y="65856"/>
                </a:moveTo>
                <a:lnTo>
                  <a:pt x="1023080" y="64155"/>
                </a:lnTo>
                <a:cubicBezTo>
                  <a:pt x="1065192" y="63058"/>
                  <a:pt x="1107220" y="62890"/>
                  <a:pt x="1149079" y="64578"/>
                </a:cubicBezTo>
                <a:cubicBezTo>
                  <a:pt x="1201740" y="66603"/>
                  <a:pt x="1240898" y="101711"/>
                  <a:pt x="1258451" y="150996"/>
                </a:cubicBezTo>
                <a:cubicBezTo>
                  <a:pt x="1276680" y="201632"/>
                  <a:pt x="1288157" y="254968"/>
                  <a:pt x="1300986" y="307630"/>
                </a:cubicBezTo>
                <a:cubicBezTo>
                  <a:pt x="1302336" y="313706"/>
                  <a:pt x="1298285" y="324508"/>
                  <a:pt x="1292883" y="328560"/>
                </a:cubicBezTo>
                <a:cubicBezTo>
                  <a:pt x="1259127" y="353540"/>
                  <a:pt x="1224019" y="377845"/>
                  <a:pt x="1184861" y="404852"/>
                </a:cubicBezTo>
                <a:cubicBezTo>
                  <a:pt x="1180135" y="348814"/>
                  <a:pt x="1176084" y="298852"/>
                  <a:pt x="1172034" y="250918"/>
                </a:cubicBezTo>
                <a:cubicBezTo>
                  <a:pt x="1116673" y="225262"/>
                  <a:pt x="1061986" y="199775"/>
                  <a:pt x="1006539" y="173951"/>
                </a:cubicBezTo>
                <a:lnTo>
                  <a:pt x="934089" y="140297"/>
                </a:lnTo>
                <a:lnTo>
                  <a:pt x="932377" y="138023"/>
                </a:lnTo>
                <a:cubicBezTo>
                  <a:pt x="932705" y="135291"/>
                  <a:pt x="934739" y="132553"/>
                  <a:pt x="936571" y="129963"/>
                </a:cubicBezTo>
                <a:cubicBezTo>
                  <a:pt x="941043" y="124191"/>
                  <a:pt x="947892" y="121657"/>
                  <a:pt x="953338" y="118908"/>
                </a:cubicBezTo>
                <a:cubicBezTo>
                  <a:pt x="959594" y="115565"/>
                  <a:pt x="965254" y="111412"/>
                  <a:pt x="972697" y="109689"/>
                </a:cubicBezTo>
                <a:cubicBezTo>
                  <a:pt x="978523" y="109152"/>
                  <a:pt x="977384" y="102513"/>
                  <a:pt x="975815" y="98681"/>
                </a:cubicBezTo>
                <a:cubicBezTo>
                  <a:pt x="972466" y="92419"/>
                  <a:pt x="974299" y="89829"/>
                  <a:pt x="980338" y="87889"/>
                </a:cubicBezTo>
                <a:cubicBezTo>
                  <a:pt x="982550" y="87512"/>
                  <a:pt x="984761" y="87136"/>
                  <a:pt x="987187" y="85356"/>
                </a:cubicBezTo>
                <a:cubicBezTo>
                  <a:pt x="990207" y="84387"/>
                  <a:pt x="994036" y="82823"/>
                  <a:pt x="994680" y="78614"/>
                </a:cubicBezTo>
                <a:cubicBezTo>
                  <a:pt x="994515" y="74997"/>
                  <a:pt x="990091" y="75751"/>
                  <a:pt x="987501" y="73915"/>
                </a:cubicBezTo>
                <a:close/>
                <a:moveTo>
                  <a:pt x="896576" y="69304"/>
                </a:moveTo>
                <a:lnTo>
                  <a:pt x="911785" y="68685"/>
                </a:lnTo>
                <a:lnTo>
                  <a:pt x="903019" y="72361"/>
                </a:lnTo>
                <a:cubicBezTo>
                  <a:pt x="900379" y="75544"/>
                  <a:pt x="896335" y="78510"/>
                  <a:pt x="893151" y="75864"/>
                </a:cubicBezTo>
                <a:cubicBezTo>
                  <a:pt x="891154" y="74837"/>
                  <a:pt x="890869" y="73178"/>
                  <a:pt x="891137" y="71424"/>
                </a:cubicBezTo>
                <a:lnTo>
                  <a:pt x="891237" y="71040"/>
                </a:lnTo>
                <a:close/>
                <a:moveTo>
                  <a:pt x="757498" y="88883"/>
                </a:moveTo>
                <a:lnTo>
                  <a:pt x="774289" y="88883"/>
                </a:lnTo>
                <a:lnTo>
                  <a:pt x="763298" y="93425"/>
                </a:lnTo>
                <a:cubicBezTo>
                  <a:pt x="759477" y="96695"/>
                  <a:pt x="756123" y="101025"/>
                  <a:pt x="752970" y="105206"/>
                </a:cubicBezTo>
                <a:cubicBezTo>
                  <a:pt x="751246" y="107094"/>
                  <a:pt x="749967" y="109589"/>
                  <a:pt x="748370" y="111227"/>
                </a:cubicBezTo>
                <a:cubicBezTo>
                  <a:pt x="746773" y="112866"/>
                  <a:pt x="744858" y="113648"/>
                  <a:pt x="741863" y="112108"/>
                </a:cubicBezTo>
                <a:cubicBezTo>
                  <a:pt x="738464" y="110865"/>
                  <a:pt x="737127" y="109043"/>
                  <a:pt x="736748" y="106830"/>
                </a:cubicBezTo>
                <a:lnTo>
                  <a:pt x="737069" y="102925"/>
                </a:lnTo>
                <a:close/>
                <a:moveTo>
                  <a:pt x="1116081" y="9892"/>
                </a:moveTo>
                <a:cubicBezTo>
                  <a:pt x="1159037" y="1453"/>
                  <a:pt x="1202752" y="-2598"/>
                  <a:pt x="1247649" y="1791"/>
                </a:cubicBezTo>
                <a:cubicBezTo>
                  <a:pt x="1284106" y="5841"/>
                  <a:pt x="1312463" y="25421"/>
                  <a:pt x="1313813" y="57828"/>
                </a:cubicBezTo>
                <a:cubicBezTo>
                  <a:pt x="1320564" y="181378"/>
                  <a:pt x="1325966" y="305604"/>
                  <a:pt x="1325290" y="428480"/>
                </a:cubicBezTo>
                <a:cubicBezTo>
                  <a:pt x="1325290" y="475741"/>
                  <a:pt x="1300310" y="514224"/>
                  <a:pt x="1259127" y="543255"/>
                </a:cubicBezTo>
                <a:lnTo>
                  <a:pt x="1187579" y="594035"/>
                </a:lnTo>
                <a:lnTo>
                  <a:pt x="1183722" y="588938"/>
                </a:lnTo>
                <a:cubicBezTo>
                  <a:pt x="1176544" y="584239"/>
                  <a:pt x="1168341" y="581537"/>
                  <a:pt x="1157928" y="579211"/>
                </a:cubicBezTo>
                <a:cubicBezTo>
                  <a:pt x="1167053" y="589956"/>
                  <a:pt x="1167762" y="599399"/>
                  <a:pt x="1160649" y="608355"/>
                </a:cubicBezTo>
                <a:cubicBezTo>
                  <a:pt x="1156987" y="613535"/>
                  <a:pt x="1151969" y="613478"/>
                  <a:pt x="1149213" y="608026"/>
                </a:cubicBezTo>
                <a:cubicBezTo>
                  <a:pt x="1147860" y="602790"/>
                  <a:pt x="1144889" y="598741"/>
                  <a:pt x="1141919" y="594691"/>
                </a:cubicBezTo>
                <a:cubicBezTo>
                  <a:pt x="1133602" y="583354"/>
                  <a:pt x="1122380" y="581621"/>
                  <a:pt x="1110464" y="589118"/>
                </a:cubicBezTo>
                <a:cubicBezTo>
                  <a:pt x="1108038" y="590897"/>
                  <a:pt x="1105611" y="592676"/>
                  <a:pt x="1103185" y="594456"/>
                </a:cubicBezTo>
                <a:cubicBezTo>
                  <a:pt x="1099357" y="596019"/>
                  <a:pt x="1094933" y="596773"/>
                  <a:pt x="1091154" y="593316"/>
                </a:cubicBezTo>
                <a:cubicBezTo>
                  <a:pt x="1087160" y="591263"/>
                  <a:pt x="1089206" y="587271"/>
                  <a:pt x="1090445" y="583872"/>
                </a:cubicBezTo>
                <a:cubicBezTo>
                  <a:pt x="1091089" y="579662"/>
                  <a:pt x="1093944" y="575076"/>
                  <a:pt x="1090164" y="571620"/>
                </a:cubicBezTo>
                <a:cubicBezTo>
                  <a:pt x="1087194" y="567571"/>
                  <a:pt x="1082342" y="571131"/>
                  <a:pt x="1078513" y="572694"/>
                </a:cubicBezTo>
                <a:cubicBezTo>
                  <a:pt x="1028408" y="585783"/>
                  <a:pt x="982035" y="607347"/>
                  <a:pt x="932903" y="623459"/>
                </a:cubicBezTo>
                <a:cubicBezTo>
                  <a:pt x="916994" y="628902"/>
                  <a:pt x="901084" y="634345"/>
                  <a:pt x="883987" y="638168"/>
                </a:cubicBezTo>
                <a:cubicBezTo>
                  <a:pt x="877352" y="639298"/>
                  <a:pt x="874711" y="642481"/>
                  <a:pt x="871048" y="647660"/>
                </a:cubicBezTo>
                <a:cubicBezTo>
                  <a:pt x="867467" y="654647"/>
                  <a:pt x="865677" y="658141"/>
                  <a:pt x="862906" y="659239"/>
                </a:cubicBezTo>
                <a:lnTo>
                  <a:pt x="852600" y="657186"/>
                </a:lnTo>
                <a:lnTo>
                  <a:pt x="1294234" y="348814"/>
                </a:lnTo>
                <a:cubicBezTo>
                  <a:pt x="1315164" y="333960"/>
                  <a:pt x="1323265" y="320458"/>
                  <a:pt x="1315840" y="295478"/>
                </a:cubicBezTo>
                <a:cubicBezTo>
                  <a:pt x="1301660" y="245516"/>
                  <a:pt x="1292209" y="194207"/>
                  <a:pt x="1273981" y="145596"/>
                </a:cubicBezTo>
                <a:cubicBezTo>
                  <a:pt x="1251700" y="86183"/>
                  <a:pt x="1204440" y="51076"/>
                  <a:pt x="1141652" y="44999"/>
                </a:cubicBezTo>
                <a:cubicBezTo>
                  <a:pt x="1091691" y="40273"/>
                  <a:pt x="1040379" y="44325"/>
                  <a:pt x="989070" y="44325"/>
                </a:cubicBezTo>
                <a:cubicBezTo>
                  <a:pt x="1030929" y="31160"/>
                  <a:pt x="1073125" y="18332"/>
                  <a:pt x="1116081" y="9892"/>
                </a:cubicBezTo>
                <a:close/>
              </a:path>
            </a:pathLst>
          </a:custGeom>
          <a:solidFill>
            <a:schemeClr val="accent1"/>
          </a:solidFill>
          <a:ln w="4485" cap="flat">
            <a:noFill/>
            <a:prstDash val="solid"/>
            <a:miter/>
          </a:ln>
        </p:spPr>
        <p:txBody>
          <a:bodyPr wrap="square" rtlCol="0" anchor="ctr">
            <a:noAutofit/>
          </a:bodyPr>
          <a:lstStyle/>
          <a:p>
            <a:endParaRPr lang="en-US"/>
          </a:p>
        </p:txBody>
      </p:sp>
      <p:sp>
        <p:nvSpPr>
          <p:cNvPr id="4" name="Rectangle 3">
            <a:extLst>
              <a:ext uri="{FF2B5EF4-FFF2-40B4-BE49-F238E27FC236}">
                <a16:creationId xmlns:a16="http://schemas.microsoft.com/office/drawing/2014/main" id="{FFB18332-FF33-3044-AF94-216AE8DE74D8}"/>
              </a:ext>
            </a:extLst>
          </p:cNvPr>
          <p:cNvSpPr/>
          <p:nvPr/>
        </p:nvSpPr>
        <p:spPr>
          <a:xfrm>
            <a:off x="0" y="4542517"/>
            <a:ext cx="6096000" cy="2339102"/>
          </a:xfrm>
          <a:prstGeom prst="rect">
            <a:avLst/>
          </a:prstGeom>
        </p:spPr>
        <p:txBody>
          <a:bodyPr>
            <a:spAutoFit/>
          </a:bodyPr>
          <a:lstStyle/>
          <a:p>
            <a:r>
              <a:rPr lang="en-GB" sz="1600" dirty="0"/>
              <a:t>Azar </a:t>
            </a:r>
            <a:r>
              <a:rPr lang="en-GB" sz="1600" dirty="0" err="1"/>
              <a:t>MahmoumGonbadi</a:t>
            </a:r>
            <a:endParaRPr lang="en-GB" sz="1600" dirty="0"/>
          </a:p>
          <a:p>
            <a:r>
              <a:rPr lang="en-GB" sz="1600" dirty="0"/>
              <a:t>Early Stage Researcher (ReTrace Project)</a:t>
            </a:r>
          </a:p>
          <a:p>
            <a:r>
              <a:rPr lang="en-GB" sz="1600" dirty="0"/>
              <a:t>ReTraCE H2020-MSCA-ITN-2018 –</a:t>
            </a:r>
          </a:p>
          <a:p>
            <a:r>
              <a:rPr lang="en-GB" sz="1600" dirty="0">
                <a:solidFill>
                  <a:srgbClr val="0070C0"/>
                </a:solidFill>
                <a:hlinkClick r:id="rId2">
                  <a:extLst>
                    <a:ext uri="{A12FA001-AC4F-418D-AE19-62706E023703}">
                      <ahyp:hlinkClr xmlns:ahyp="http://schemas.microsoft.com/office/drawing/2018/hyperlinkcolor" val="tx"/>
                    </a:ext>
                  </a:extLst>
                </a:hlinkClick>
              </a:rPr>
              <a:t>http://www.retrace-itn.eu/research/esrs/azar-mahmoumgonbadi/</a:t>
            </a:r>
            <a:endParaRPr lang="en-GB" sz="1600" dirty="0">
              <a:solidFill>
                <a:srgbClr val="0070C0"/>
              </a:solidFill>
            </a:endParaRPr>
          </a:p>
          <a:p>
            <a:r>
              <a:rPr lang="en-GB" sz="1600" dirty="0"/>
              <a:t>PhD Candidate at Operations Management &amp; Decision Sciences division</a:t>
            </a:r>
          </a:p>
          <a:p>
            <a:r>
              <a:rPr lang="en-GB" sz="1600" dirty="0"/>
              <a:t>Sheffield University Management School</a:t>
            </a:r>
          </a:p>
          <a:p>
            <a:r>
              <a:rPr lang="en-GB" sz="1600" dirty="0"/>
              <a:t>The University of Sheffield</a:t>
            </a:r>
          </a:p>
          <a:p>
            <a:r>
              <a:rPr lang="en-GB" sz="1600" dirty="0"/>
              <a:t>E-mail: </a:t>
            </a:r>
            <a:r>
              <a:rPr lang="en-GB" sz="1600" dirty="0">
                <a:solidFill>
                  <a:srgbClr val="0070C0"/>
                </a:solidFill>
                <a:hlinkClick r:id="rId3">
                  <a:extLst>
                    <a:ext uri="{A12FA001-AC4F-418D-AE19-62706E023703}">
                      <ahyp:hlinkClr xmlns:ahyp="http://schemas.microsoft.com/office/drawing/2018/hyperlinkcolor" val="tx"/>
                    </a:ext>
                  </a:extLst>
                </a:hlinkClick>
              </a:rPr>
              <a:t>a.mahmoum@sheffield.ac.uk</a:t>
            </a:r>
            <a:endParaRPr lang="en-GB" dirty="0">
              <a:solidFill>
                <a:srgbClr val="0070C0"/>
              </a:solidFill>
            </a:endParaRPr>
          </a:p>
        </p:txBody>
      </p:sp>
      <p:pic>
        <p:nvPicPr>
          <p:cNvPr id="47" name="Picture 46">
            <a:extLst>
              <a:ext uri="{FF2B5EF4-FFF2-40B4-BE49-F238E27FC236}">
                <a16:creationId xmlns:a16="http://schemas.microsoft.com/office/drawing/2014/main" id="{4F8E416C-14CB-F546-890E-2E68FDFB3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49" name="Picture 48">
            <a:extLst>
              <a:ext uri="{FF2B5EF4-FFF2-40B4-BE49-F238E27FC236}">
                <a16:creationId xmlns:a16="http://schemas.microsoft.com/office/drawing/2014/main" id="{721A010E-0BEA-5440-BA6C-BD09BB8FB9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pic>
        <p:nvPicPr>
          <p:cNvPr id="50" name="Picture 2" descr="http://www.retrace-itn.eu/wp-content/uploads/2019/03/european-union-155207_960_720-e1552727557102.png">
            <a:extLst>
              <a:ext uri="{FF2B5EF4-FFF2-40B4-BE49-F238E27FC236}">
                <a16:creationId xmlns:a16="http://schemas.microsoft.com/office/drawing/2014/main" id="{650F0221-73DC-4C45-A39B-C807E8288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745" y="1081588"/>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E2B164DD-D89F-B74F-841B-8860AD9E89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2614" y="123043"/>
            <a:ext cx="2336262" cy="742206"/>
          </a:xfrm>
          <a:prstGeom prst="rect">
            <a:avLst/>
          </a:prstGeom>
        </p:spPr>
      </p:pic>
    </p:spTree>
    <p:extLst>
      <p:ext uri="{BB962C8B-B14F-4D97-AF65-F5344CB8AC3E}">
        <p14:creationId xmlns:p14="http://schemas.microsoft.com/office/powerpoint/2010/main" val="236801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TextBox 10"/>
          <p:cNvSpPr txBox="1"/>
          <p:nvPr/>
        </p:nvSpPr>
        <p:spPr>
          <a:xfrm rot="16200000">
            <a:off x="-1670846" y="3044280"/>
            <a:ext cx="4608518" cy="769441"/>
          </a:xfrm>
          <a:prstGeom prst="rect">
            <a:avLst/>
          </a:prstGeom>
          <a:noFill/>
        </p:spPr>
        <p:txBody>
          <a:bodyPr wrap="square" rtlCol="0">
            <a:spAutoFit/>
          </a:bodyPr>
          <a:lstStyle/>
          <a:p>
            <a:pPr algn="ctr"/>
            <a:r>
              <a:rPr lang="en-US" altLang="ko-KR" sz="4400" b="1" dirty="0">
                <a:solidFill>
                  <a:schemeClr val="bg1"/>
                </a:solidFill>
                <a:latin typeface="Arial" pitchFamily="34" charset="0"/>
                <a:cs typeface="Arial" pitchFamily="34" charset="0"/>
              </a:rPr>
              <a:t>Introduction</a:t>
            </a:r>
            <a:endParaRPr lang="ko-KR" altLang="en-US" sz="4400" b="1" dirty="0">
              <a:solidFill>
                <a:schemeClr val="bg1"/>
              </a:solidFill>
              <a:latin typeface="Arial" pitchFamily="34" charset="0"/>
              <a:cs typeface="Arial" pitchFamily="34" charset="0"/>
            </a:endParaRPr>
          </a:p>
        </p:txBody>
      </p:sp>
      <p:sp>
        <p:nvSpPr>
          <p:cNvPr id="41" name="Rectangle 12">
            <a:extLst>
              <a:ext uri="{FF2B5EF4-FFF2-40B4-BE49-F238E27FC236}">
                <a16:creationId xmlns:a16="http://schemas.microsoft.com/office/drawing/2014/main" id="{9287099C-5872-4EBE-B8C6-AC6C44C95399}"/>
              </a:ext>
            </a:extLst>
          </p:cNvPr>
          <p:cNvSpPr/>
          <p:nvPr/>
        </p:nvSpPr>
        <p:spPr>
          <a:xfrm>
            <a:off x="5375920" y="571903"/>
            <a:ext cx="592056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dirty="0"/>
          </a:p>
        </p:txBody>
      </p:sp>
      <p:sp>
        <p:nvSpPr>
          <p:cNvPr id="42" name="Rectangle 13">
            <a:extLst>
              <a:ext uri="{FF2B5EF4-FFF2-40B4-BE49-F238E27FC236}">
                <a16:creationId xmlns:a16="http://schemas.microsoft.com/office/drawing/2014/main" id="{118A4AC8-C68A-42EF-9875-9688024B5701}"/>
              </a:ext>
            </a:extLst>
          </p:cNvPr>
          <p:cNvSpPr/>
          <p:nvPr/>
        </p:nvSpPr>
        <p:spPr>
          <a:xfrm>
            <a:off x="5375920" y="2540253"/>
            <a:ext cx="5920561"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ectangle 14">
            <a:extLst>
              <a:ext uri="{FF2B5EF4-FFF2-40B4-BE49-F238E27FC236}">
                <a16:creationId xmlns:a16="http://schemas.microsoft.com/office/drawing/2014/main" id="{1F457674-F9CB-4E0D-9326-BCCFEEA3624C}"/>
              </a:ext>
            </a:extLst>
          </p:cNvPr>
          <p:cNvSpPr/>
          <p:nvPr/>
        </p:nvSpPr>
        <p:spPr>
          <a:xfrm>
            <a:off x="5375919" y="4561841"/>
            <a:ext cx="5920561"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Text Placeholder 15">
            <a:extLst>
              <a:ext uri="{FF2B5EF4-FFF2-40B4-BE49-F238E27FC236}">
                <a16:creationId xmlns:a16="http://schemas.microsoft.com/office/drawing/2014/main" id="{98793EA4-A764-46E5-902D-E608B4010477}"/>
              </a:ext>
            </a:extLst>
          </p:cNvPr>
          <p:cNvSpPr txBox="1">
            <a:spLocks/>
          </p:cNvSpPr>
          <p:nvPr/>
        </p:nvSpPr>
        <p:spPr>
          <a:xfrm>
            <a:off x="5499745" y="60788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Linear Economy</a:t>
            </a:r>
          </a:p>
        </p:txBody>
      </p:sp>
      <p:sp>
        <p:nvSpPr>
          <p:cNvPr id="61" name="Text Placeholder 15">
            <a:extLst>
              <a:ext uri="{FF2B5EF4-FFF2-40B4-BE49-F238E27FC236}">
                <a16:creationId xmlns:a16="http://schemas.microsoft.com/office/drawing/2014/main" id="{549D0D55-170F-4A6A-B81C-A60AF8B25AAA}"/>
              </a:ext>
            </a:extLst>
          </p:cNvPr>
          <p:cNvSpPr txBox="1">
            <a:spLocks/>
          </p:cNvSpPr>
          <p:nvPr/>
        </p:nvSpPr>
        <p:spPr>
          <a:xfrm>
            <a:off x="5499745" y="257623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Supply Chain Management</a:t>
            </a:r>
          </a:p>
        </p:txBody>
      </p:sp>
      <p:sp>
        <p:nvSpPr>
          <p:cNvPr id="62" name="Text Placeholder 15">
            <a:extLst>
              <a:ext uri="{FF2B5EF4-FFF2-40B4-BE49-F238E27FC236}">
                <a16:creationId xmlns:a16="http://schemas.microsoft.com/office/drawing/2014/main" id="{4CC8FFC1-F641-49B1-948F-ED207961F305}"/>
              </a:ext>
            </a:extLst>
          </p:cNvPr>
          <p:cNvSpPr txBox="1">
            <a:spLocks/>
          </p:cNvSpPr>
          <p:nvPr/>
        </p:nvSpPr>
        <p:spPr>
          <a:xfrm>
            <a:off x="5499745" y="454458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Closed-Loop Supply Chain </a:t>
            </a:r>
          </a:p>
        </p:txBody>
      </p:sp>
      <p:sp>
        <p:nvSpPr>
          <p:cNvPr id="63" name="TextBox 62">
            <a:extLst>
              <a:ext uri="{FF2B5EF4-FFF2-40B4-BE49-F238E27FC236}">
                <a16:creationId xmlns:a16="http://schemas.microsoft.com/office/drawing/2014/main" id="{8A3982F8-35F1-406C-BCE8-1751087AB0C6}"/>
              </a:ext>
            </a:extLst>
          </p:cNvPr>
          <p:cNvSpPr txBox="1"/>
          <p:nvPr/>
        </p:nvSpPr>
        <p:spPr>
          <a:xfrm>
            <a:off x="5664996" y="989356"/>
            <a:ext cx="5742077" cy="861774"/>
          </a:xfrm>
          <a:prstGeom prst="rect">
            <a:avLst/>
          </a:prstGeom>
          <a:noFill/>
        </p:spPr>
        <p:txBody>
          <a:bodyPr wrap="square" rtlCol="0">
            <a:spAutoFit/>
          </a:bodyPr>
          <a:lstStyle/>
          <a:p>
            <a:r>
              <a:rPr lang="en-GB" sz="1600" dirty="0"/>
              <a:t>Growing concerns about the environmental and social impact of industrial production and business operations. </a:t>
            </a:r>
          </a:p>
          <a:p>
            <a:endParaRPr lang="en-US" altLang="ko-KR" sz="1600"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id="{682A89ED-C573-4B0B-BBDE-3A29287FBE0B}"/>
              </a:ext>
            </a:extLst>
          </p:cNvPr>
          <p:cNvSpPr txBox="1"/>
          <p:nvPr/>
        </p:nvSpPr>
        <p:spPr>
          <a:xfrm>
            <a:off x="5664996" y="1720542"/>
            <a:ext cx="5976877" cy="338554"/>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Make-use-dispose model </a:t>
            </a:r>
          </a:p>
        </p:txBody>
      </p:sp>
      <p:sp>
        <p:nvSpPr>
          <p:cNvPr id="66" name="Oval 20">
            <a:extLst>
              <a:ext uri="{FF2B5EF4-FFF2-40B4-BE49-F238E27FC236}">
                <a16:creationId xmlns:a16="http://schemas.microsoft.com/office/drawing/2014/main" id="{4274AFEF-EA3B-4183-AFB9-8E6575FB3FF6}"/>
              </a:ext>
            </a:extLst>
          </p:cNvPr>
          <p:cNvSpPr/>
          <p:nvPr/>
        </p:nvSpPr>
        <p:spPr>
          <a:xfrm>
            <a:off x="5475154" y="106465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8" name="Oval 22">
            <a:extLst>
              <a:ext uri="{FF2B5EF4-FFF2-40B4-BE49-F238E27FC236}">
                <a16:creationId xmlns:a16="http://schemas.microsoft.com/office/drawing/2014/main" id="{46AAAC93-EEB7-4BE9-AB9F-FC0C8D893DEE}"/>
              </a:ext>
            </a:extLst>
          </p:cNvPr>
          <p:cNvSpPr/>
          <p:nvPr/>
        </p:nvSpPr>
        <p:spPr>
          <a:xfrm>
            <a:off x="5475154" y="17958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9" name="TextBox 68">
            <a:extLst>
              <a:ext uri="{FF2B5EF4-FFF2-40B4-BE49-F238E27FC236}">
                <a16:creationId xmlns:a16="http://schemas.microsoft.com/office/drawing/2014/main" id="{7EF69759-D296-4CAE-B224-5BA388796D6F}"/>
              </a:ext>
            </a:extLst>
          </p:cNvPr>
          <p:cNvSpPr txBox="1"/>
          <p:nvPr/>
        </p:nvSpPr>
        <p:spPr>
          <a:xfrm>
            <a:off x="5664996" y="2086135"/>
            <a:ext cx="5742077" cy="338554"/>
          </a:xfrm>
          <a:prstGeom prst="rect">
            <a:avLst/>
          </a:prstGeom>
          <a:noFill/>
        </p:spPr>
        <p:txBody>
          <a:bodyPr wrap="square" rtlCol="0">
            <a:spAutoFit/>
          </a:bodyPr>
          <a:lstStyle/>
          <a:p>
            <a:r>
              <a:rPr lang="en-GB" sz="1600" dirty="0"/>
              <a:t>Long-lasting effects &amp; responsiveness of production systems</a:t>
            </a:r>
            <a:r>
              <a:rPr lang="en-GB" sz="1100" dirty="0"/>
              <a:t> </a:t>
            </a:r>
            <a:endParaRPr lang="en-US" altLang="ko-KR" sz="1100" dirty="0">
              <a:solidFill>
                <a:schemeClr val="tx1">
                  <a:lumMod val="75000"/>
                  <a:lumOff val="25000"/>
                </a:schemeClr>
              </a:solidFill>
              <a:cs typeface="Arial" pitchFamily="34" charset="0"/>
            </a:endParaRPr>
          </a:p>
        </p:txBody>
      </p:sp>
      <p:sp>
        <p:nvSpPr>
          <p:cNvPr id="70" name="Oval 39">
            <a:extLst>
              <a:ext uri="{FF2B5EF4-FFF2-40B4-BE49-F238E27FC236}">
                <a16:creationId xmlns:a16="http://schemas.microsoft.com/office/drawing/2014/main" id="{9B979A8C-9158-414D-A98C-043414F3F84B}"/>
              </a:ext>
            </a:extLst>
          </p:cNvPr>
          <p:cNvSpPr/>
          <p:nvPr/>
        </p:nvSpPr>
        <p:spPr>
          <a:xfrm>
            <a:off x="5475154" y="2161433"/>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1" name="TextBox 70">
            <a:extLst>
              <a:ext uri="{FF2B5EF4-FFF2-40B4-BE49-F238E27FC236}">
                <a16:creationId xmlns:a16="http://schemas.microsoft.com/office/drawing/2014/main" id="{9559C161-2D56-41F0-AE6B-C955AF137C02}"/>
              </a:ext>
            </a:extLst>
          </p:cNvPr>
          <p:cNvSpPr txBox="1"/>
          <p:nvPr/>
        </p:nvSpPr>
        <p:spPr>
          <a:xfrm>
            <a:off x="5664996" y="2965450"/>
            <a:ext cx="5739379" cy="307777"/>
          </a:xfrm>
          <a:prstGeom prst="rect">
            <a:avLst/>
          </a:prstGeom>
          <a:noFill/>
        </p:spPr>
        <p:txBody>
          <a:bodyPr wrap="square" rtlCol="0">
            <a:spAutoFit/>
          </a:bodyPr>
          <a:lstStyle/>
          <a:p>
            <a:r>
              <a:rPr lang="en-US" altLang="ko-KR" sz="1400" dirty="0">
                <a:cs typeface="Arial" pitchFamily="34" charset="0"/>
              </a:rPr>
              <a:t>Design a proper reverse logistic (RL) and CLSC network </a:t>
            </a:r>
            <a:endParaRPr lang="en-US" altLang="ko-KR" sz="1400" dirty="0">
              <a:solidFill>
                <a:schemeClr val="tx1">
                  <a:lumMod val="75000"/>
                  <a:lumOff val="25000"/>
                </a:schemeClr>
              </a:solidFill>
              <a:cs typeface="Arial" pitchFamily="34" charset="0"/>
            </a:endParaRPr>
          </a:p>
        </p:txBody>
      </p:sp>
      <p:sp>
        <p:nvSpPr>
          <p:cNvPr id="72" name="TextBox 71">
            <a:extLst>
              <a:ext uri="{FF2B5EF4-FFF2-40B4-BE49-F238E27FC236}">
                <a16:creationId xmlns:a16="http://schemas.microsoft.com/office/drawing/2014/main" id="{C38807E8-2E3C-4B0B-A9F5-15E12C6F35A0}"/>
              </a:ext>
            </a:extLst>
          </p:cNvPr>
          <p:cNvSpPr txBox="1"/>
          <p:nvPr/>
        </p:nvSpPr>
        <p:spPr>
          <a:xfrm>
            <a:off x="5664996" y="3331042"/>
            <a:ext cx="5739379" cy="338554"/>
          </a:xfrm>
          <a:prstGeom prst="rect">
            <a:avLst/>
          </a:prstGeom>
          <a:noFill/>
        </p:spPr>
        <p:txBody>
          <a:bodyPr wrap="square" rtlCol="0">
            <a:spAutoFit/>
          </a:bodyPr>
          <a:lstStyle/>
          <a:p>
            <a:r>
              <a:rPr lang="en-US" altLang="ko-KR" sz="1600" dirty="0">
                <a:cs typeface="Arial" pitchFamily="34" charset="0"/>
              </a:rPr>
              <a:t>The reprocessing of product flows, after market recovery </a:t>
            </a:r>
          </a:p>
        </p:txBody>
      </p:sp>
      <p:sp>
        <p:nvSpPr>
          <p:cNvPr id="73" name="TextBox 72">
            <a:extLst>
              <a:ext uri="{FF2B5EF4-FFF2-40B4-BE49-F238E27FC236}">
                <a16:creationId xmlns:a16="http://schemas.microsoft.com/office/drawing/2014/main" id="{9CA5A8C7-986F-446D-BDAF-AD4AED75BCEB}"/>
              </a:ext>
            </a:extLst>
          </p:cNvPr>
          <p:cNvSpPr txBox="1"/>
          <p:nvPr/>
        </p:nvSpPr>
        <p:spPr>
          <a:xfrm>
            <a:off x="5664996" y="3696636"/>
            <a:ext cx="5739379" cy="338554"/>
          </a:xfrm>
          <a:prstGeom prst="rect">
            <a:avLst/>
          </a:prstGeom>
          <a:noFill/>
        </p:spPr>
        <p:txBody>
          <a:bodyPr wrap="square" rtlCol="0">
            <a:spAutoFit/>
          </a:bodyPr>
          <a:lstStyle/>
          <a:p>
            <a:r>
              <a:rPr lang="en-US" altLang="ko-KR" sz="1600" dirty="0">
                <a:cs typeface="Arial" pitchFamily="34" charset="0"/>
              </a:rPr>
              <a:t>Forward flows and reverse flows </a:t>
            </a:r>
          </a:p>
        </p:txBody>
      </p:sp>
      <p:sp>
        <p:nvSpPr>
          <p:cNvPr id="74" name="Oval 45">
            <a:extLst>
              <a:ext uri="{FF2B5EF4-FFF2-40B4-BE49-F238E27FC236}">
                <a16:creationId xmlns:a16="http://schemas.microsoft.com/office/drawing/2014/main" id="{D6CE6720-15C5-4069-ABD0-A4BB58416E36}"/>
              </a:ext>
            </a:extLst>
          </p:cNvPr>
          <p:cNvSpPr/>
          <p:nvPr/>
        </p:nvSpPr>
        <p:spPr>
          <a:xfrm>
            <a:off x="5475154" y="3040748"/>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5" name="Oval 46">
            <a:extLst>
              <a:ext uri="{FF2B5EF4-FFF2-40B4-BE49-F238E27FC236}">
                <a16:creationId xmlns:a16="http://schemas.microsoft.com/office/drawing/2014/main" id="{F80C60C4-0599-4334-81E2-B1684F900171}"/>
              </a:ext>
            </a:extLst>
          </p:cNvPr>
          <p:cNvSpPr/>
          <p:nvPr/>
        </p:nvSpPr>
        <p:spPr>
          <a:xfrm>
            <a:off x="5475154" y="3406341"/>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6" name="Oval 47">
            <a:extLst>
              <a:ext uri="{FF2B5EF4-FFF2-40B4-BE49-F238E27FC236}">
                <a16:creationId xmlns:a16="http://schemas.microsoft.com/office/drawing/2014/main" id="{86EF37B6-CC1C-4C86-88F7-1D74059E6E1D}"/>
              </a:ext>
            </a:extLst>
          </p:cNvPr>
          <p:cNvSpPr/>
          <p:nvPr/>
        </p:nvSpPr>
        <p:spPr>
          <a:xfrm>
            <a:off x="5475154" y="3771934"/>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7" name="TextBox 76">
            <a:extLst>
              <a:ext uri="{FF2B5EF4-FFF2-40B4-BE49-F238E27FC236}">
                <a16:creationId xmlns:a16="http://schemas.microsoft.com/office/drawing/2014/main" id="{0A728CAC-1409-451A-87C3-8E7946FECF05}"/>
              </a:ext>
            </a:extLst>
          </p:cNvPr>
          <p:cNvSpPr txBox="1"/>
          <p:nvPr/>
        </p:nvSpPr>
        <p:spPr>
          <a:xfrm>
            <a:off x="5664996" y="4062229"/>
            <a:ext cx="5739379" cy="523220"/>
          </a:xfrm>
          <a:prstGeom prst="rect">
            <a:avLst/>
          </a:prstGeom>
          <a:noFill/>
        </p:spPr>
        <p:txBody>
          <a:bodyPr wrap="square" rtlCol="0">
            <a:spAutoFit/>
          </a:bodyPr>
          <a:lstStyle/>
          <a:p>
            <a:r>
              <a:rPr lang="en-US" altLang="ko-KR" sz="1400" dirty="0">
                <a:cs typeface="Arial" pitchFamily="34" charset="0"/>
              </a:rPr>
              <a:t>Various facilities required to collect and dismantle products at the end of their service life </a:t>
            </a:r>
          </a:p>
        </p:txBody>
      </p:sp>
      <p:sp>
        <p:nvSpPr>
          <p:cNvPr id="78" name="Oval 49">
            <a:extLst>
              <a:ext uri="{FF2B5EF4-FFF2-40B4-BE49-F238E27FC236}">
                <a16:creationId xmlns:a16="http://schemas.microsoft.com/office/drawing/2014/main" id="{EA00FA67-2D34-4198-91D4-27163AE468AE}"/>
              </a:ext>
            </a:extLst>
          </p:cNvPr>
          <p:cNvSpPr/>
          <p:nvPr/>
        </p:nvSpPr>
        <p:spPr>
          <a:xfrm>
            <a:off x="5475154" y="4137527"/>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9" name="TextBox 78">
            <a:extLst>
              <a:ext uri="{FF2B5EF4-FFF2-40B4-BE49-F238E27FC236}">
                <a16:creationId xmlns:a16="http://schemas.microsoft.com/office/drawing/2014/main" id="{A26FC33E-7873-4B88-B3F0-AF00A2B465BA}"/>
              </a:ext>
            </a:extLst>
          </p:cNvPr>
          <p:cNvSpPr txBox="1"/>
          <p:nvPr/>
        </p:nvSpPr>
        <p:spPr>
          <a:xfrm>
            <a:off x="5664996" y="4941170"/>
            <a:ext cx="5739379" cy="369332"/>
          </a:xfrm>
          <a:prstGeom prst="rect">
            <a:avLst/>
          </a:prstGeom>
          <a:noFill/>
        </p:spPr>
        <p:txBody>
          <a:bodyPr wrap="square" rtlCol="0">
            <a:spAutoFit/>
          </a:bodyPr>
          <a:lstStyle/>
          <a:p>
            <a:r>
              <a:rPr lang="en-GB" dirty="0"/>
              <a:t>Economic, Environmental and Social benefits</a:t>
            </a:r>
            <a:r>
              <a:rPr lang="en-GB" sz="1200" dirty="0"/>
              <a:t> </a:t>
            </a:r>
            <a:endParaRPr lang="en-US" altLang="ko-KR" sz="1200" dirty="0">
              <a:solidFill>
                <a:schemeClr val="tx1">
                  <a:lumMod val="75000"/>
                  <a:lumOff val="25000"/>
                </a:schemeClr>
              </a:solidFill>
              <a:cs typeface="Arial" pitchFamily="34" charset="0"/>
            </a:endParaRPr>
          </a:p>
        </p:txBody>
      </p:sp>
      <p:sp>
        <p:nvSpPr>
          <p:cNvPr id="80" name="TextBox 79">
            <a:extLst>
              <a:ext uri="{FF2B5EF4-FFF2-40B4-BE49-F238E27FC236}">
                <a16:creationId xmlns:a16="http://schemas.microsoft.com/office/drawing/2014/main" id="{616A6E9B-A1C5-4C5A-8204-2C48BBF7CE36}"/>
              </a:ext>
            </a:extLst>
          </p:cNvPr>
          <p:cNvSpPr txBox="1"/>
          <p:nvPr/>
        </p:nvSpPr>
        <p:spPr>
          <a:xfrm>
            <a:off x="5664996" y="5306762"/>
            <a:ext cx="5739379" cy="830997"/>
          </a:xfrm>
          <a:prstGeom prst="rect">
            <a:avLst/>
          </a:prstGeom>
          <a:noFill/>
        </p:spPr>
        <p:txBody>
          <a:bodyPr wrap="square" rtlCol="0">
            <a:spAutoFit/>
          </a:bodyPr>
          <a:lstStyle/>
          <a:p>
            <a:r>
              <a:rPr lang="en-GB" dirty="0"/>
              <a:t>CLSC network design problems, The most important strategic decision </a:t>
            </a:r>
          </a:p>
          <a:p>
            <a:endParaRPr lang="en-US" altLang="ko-KR" sz="1200" dirty="0">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32FB8BD7-AB3B-4A18-B437-1512D249F18C}"/>
              </a:ext>
            </a:extLst>
          </p:cNvPr>
          <p:cNvSpPr txBox="1"/>
          <p:nvPr/>
        </p:nvSpPr>
        <p:spPr>
          <a:xfrm>
            <a:off x="5664995" y="5983002"/>
            <a:ext cx="5739379" cy="369332"/>
          </a:xfrm>
          <a:prstGeom prst="rect">
            <a:avLst/>
          </a:prstGeom>
          <a:noFill/>
        </p:spPr>
        <p:txBody>
          <a:bodyPr wrap="square" rtlCol="0">
            <a:spAutoFit/>
          </a:bodyPr>
          <a:lstStyle/>
          <a:p>
            <a:r>
              <a:rPr lang="en-GB" dirty="0"/>
              <a:t>Structure and configuration of CLSC networks </a:t>
            </a:r>
            <a:endParaRPr lang="en-US" altLang="ko-KR" sz="1200" dirty="0">
              <a:solidFill>
                <a:schemeClr val="tx1">
                  <a:lumMod val="75000"/>
                  <a:lumOff val="25000"/>
                </a:schemeClr>
              </a:solidFill>
              <a:cs typeface="Arial" pitchFamily="34" charset="0"/>
            </a:endParaRPr>
          </a:p>
        </p:txBody>
      </p:sp>
      <p:sp>
        <p:nvSpPr>
          <p:cNvPr id="82" name="Oval 54">
            <a:extLst>
              <a:ext uri="{FF2B5EF4-FFF2-40B4-BE49-F238E27FC236}">
                <a16:creationId xmlns:a16="http://schemas.microsoft.com/office/drawing/2014/main" id="{56B8FBF9-2C8E-46F8-824A-CD94527AD36E}"/>
              </a:ext>
            </a:extLst>
          </p:cNvPr>
          <p:cNvSpPr/>
          <p:nvPr/>
        </p:nvSpPr>
        <p:spPr>
          <a:xfrm>
            <a:off x="5475154" y="50164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3" name="Oval 55">
            <a:extLst>
              <a:ext uri="{FF2B5EF4-FFF2-40B4-BE49-F238E27FC236}">
                <a16:creationId xmlns:a16="http://schemas.microsoft.com/office/drawing/2014/main" id="{6BA69DEE-82EC-4111-AA7D-C1CA1420C6E5}"/>
              </a:ext>
            </a:extLst>
          </p:cNvPr>
          <p:cNvSpPr/>
          <p:nvPr/>
        </p:nvSpPr>
        <p:spPr>
          <a:xfrm>
            <a:off x="5475154" y="5382061"/>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4" name="Oval 56">
            <a:extLst>
              <a:ext uri="{FF2B5EF4-FFF2-40B4-BE49-F238E27FC236}">
                <a16:creationId xmlns:a16="http://schemas.microsoft.com/office/drawing/2014/main" id="{ECADC11E-FFFC-4CFC-99DC-82F38635466E}"/>
              </a:ext>
            </a:extLst>
          </p:cNvPr>
          <p:cNvSpPr/>
          <p:nvPr/>
        </p:nvSpPr>
        <p:spPr>
          <a:xfrm>
            <a:off x="5475154" y="610160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pic>
        <p:nvPicPr>
          <p:cNvPr id="20" name="Picture 19">
            <a:extLst>
              <a:ext uri="{FF2B5EF4-FFF2-40B4-BE49-F238E27FC236}">
                <a16:creationId xmlns:a16="http://schemas.microsoft.com/office/drawing/2014/main" id="{6362222E-25D0-1E4D-AADC-ACFA127BB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90" y="707482"/>
            <a:ext cx="3387639" cy="1733529"/>
          </a:xfrm>
          <a:prstGeom prst="rect">
            <a:avLst/>
          </a:prstGeom>
          <a:ln w="3175">
            <a:solidFill>
              <a:schemeClr val="tx1"/>
            </a:solidFill>
          </a:ln>
        </p:spPr>
      </p:pic>
      <p:pic>
        <p:nvPicPr>
          <p:cNvPr id="37" name="Picture 36">
            <a:extLst>
              <a:ext uri="{FF2B5EF4-FFF2-40B4-BE49-F238E27FC236}">
                <a16:creationId xmlns:a16="http://schemas.microsoft.com/office/drawing/2014/main" id="{EE36D9EF-BF8B-AC45-9546-18614D6FB8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pic>
        <p:nvPicPr>
          <p:cNvPr id="39" name="Picture 2" descr="Figure 1: General structure of the CLSC network">
            <a:extLst>
              <a:ext uri="{FF2B5EF4-FFF2-40B4-BE49-F238E27FC236}">
                <a16:creationId xmlns:a16="http://schemas.microsoft.com/office/drawing/2014/main" id="{C8C6EF97-0073-CF42-8EFF-759360BDA1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7974" y="2540253"/>
            <a:ext cx="3388909" cy="208598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B7BFEAFC-1756-EB46-893F-C3431F03E564}"/>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3</a:t>
            </a:r>
            <a:r>
              <a:rPr lang="en-US" dirty="0"/>
              <a:t> of 25</a:t>
            </a:r>
          </a:p>
        </p:txBody>
      </p:sp>
      <p:pic>
        <p:nvPicPr>
          <p:cNvPr id="4" name="Picture 3">
            <a:extLst>
              <a:ext uri="{FF2B5EF4-FFF2-40B4-BE49-F238E27FC236}">
                <a16:creationId xmlns:a16="http://schemas.microsoft.com/office/drawing/2014/main" id="{9C412614-2821-704A-978A-065DAA0D7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590" y="4725483"/>
            <a:ext cx="3410014" cy="2064437"/>
          </a:xfrm>
          <a:prstGeom prst="rect">
            <a:avLst/>
          </a:prstGeom>
        </p:spPr>
      </p:pic>
    </p:spTree>
    <p:extLst>
      <p:ext uri="{BB962C8B-B14F-4D97-AF65-F5344CB8AC3E}">
        <p14:creationId xmlns:p14="http://schemas.microsoft.com/office/powerpoint/2010/main" val="42275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ppt_x"/>
                                          </p:val>
                                        </p:tav>
                                        <p:tav tm="100000">
                                          <p:val>
                                            <p:strVal val="#ppt_x"/>
                                          </p:val>
                                        </p:tav>
                                      </p:tavLst>
                                    </p:anim>
                                    <p:anim calcmode="lin" valueType="num">
                                      <p:cBhvr additive="base">
                                        <p:cTn id="36" dur="500" fill="hold"/>
                                        <p:tgtEl>
                                          <p:spTgt spid="7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ppt_x"/>
                                          </p:val>
                                        </p:tav>
                                        <p:tav tm="100000">
                                          <p:val>
                                            <p:strVal val="#ppt_x"/>
                                          </p:val>
                                        </p:tav>
                                      </p:tavLst>
                                    </p:anim>
                                    <p:anim calcmode="lin" valueType="num">
                                      <p:cBhvr additive="base">
                                        <p:cTn id="54" dur="500" fill="hold"/>
                                        <p:tgtEl>
                                          <p:spTgt spid="7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500" fill="hold"/>
                                        <p:tgtEl>
                                          <p:spTgt spid="73"/>
                                        </p:tgtEl>
                                        <p:attrNameLst>
                                          <p:attrName>ppt_x</p:attrName>
                                        </p:attrNameLst>
                                      </p:cBhvr>
                                      <p:tavLst>
                                        <p:tav tm="0">
                                          <p:val>
                                            <p:strVal val="#ppt_x"/>
                                          </p:val>
                                        </p:tav>
                                        <p:tav tm="100000">
                                          <p:val>
                                            <p:strVal val="#ppt_x"/>
                                          </p:val>
                                        </p:tav>
                                      </p:tavLst>
                                    </p:anim>
                                    <p:anim calcmode="lin" valueType="num">
                                      <p:cBhvr additive="base">
                                        <p:cTn id="62" dur="500" fill="hold"/>
                                        <p:tgtEl>
                                          <p:spTgt spid="7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500" fill="hold"/>
                                        <p:tgtEl>
                                          <p:spTgt spid="75"/>
                                        </p:tgtEl>
                                        <p:attrNameLst>
                                          <p:attrName>ppt_x</p:attrName>
                                        </p:attrNameLst>
                                      </p:cBhvr>
                                      <p:tavLst>
                                        <p:tav tm="0">
                                          <p:val>
                                            <p:strVal val="#ppt_x"/>
                                          </p:val>
                                        </p:tav>
                                        <p:tav tm="100000">
                                          <p:val>
                                            <p:strVal val="#ppt_x"/>
                                          </p:val>
                                        </p:tav>
                                      </p:tavLst>
                                    </p:anim>
                                    <p:anim calcmode="lin" valueType="num">
                                      <p:cBhvr additive="base">
                                        <p:cTn id="70" dur="500" fill="hold"/>
                                        <p:tgtEl>
                                          <p:spTgt spid="7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fill="hold"/>
                                        <p:tgtEl>
                                          <p:spTgt spid="77"/>
                                        </p:tgtEl>
                                        <p:attrNameLst>
                                          <p:attrName>ppt_x</p:attrName>
                                        </p:attrNameLst>
                                      </p:cBhvr>
                                      <p:tavLst>
                                        <p:tav tm="0">
                                          <p:val>
                                            <p:strVal val="#ppt_x"/>
                                          </p:val>
                                        </p:tav>
                                        <p:tav tm="100000">
                                          <p:val>
                                            <p:strVal val="#ppt_x"/>
                                          </p:val>
                                        </p:tav>
                                      </p:tavLst>
                                    </p:anim>
                                    <p:anim calcmode="lin" valueType="num">
                                      <p:cBhvr additive="base">
                                        <p:cTn id="78" dur="500" fill="hold"/>
                                        <p:tgtEl>
                                          <p:spTgt spid="7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fill="hold"/>
                                        <p:tgtEl>
                                          <p:spTgt spid="78"/>
                                        </p:tgtEl>
                                        <p:attrNameLst>
                                          <p:attrName>ppt_x</p:attrName>
                                        </p:attrNameLst>
                                      </p:cBhvr>
                                      <p:tavLst>
                                        <p:tav tm="0">
                                          <p:val>
                                            <p:strVal val="#ppt_x"/>
                                          </p:val>
                                        </p:tav>
                                        <p:tav tm="100000">
                                          <p:val>
                                            <p:strVal val="#ppt_x"/>
                                          </p:val>
                                        </p:tav>
                                      </p:tavLst>
                                    </p:anim>
                                    <p:anim calcmode="lin" valueType="num">
                                      <p:cBhvr additive="base">
                                        <p:cTn id="82" dur="500" fill="hold"/>
                                        <p:tgtEl>
                                          <p:spTgt spid="7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fill="hold"/>
                                        <p:tgtEl>
                                          <p:spTgt spid="62"/>
                                        </p:tgtEl>
                                        <p:attrNameLst>
                                          <p:attrName>ppt_x</p:attrName>
                                        </p:attrNameLst>
                                      </p:cBhvr>
                                      <p:tavLst>
                                        <p:tav tm="0">
                                          <p:val>
                                            <p:strVal val="#ppt_x"/>
                                          </p:val>
                                        </p:tav>
                                        <p:tav tm="100000">
                                          <p:val>
                                            <p:strVal val="#ppt_x"/>
                                          </p:val>
                                        </p:tav>
                                      </p:tavLst>
                                    </p:anim>
                                    <p:anim calcmode="lin" valueType="num">
                                      <p:cBhvr additive="base">
                                        <p:cTn id="96" dur="500" fill="hold"/>
                                        <p:tgtEl>
                                          <p:spTgt spid="6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ppt_x"/>
                                          </p:val>
                                        </p:tav>
                                        <p:tav tm="100000">
                                          <p:val>
                                            <p:strVal val="#ppt_x"/>
                                          </p:val>
                                        </p:tav>
                                      </p:tavLst>
                                    </p:anim>
                                    <p:anim calcmode="lin" valueType="num">
                                      <p:cBhvr additive="base">
                                        <p:cTn id="104" dur="500" fill="hold"/>
                                        <p:tgtEl>
                                          <p:spTgt spid="8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additive="base">
                                        <p:cTn id="107" dur="500" fill="hold"/>
                                        <p:tgtEl>
                                          <p:spTgt spid="81"/>
                                        </p:tgtEl>
                                        <p:attrNameLst>
                                          <p:attrName>ppt_x</p:attrName>
                                        </p:attrNameLst>
                                      </p:cBhvr>
                                      <p:tavLst>
                                        <p:tav tm="0">
                                          <p:val>
                                            <p:strVal val="#ppt_x"/>
                                          </p:val>
                                        </p:tav>
                                        <p:tav tm="100000">
                                          <p:val>
                                            <p:strVal val="#ppt_x"/>
                                          </p:val>
                                        </p:tav>
                                      </p:tavLst>
                                    </p:anim>
                                    <p:anim calcmode="lin" valueType="num">
                                      <p:cBhvr additive="base">
                                        <p:cTn id="108" dur="500" fill="hold"/>
                                        <p:tgtEl>
                                          <p:spTgt spid="8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anim calcmode="lin" valueType="num">
                                      <p:cBhvr additive="base">
                                        <p:cTn id="111" dur="500" fill="hold"/>
                                        <p:tgtEl>
                                          <p:spTgt spid="82"/>
                                        </p:tgtEl>
                                        <p:attrNameLst>
                                          <p:attrName>ppt_x</p:attrName>
                                        </p:attrNameLst>
                                      </p:cBhvr>
                                      <p:tavLst>
                                        <p:tav tm="0">
                                          <p:val>
                                            <p:strVal val="#ppt_x"/>
                                          </p:val>
                                        </p:tav>
                                        <p:tav tm="100000">
                                          <p:val>
                                            <p:strVal val="#ppt_x"/>
                                          </p:val>
                                        </p:tav>
                                      </p:tavLst>
                                    </p:anim>
                                    <p:anim calcmode="lin" valueType="num">
                                      <p:cBhvr additive="base">
                                        <p:cTn id="112" dur="500" fill="hold"/>
                                        <p:tgtEl>
                                          <p:spTgt spid="8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 calcmode="lin" valueType="num">
                                      <p:cBhvr additive="base">
                                        <p:cTn id="119" dur="500" fill="hold"/>
                                        <p:tgtEl>
                                          <p:spTgt spid="84"/>
                                        </p:tgtEl>
                                        <p:attrNameLst>
                                          <p:attrName>ppt_x</p:attrName>
                                        </p:attrNameLst>
                                      </p:cBhvr>
                                      <p:tavLst>
                                        <p:tav tm="0">
                                          <p:val>
                                            <p:strVal val="#ppt_x"/>
                                          </p:val>
                                        </p:tav>
                                        <p:tav tm="100000">
                                          <p:val>
                                            <p:strVal val="#ppt_x"/>
                                          </p:val>
                                        </p:tav>
                                      </p:tavLst>
                                    </p:anim>
                                    <p:anim calcmode="lin" valueType="num">
                                      <p:cBhvr additive="base">
                                        <p:cTn id="120" dur="500" fill="hold"/>
                                        <p:tgtEl>
                                          <p:spTgt spid="8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additive="base">
                                        <p:cTn id="123" dur="500" fill="hold"/>
                                        <p:tgtEl>
                                          <p:spTgt spid="4"/>
                                        </p:tgtEl>
                                        <p:attrNameLst>
                                          <p:attrName>ppt_x</p:attrName>
                                        </p:attrNameLst>
                                      </p:cBhvr>
                                      <p:tavLst>
                                        <p:tav tm="0">
                                          <p:val>
                                            <p:strVal val="#ppt_x"/>
                                          </p:val>
                                        </p:tav>
                                        <p:tav tm="100000">
                                          <p:val>
                                            <p:strVal val="#ppt_x"/>
                                          </p:val>
                                        </p:tav>
                                      </p:tavLst>
                                    </p:anim>
                                    <p:anim calcmode="lin" valueType="num">
                                      <p:cBhvr additive="base">
                                        <p:cTn id="1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51" grpId="0" animBg="1"/>
      <p:bldP spid="60" grpId="0"/>
      <p:bldP spid="61" grpId="0"/>
      <p:bldP spid="62" grpId="0"/>
      <p:bldP spid="63" grpId="0"/>
      <p:bldP spid="65" grpId="0"/>
      <p:bldP spid="66" grpId="0" animBg="1"/>
      <p:bldP spid="68" grpId="0" animBg="1"/>
      <p:bldP spid="69" grpId="0"/>
      <p:bldP spid="70" grpId="0" animBg="1"/>
      <p:bldP spid="71" grpId="0"/>
      <p:bldP spid="72" grpId="0"/>
      <p:bldP spid="73" grpId="0"/>
      <p:bldP spid="74" grpId="0" animBg="1"/>
      <p:bldP spid="75" grpId="0" animBg="1"/>
      <p:bldP spid="76" grpId="0" animBg="1"/>
      <p:bldP spid="77" grpId="0"/>
      <p:bldP spid="78" grpId="0" animBg="1"/>
      <p:bldP spid="79" grpId="0"/>
      <p:bldP spid="80" grpId="0"/>
      <p:bldP spid="81" grpId="0"/>
      <p:bldP spid="82" grpId="0" animBg="1"/>
      <p:bldP spid="83"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870954" y="448047"/>
            <a:ext cx="11573197" cy="724247"/>
          </a:xfrm>
          <a:prstGeom prst="rect">
            <a:avLst/>
          </a:prstGeom>
        </p:spPr>
        <p:txBody>
          <a:bodyPr/>
          <a:lstStyle/>
          <a:p>
            <a:r>
              <a:rPr lang="en-US" sz="3600" b="1" dirty="0"/>
              <a:t>Objectives and Main Contribution</a:t>
            </a:r>
          </a:p>
        </p:txBody>
      </p:sp>
      <p:sp>
        <p:nvSpPr>
          <p:cNvPr id="3" name="직사각형 5">
            <a:extLst>
              <a:ext uri="{FF2B5EF4-FFF2-40B4-BE49-F238E27FC236}">
                <a16:creationId xmlns:a16="http://schemas.microsoft.com/office/drawing/2014/main" id="{22ABE550-E433-4974-AE03-EBED706957B8}"/>
              </a:ext>
            </a:extLst>
          </p:cNvPr>
          <p:cNvSpPr/>
          <p:nvPr/>
        </p:nvSpPr>
        <p:spPr>
          <a:xfrm>
            <a:off x="933973" y="3943994"/>
            <a:ext cx="2581200" cy="1853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직사각형 54">
            <a:extLst>
              <a:ext uri="{FF2B5EF4-FFF2-40B4-BE49-F238E27FC236}">
                <a16:creationId xmlns:a16="http://schemas.microsoft.com/office/drawing/2014/main" id="{C4CC038D-DDF4-4581-9B32-2DF12420CFC3}"/>
              </a:ext>
            </a:extLst>
          </p:cNvPr>
          <p:cNvSpPr/>
          <p:nvPr/>
        </p:nvSpPr>
        <p:spPr>
          <a:xfrm>
            <a:off x="3510677" y="3493974"/>
            <a:ext cx="2581200" cy="1853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55">
            <a:extLst>
              <a:ext uri="{FF2B5EF4-FFF2-40B4-BE49-F238E27FC236}">
                <a16:creationId xmlns:a16="http://schemas.microsoft.com/office/drawing/2014/main" id="{557664C7-6447-4ABE-907A-EE66D34745AF}"/>
              </a:ext>
            </a:extLst>
          </p:cNvPr>
          <p:cNvSpPr/>
          <p:nvPr/>
        </p:nvSpPr>
        <p:spPr>
          <a:xfrm>
            <a:off x="6087380" y="3036277"/>
            <a:ext cx="2581200" cy="18531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직사각형 56">
            <a:extLst>
              <a:ext uri="{FF2B5EF4-FFF2-40B4-BE49-F238E27FC236}">
                <a16:creationId xmlns:a16="http://schemas.microsoft.com/office/drawing/2014/main" id="{E3E56885-2CEC-4656-A607-DE65B187A990}"/>
              </a:ext>
            </a:extLst>
          </p:cNvPr>
          <p:cNvSpPr/>
          <p:nvPr/>
        </p:nvSpPr>
        <p:spPr>
          <a:xfrm>
            <a:off x="8664084" y="2551187"/>
            <a:ext cx="2581200" cy="18531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1">
            <a:extLst>
              <a:ext uri="{FF2B5EF4-FFF2-40B4-BE49-F238E27FC236}">
                <a16:creationId xmlns:a16="http://schemas.microsoft.com/office/drawing/2014/main" id="{C8FEC572-DF5F-44F4-9DD5-BA8DE1DC424C}"/>
              </a:ext>
            </a:extLst>
          </p:cNvPr>
          <p:cNvSpPr/>
          <p:nvPr/>
        </p:nvSpPr>
        <p:spPr>
          <a:xfrm>
            <a:off x="933855" y="5324134"/>
            <a:ext cx="2581319" cy="715338"/>
          </a:xfrm>
          <a:custGeom>
            <a:avLst/>
            <a:gdLst/>
            <a:ahLst/>
            <a:cxnLst/>
            <a:rect l="l" t="t" r="r" b="b"/>
            <a:pathLst>
              <a:path w="1512168" h="656456">
                <a:moveTo>
                  <a:pt x="0" y="0"/>
                </a:moveTo>
                <a:lnTo>
                  <a:pt x="1512168" y="0"/>
                </a:lnTo>
                <a:lnTo>
                  <a:pt x="1512168" y="440432"/>
                </a:lnTo>
                <a:lnTo>
                  <a:pt x="881378" y="440432"/>
                </a:lnTo>
                <a:lnTo>
                  <a:pt x="756084" y="656456"/>
                </a:lnTo>
                <a:lnTo>
                  <a:pt x="630790" y="440432"/>
                </a:lnTo>
                <a:lnTo>
                  <a:pt x="0" y="4404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8" name="Rectangle 1">
            <a:extLst>
              <a:ext uri="{FF2B5EF4-FFF2-40B4-BE49-F238E27FC236}">
                <a16:creationId xmlns:a16="http://schemas.microsoft.com/office/drawing/2014/main" id="{0A7C8FB5-FE13-40B6-8305-A48508952781}"/>
              </a:ext>
            </a:extLst>
          </p:cNvPr>
          <p:cNvSpPr/>
          <p:nvPr/>
        </p:nvSpPr>
        <p:spPr>
          <a:xfrm>
            <a:off x="3510559" y="4867800"/>
            <a:ext cx="2581319" cy="715338"/>
          </a:xfrm>
          <a:custGeom>
            <a:avLst/>
            <a:gdLst/>
            <a:ahLst/>
            <a:cxnLst/>
            <a:rect l="l" t="t" r="r" b="b"/>
            <a:pathLst>
              <a:path w="1512168" h="656456">
                <a:moveTo>
                  <a:pt x="0" y="0"/>
                </a:moveTo>
                <a:lnTo>
                  <a:pt x="1512168" y="0"/>
                </a:lnTo>
                <a:lnTo>
                  <a:pt x="1512168" y="440432"/>
                </a:lnTo>
                <a:lnTo>
                  <a:pt x="881378" y="440432"/>
                </a:lnTo>
                <a:lnTo>
                  <a:pt x="756084" y="656456"/>
                </a:lnTo>
                <a:lnTo>
                  <a:pt x="630790" y="440432"/>
                </a:lnTo>
                <a:lnTo>
                  <a:pt x="0" y="4404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Rectangle 1">
            <a:extLst>
              <a:ext uri="{FF2B5EF4-FFF2-40B4-BE49-F238E27FC236}">
                <a16:creationId xmlns:a16="http://schemas.microsoft.com/office/drawing/2014/main" id="{A1D94BBE-67B9-40DA-893E-CDA88C4D28DA}"/>
              </a:ext>
            </a:extLst>
          </p:cNvPr>
          <p:cNvSpPr/>
          <p:nvPr/>
        </p:nvSpPr>
        <p:spPr>
          <a:xfrm>
            <a:off x="6087262" y="4410104"/>
            <a:ext cx="2581319" cy="715338"/>
          </a:xfrm>
          <a:custGeom>
            <a:avLst/>
            <a:gdLst/>
            <a:ahLst/>
            <a:cxnLst/>
            <a:rect l="l" t="t" r="r" b="b"/>
            <a:pathLst>
              <a:path w="1512168" h="656456">
                <a:moveTo>
                  <a:pt x="0" y="0"/>
                </a:moveTo>
                <a:lnTo>
                  <a:pt x="1512168" y="0"/>
                </a:lnTo>
                <a:lnTo>
                  <a:pt x="1512168" y="440432"/>
                </a:lnTo>
                <a:lnTo>
                  <a:pt x="881378" y="440432"/>
                </a:lnTo>
                <a:lnTo>
                  <a:pt x="756084" y="656456"/>
                </a:lnTo>
                <a:lnTo>
                  <a:pt x="630790" y="440432"/>
                </a:lnTo>
                <a:lnTo>
                  <a:pt x="0" y="4404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Rectangle 1">
            <a:extLst>
              <a:ext uri="{FF2B5EF4-FFF2-40B4-BE49-F238E27FC236}">
                <a16:creationId xmlns:a16="http://schemas.microsoft.com/office/drawing/2014/main" id="{15BC1C4D-D079-4E0C-A038-2A6154744B31}"/>
              </a:ext>
            </a:extLst>
          </p:cNvPr>
          <p:cNvSpPr/>
          <p:nvPr/>
        </p:nvSpPr>
        <p:spPr>
          <a:xfrm>
            <a:off x="8663966" y="3937648"/>
            <a:ext cx="2581319" cy="715338"/>
          </a:xfrm>
          <a:custGeom>
            <a:avLst/>
            <a:gdLst/>
            <a:ahLst/>
            <a:cxnLst/>
            <a:rect l="l" t="t" r="r" b="b"/>
            <a:pathLst>
              <a:path w="1512168" h="656456">
                <a:moveTo>
                  <a:pt x="0" y="0"/>
                </a:moveTo>
                <a:lnTo>
                  <a:pt x="1512168" y="0"/>
                </a:lnTo>
                <a:lnTo>
                  <a:pt x="1512168" y="440432"/>
                </a:lnTo>
                <a:lnTo>
                  <a:pt x="881378" y="440432"/>
                </a:lnTo>
                <a:lnTo>
                  <a:pt x="756084" y="656456"/>
                </a:lnTo>
                <a:lnTo>
                  <a:pt x="630790" y="440432"/>
                </a:lnTo>
                <a:lnTo>
                  <a:pt x="0" y="4404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1" name="TextBox 10">
            <a:extLst>
              <a:ext uri="{FF2B5EF4-FFF2-40B4-BE49-F238E27FC236}">
                <a16:creationId xmlns:a16="http://schemas.microsoft.com/office/drawing/2014/main" id="{35A8C6BE-A777-4F42-B05F-404D045D73DB}"/>
              </a:ext>
            </a:extLst>
          </p:cNvPr>
          <p:cNvSpPr txBox="1"/>
          <p:nvPr/>
        </p:nvSpPr>
        <p:spPr>
          <a:xfrm>
            <a:off x="2749571" y="3780571"/>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A</a:t>
            </a:r>
            <a:endParaRPr lang="ko-KR" altLang="en-US" sz="5400" b="1" dirty="0">
              <a:solidFill>
                <a:schemeClr val="bg1"/>
              </a:solidFill>
              <a:cs typeface="Arial" pitchFamily="34" charset="0"/>
            </a:endParaRPr>
          </a:p>
        </p:txBody>
      </p:sp>
      <p:sp>
        <p:nvSpPr>
          <p:cNvPr id="12" name="TextBox 11">
            <a:extLst>
              <a:ext uri="{FF2B5EF4-FFF2-40B4-BE49-F238E27FC236}">
                <a16:creationId xmlns:a16="http://schemas.microsoft.com/office/drawing/2014/main" id="{3BBCB6C7-42AE-4793-AE2A-9E38592BC2C9}"/>
              </a:ext>
            </a:extLst>
          </p:cNvPr>
          <p:cNvSpPr txBox="1"/>
          <p:nvPr/>
        </p:nvSpPr>
        <p:spPr>
          <a:xfrm>
            <a:off x="5305486" y="3401370"/>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B</a:t>
            </a:r>
            <a:endParaRPr lang="ko-KR" altLang="en-US" sz="5400" b="1" dirty="0">
              <a:solidFill>
                <a:schemeClr val="bg1"/>
              </a:solidFill>
              <a:cs typeface="Arial" pitchFamily="34" charset="0"/>
            </a:endParaRPr>
          </a:p>
        </p:txBody>
      </p:sp>
      <p:sp>
        <p:nvSpPr>
          <p:cNvPr id="13" name="TextBox 12">
            <a:extLst>
              <a:ext uri="{FF2B5EF4-FFF2-40B4-BE49-F238E27FC236}">
                <a16:creationId xmlns:a16="http://schemas.microsoft.com/office/drawing/2014/main" id="{3F2E912A-5BE8-4BCD-BA9C-D128B7907930}"/>
              </a:ext>
            </a:extLst>
          </p:cNvPr>
          <p:cNvSpPr txBox="1"/>
          <p:nvPr/>
        </p:nvSpPr>
        <p:spPr>
          <a:xfrm>
            <a:off x="7898752" y="2931394"/>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C</a:t>
            </a:r>
            <a:endParaRPr lang="ko-KR" altLang="en-US" sz="5400" b="1" dirty="0">
              <a:solidFill>
                <a:schemeClr val="bg1"/>
              </a:solidFill>
              <a:cs typeface="Arial" pitchFamily="34" charset="0"/>
            </a:endParaRPr>
          </a:p>
        </p:txBody>
      </p:sp>
      <p:sp>
        <p:nvSpPr>
          <p:cNvPr id="14" name="TextBox 13">
            <a:extLst>
              <a:ext uri="{FF2B5EF4-FFF2-40B4-BE49-F238E27FC236}">
                <a16:creationId xmlns:a16="http://schemas.microsoft.com/office/drawing/2014/main" id="{A1170FD5-440D-4B20-86E3-247745680BEA}"/>
              </a:ext>
            </a:extLst>
          </p:cNvPr>
          <p:cNvSpPr txBox="1"/>
          <p:nvPr/>
        </p:nvSpPr>
        <p:spPr>
          <a:xfrm>
            <a:off x="10492018" y="2461418"/>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D</a:t>
            </a:r>
            <a:endParaRPr lang="ko-KR" altLang="en-US" sz="5400" b="1" dirty="0">
              <a:solidFill>
                <a:schemeClr val="bg1"/>
              </a:solidFill>
              <a:cs typeface="Arial" pitchFamily="34" charset="0"/>
            </a:endParaRPr>
          </a:p>
        </p:txBody>
      </p:sp>
      <p:sp>
        <p:nvSpPr>
          <p:cNvPr id="15" name="TextBox 14">
            <a:extLst>
              <a:ext uri="{FF2B5EF4-FFF2-40B4-BE49-F238E27FC236}">
                <a16:creationId xmlns:a16="http://schemas.microsoft.com/office/drawing/2014/main" id="{3CABA2A0-75D8-4F99-9D2E-E74B833DB22B}"/>
              </a:ext>
            </a:extLst>
          </p:cNvPr>
          <p:cNvSpPr txBox="1"/>
          <p:nvPr/>
        </p:nvSpPr>
        <p:spPr>
          <a:xfrm>
            <a:off x="1121362" y="4501942"/>
            <a:ext cx="2074010" cy="830997"/>
          </a:xfrm>
          <a:prstGeom prst="rect">
            <a:avLst/>
          </a:prstGeom>
          <a:noFill/>
        </p:spPr>
        <p:txBody>
          <a:bodyPr wrap="square" lIns="144000" rtlCol="0">
            <a:spAutoFit/>
          </a:bodyPr>
          <a:lstStyle/>
          <a:p>
            <a:r>
              <a:rPr lang="en-US" altLang="ko-KR" sz="1200" dirty="0">
                <a:solidFill>
                  <a:schemeClr val="bg1"/>
                </a:solidFill>
                <a:cs typeface="Arial" pitchFamily="34" charset="0"/>
              </a:rPr>
              <a:t>Overview  and analysis of the closed-loop supply chain network design models</a:t>
            </a:r>
          </a:p>
        </p:txBody>
      </p:sp>
      <p:sp>
        <p:nvSpPr>
          <p:cNvPr id="16" name="TextBox 15">
            <a:extLst>
              <a:ext uri="{FF2B5EF4-FFF2-40B4-BE49-F238E27FC236}">
                <a16:creationId xmlns:a16="http://schemas.microsoft.com/office/drawing/2014/main" id="{DCF726B2-A684-49E1-A64C-14257E2B3F43}"/>
              </a:ext>
            </a:extLst>
          </p:cNvPr>
          <p:cNvSpPr txBox="1"/>
          <p:nvPr/>
        </p:nvSpPr>
        <p:spPr>
          <a:xfrm>
            <a:off x="1467536" y="5419942"/>
            <a:ext cx="1509462" cy="369332"/>
          </a:xfrm>
          <a:prstGeom prst="rect">
            <a:avLst/>
          </a:prstGeom>
          <a:noFill/>
        </p:spPr>
        <p:txBody>
          <a:bodyPr wrap="square" rtlCol="0">
            <a:spAutoFit/>
          </a:bodyPr>
          <a:lstStyle/>
          <a:p>
            <a:pPr algn="ctr"/>
            <a:r>
              <a:rPr lang="en-US" altLang="ko-KR" b="1" dirty="0">
                <a:solidFill>
                  <a:schemeClr val="bg1"/>
                </a:solidFill>
                <a:cs typeface="Calibri" pitchFamily="34" charset="0"/>
              </a:rPr>
              <a:t>Objective A</a:t>
            </a:r>
            <a:endParaRPr lang="ko-KR" altLang="en-US" b="1" dirty="0">
              <a:solidFill>
                <a:schemeClr val="bg1"/>
              </a:solidFill>
              <a:cs typeface="Calibri" pitchFamily="34" charset="0"/>
            </a:endParaRPr>
          </a:p>
        </p:txBody>
      </p:sp>
      <p:sp>
        <p:nvSpPr>
          <p:cNvPr id="17" name="TextBox 16">
            <a:extLst>
              <a:ext uri="{FF2B5EF4-FFF2-40B4-BE49-F238E27FC236}">
                <a16:creationId xmlns:a16="http://schemas.microsoft.com/office/drawing/2014/main" id="{08777583-BF74-4C5F-853E-E013509AB617}"/>
              </a:ext>
            </a:extLst>
          </p:cNvPr>
          <p:cNvSpPr txBox="1"/>
          <p:nvPr/>
        </p:nvSpPr>
        <p:spPr>
          <a:xfrm>
            <a:off x="4045758" y="4955976"/>
            <a:ext cx="1509462" cy="369332"/>
          </a:xfrm>
          <a:prstGeom prst="rect">
            <a:avLst/>
          </a:prstGeom>
          <a:noFill/>
        </p:spPr>
        <p:txBody>
          <a:bodyPr wrap="square" rtlCol="0">
            <a:spAutoFit/>
          </a:bodyPr>
          <a:lstStyle/>
          <a:p>
            <a:pPr algn="ctr"/>
            <a:r>
              <a:rPr lang="en-US" altLang="ko-KR" b="1" dirty="0">
                <a:solidFill>
                  <a:schemeClr val="bg1"/>
                </a:solidFill>
                <a:cs typeface="Calibri" pitchFamily="34" charset="0"/>
              </a:rPr>
              <a:t>Objective B</a:t>
            </a:r>
            <a:endParaRPr lang="ko-KR" altLang="en-US" b="1" dirty="0">
              <a:solidFill>
                <a:schemeClr val="bg1"/>
              </a:solidFill>
              <a:cs typeface="Calibri" pitchFamily="34" charset="0"/>
            </a:endParaRPr>
          </a:p>
        </p:txBody>
      </p:sp>
      <p:sp>
        <p:nvSpPr>
          <p:cNvPr id="18" name="TextBox 17">
            <a:extLst>
              <a:ext uri="{FF2B5EF4-FFF2-40B4-BE49-F238E27FC236}">
                <a16:creationId xmlns:a16="http://schemas.microsoft.com/office/drawing/2014/main" id="{0E35A7FE-3A1F-4B02-8728-B501F8247A87}"/>
              </a:ext>
            </a:extLst>
          </p:cNvPr>
          <p:cNvSpPr txBox="1"/>
          <p:nvPr/>
        </p:nvSpPr>
        <p:spPr>
          <a:xfrm>
            <a:off x="6623980" y="4492012"/>
            <a:ext cx="1509462" cy="369332"/>
          </a:xfrm>
          <a:prstGeom prst="rect">
            <a:avLst/>
          </a:prstGeom>
          <a:noFill/>
        </p:spPr>
        <p:txBody>
          <a:bodyPr wrap="square" rtlCol="0">
            <a:spAutoFit/>
          </a:bodyPr>
          <a:lstStyle/>
          <a:p>
            <a:pPr algn="ctr"/>
            <a:r>
              <a:rPr lang="en-US" altLang="ko-KR" b="1" dirty="0">
                <a:solidFill>
                  <a:schemeClr val="bg1"/>
                </a:solidFill>
                <a:cs typeface="Calibri" pitchFamily="34" charset="0"/>
              </a:rPr>
              <a:t>Objective C</a:t>
            </a:r>
            <a:endParaRPr lang="ko-KR" altLang="en-US" b="1" dirty="0">
              <a:solidFill>
                <a:schemeClr val="bg1"/>
              </a:solidFill>
              <a:cs typeface="Calibri" pitchFamily="34" charset="0"/>
            </a:endParaRPr>
          </a:p>
        </p:txBody>
      </p:sp>
      <p:sp>
        <p:nvSpPr>
          <p:cNvPr id="19" name="TextBox 18">
            <a:extLst>
              <a:ext uri="{FF2B5EF4-FFF2-40B4-BE49-F238E27FC236}">
                <a16:creationId xmlns:a16="http://schemas.microsoft.com/office/drawing/2014/main" id="{DCA0B03E-F5AD-4ECF-9303-4C15CA189E4C}"/>
              </a:ext>
            </a:extLst>
          </p:cNvPr>
          <p:cNvSpPr txBox="1"/>
          <p:nvPr/>
        </p:nvSpPr>
        <p:spPr>
          <a:xfrm>
            <a:off x="9202202" y="4028046"/>
            <a:ext cx="1509462" cy="369332"/>
          </a:xfrm>
          <a:prstGeom prst="rect">
            <a:avLst/>
          </a:prstGeom>
          <a:noFill/>
        </p:spPr>
        <p:txBody>
          <a:bodyPr wrap="square" rtlCol="0">
            <a:spAutoFit/>
          </a:bodyPr>
          <a:lstStyle/>
          <a:p>
            <a:pPr algn="ctr"/>
            <a:r>
              <a:rPr lang="en-US" altLang="ko-KR" b="1" dirty="0">
                <a:solidFill>
                  <a:schemeClr val="bg1"/>
                </a:solidFill>
                <a:cs typeface="Calibri" pitchFamily="34" charset="0"/>
              </a:rPr>
              <a:t>Objective D</a:t>
            </a:r>
            <a:endParaRPr lang="ko-KR" altLang="en-US" b="1" dirty="0">
              <a:solidFill>
                <a:schemeClr val="bg1"/>
              </a:solidFill>
              <a:cs typeface="Calibri" pitchFamily="34" charset="0"/>
            </a:endParaRPr>
          </a:p>
        </p:txBody>
      </p:sp>
      <p:sp>
        <p:nvSpPr>
          <p:cNvPr id="21" name="TextBox 20">
            <a:extLst>
              <a:ext uri="{FF2B5EF4-FFF2-40B4-BE49-F238E27FC236}">
                <a16:creationId xmlns:a16="http://schemas.microsoft.com/office/drawing/2014/main" id="{C6AED284-36ED-4685-A633-BCFC28A0114B}"/>
              </a:ext>
            </a:extLst>
          </p:cNvPr>
          <p:cNvSpPr txBox="1"/>
          <p:nvPr/>
        </p:nvSpPr>
        <p:spPr>
          <a:xfrm>
            <a:off x="6058861" y="3594107"/>
            <a:ext cx="2758968" cy="646331"/>
          </a:xfrm>
          <a:prstGeom prst="rect">
            <a:avLst/>
          </a:prstGeom>
          <a:noFill/>
        </p:spPr>
        <p:txBody>
          <a:bodyPr wrap="square" lIns="144000" rtlCol="0">
            <a:spAutoFit/>
          </a:bodyPr>
          <a:lstStyle/>
          <a:p>
            <a:r>
              <a:rPr lang="en-US" altLang="ko-KR" sz="1200" dirty="0">
                <a:solidFill>
                  <a:schemeClr val="bg1"/>
                </a:solidFill>
                <a:cs typeface="Arial" pitchFamily="34" charset="0"/>
              </a:rPr>
              <a:t>Identification of supported decisions; assessment of the coverage of sustainability dimensions</a:t>
            </a:r>
          </a:p>
        </p:txBody>
      </p:sp>
      <p:sp>
        <p:nvSpPr>
          <p:cNvPr id="22" name="TextBox 21">
            <a:extLst>
              <a:ext uri="{FF2B5EF4-FFF2-40B4-BE49-F238E27FC236}">
                <a16:creationId xmlns:a16="http://schemas.microsoft.com/office/drawing/2014/main" id="{51791FC4-2F8E-4505-860B-D66C967A14D7}"/>
              </a:ext>
            </a:extLst>
          </p:cNvPr>
          <p:cNvSpPr txBox="1"/>
          <p:nvPr/>
        </p:nvSpPr>
        <p:spPr>
          <a:xfrm>
            <a:off x="8822445" y="3092832"/>
            <a:ext cx="2418223" cy="646331"/>
          </a:xfrm>
          <a:prstGeom prst="rect">
            <a:avLst/>
          </a:prstGeom>
          <a:noFill/>
        </p:spPr>
        <p:txBody>
          <a:bodyPr wrap="square" lIns="144000" rtlCol="0">
            <a:spAutoFit/>
          </a:bodyPr>
          <a:lstStyle/>
          <a:p>
            <a:r>
              <a:rPr lang="en-US" altLang="ko-KR" sz="1200" dirty="0">
                <a:solidFill>
                  <a:schemeClr val="bg1"/>
                </a:solidFill>
                <a:cs typeface="Arial" pitchFamily="34" charset="0"/>
              </a:rPr>
              <a:t>Description of modelling approaches and solution methods</a:t>
            </a:r>
          </a:p>
        </p:txBody>
      </p:sp>
      <p:sp>
        <p:nvSpPr>
          <p:cNvPr id="36" name="자유형: 도형 61">
            <a:extLst>
              <a:ext uri="{FF2B5EF4-FFF2-40B4-BE49-F238E27FC236}">
                <a16:creationId xmlns:a16="http://schemas.microsoft.com/office/drawing/2014/main" id="{BB5F6D5A-3765-41B1-B9CF-6D10A1D987FA}"/>
              </a:ext>
            </a:extLst>
          </p:cNvPr>
          <p:cNvSpPr/>
          <p:nvPr/>
        </p:nvSpPr>
        <p:spPr>
          <a:xfrm rot="11471784">
            <a:off x="5519210" y="1564630"/>
            <a:ext cx="939188" cy="1917592"/>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ounded Rectangle 6">
            <a:extLst>
              <a:ext uri="{FF2B5EF4-FFF2-40B4-BE49-F238E27FC236}">
                <a16:creationId xmlns:a16="http://schemas.microsoft.com/office/drawing/2014/main" id="{195BC8EB-ADDF-3349-92D3-94E505E080F9}"/>
              </a:ext>
            </a:extLst>
          </p:cNvPr>
          <p:cNvSpPr/>
          <p:nvPr/>
        </p:nvSpPr>
        <p:spPr>
          <a:xfrm>
            <a:off x="1420132" y="4105929"/>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ounded Rectangle 6">
            <a:extLst>
              <a:ext uri="{FF2B5EF4-FFF2-40B4-BE49-F238E27FC236}">
                <a16:creationId xmlns:a16="http://schemas.microsoft.com/office/drawing/2014/main" id="{0D1003C6-88A6-BD4A-9799-BB3F77873932}"/>
              </a:ext>
            </a:extLst>
          </p:cNvPr>
          <p:cNvSpPr/>
          <p:nvPr/>
        </p:nvSpPr>
        <p:spPr>
          <a:xfrm>
            <a:off x="3983060" y="375008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ounded Rectangle 6">
            <a:extLst>
              <a:ext uri="{FF2B5EF4-FFF2-40B4-BE49-F238E27FC236}">
                <a16:creationId xmlns:a16="http://schemas.microsoft.com/office/drawing/2014/main" id="{9468A4F2-1355-7445-BEAA-9E28E54C2E60}"/>
              </a:ext>
            </a:extLst>
          </p:cNvPr>
          <p:cNvSpPr/>
          <p:nvPr/>
        </p:nvSpPr>
        <p:spPr>
          <a:xfrm>
            <a:off x="6740017" y="327539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ounded Rectangle 6">
            <a:extLst>
              <a:ext uri="{FF2B5EF4-FFF2-40B4-BE49-F238E27FC236}">
                <a16:creationId xmlns:a16="http://schemas.microsoft.com/office/drawing/2014/main" id="{8DCACCC1-A4C0-AB48-B0D3-D1135AC20A79}"/>
              </a:ext>
            </a:extLst>
          </p:cNvPr>
          <p:cNvSpPr/>
          <p:nvPr/>
        </p:nvSpPr>
        <p:spPr>
          <a:xfrm>
            <a:off x="9202202" y="2705533"/>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1" name="Picture 50">
            <a:extLst>
              <a:ext uri="{FF2B5EF4-FFF2-40B4-BE49-F238E27FC236}">
                <a16:creationId xmlns:a16="http://schemas.microsoft.com/office/drawing/2014/main" id="{C7351BCB-71EA-1940-AD5A-995C25FFB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52" name="Picture 51">
            <a:extLst>
              <a:ext uri="{FF2B5EF4-FFF2-40B4-BE49-F238E27FC236}">
                <a16:creationId xmlns:a16="http://schemas.microsoft.com/office/drawing/2014/main" id="{F80C671C-10AE-E142-B553-38B7DD1763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44" name="Rectangle 43">
            <a:extLst>
              <a:ext uri="{FF2B5EF4-FFF2-40B4-BE49-F238E27FC236}">
                <a16:creationId xmlns:a16="http://schemas.microsoft.com/office/drawing/2014/main" id="{DA7171E9-0AB9-C34D-ADE4-17924A77B8BB}"/>
              </a:ext>
            </a:extLst>
          </p:cNvPr>
          <p:cNvSpPr/>
          <p:nvPr/>
        </p:nvSpPr>
        <p:spPr>
          <a:xfrm>
            <a:off x="3622742" y="4079663"/>
            <a:ext cx="2234203" cy="738664"/>
          </a:xfrm>
          <a:prstGeom prst="rect">
            <a:avLst/>
          </a:prstGeom>
        </p:spPr>
        <p:txBody>
          <a:bodyPr wrap="square">
            <a:spAutoFit/>
          </a:bodyPr>
          <a:lstStyle/>
          <a:p>
            <a:r>
              <a:rPr lang="en-US" sz="1400" dirty="0">
                <a:solidFill>
                  <a:schemeClr val="bg1"/>
                </a:solidFill>
              </a:rPr>
              <a:t>Identification of gaps and associated research questions.</a:t>
            </a:r>
          </a:p>
        </p:txBody>
      </p:sp>
      <p:sp>
        <p:nvSpPr>
          <p:cNvPr id="49" name="TextBox 48">
            <a:extLst>
              <a:ext uri="{FF2B5EF4-FFF2-40B4-BE49-F238E27FC236}">
                <a16:creationId xmlns:a16="http://schemas.microsoft.com/office/drawing/2014/main" id="{0B30B6E8-F49B-4D4A-B422-BE6B61D90D67}"/>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4</a:t>
            </a:r>
            <a:r>
              <a:rPr lang="en-US" dirty="0"/>
              <a:t> of 25</a:t>
            </a:r>
          </a:p>
        </p:txBody>
      </p:sp>
    </p:spTree>
    <p:extLst>
      <p:ext uri="{BB962C8B-B14F-4D97-AF65-F5344CB8AC3E}">
        <p14:creationId xmlns:p14="http://schemas.microsoft.com/office/powerpoint/2010/main" val="19892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ppt_x"/>
                                          </p:val>
                                        </p:tav>
                                        <p:tav tm="100000">
                                          <p:val>
                                            <p:strVal val="#ppt_x"/>
                                          </p:val>
                                        </p:tav>
                                      </p:tavLst>
                                    </p:anim>
                                    <p:anim calcmode="lin" valueType="num">
                                      <p:cBhvr additive="base">
                                        <p:cTn id="94" dur="500" fill="hold"/>
                                        <p:tgtEl>
                                          <p:spTgt spid="1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1" grpId="0"/>
      <p:bldP spid="22" grpId="0"/>
      <p:bldP spid="36" grpId="0" animBg="1"/>
      <p:bldP spid="45" grpId="0" animBg="1"/>
      <p:bldP spid="46" grpId="0" animBg="1"/>
      <p:bldP spid="47" grpId="0" animBg="1"/>
      <p:bldP spid="48"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65D3220-2DCE-D442-9536-B9AA13763F2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666" b="26666"/>
          <a:stretch>
            <a:fillRect/>
          </a:stretch>
        </p:blipFill>
        <p:spPr>
          <a:xfrm>
            <a:off x="2884320" y="1702922"/>
            <a:ext cx="6423360" cy="2838364"/>
          </a:xfrm>
        </p:spPr>
      </p:pic>
      <p:sp>
        <p:nvSpPr>
          <p:cNvPr id="3" name="Text Placeholder 2">
            <a:extLst>
              <a:ext uri="{FF2B5EF4-FFF2-40B4-BE49-F238E27FC236}">
                <a16:creationId xmlns:a16="http://schemas.microsoft.com/office/drawing/2014/main" id="{21189602-E0BD-4442-8671-6FB7CECBC5F8}"/>
              </a:ext>
            </a:extLst>
          </p:cNvPr>
          <p:cNvSpPr>
            <a:spLocks noGrp="1"/>
          </p:cNvSpPr>
          <p:nvPr>
            <p:ph type="body" sz="quarter" idx="11"/>
          </p:nvPr>
        </p:nvSpPr>
        <p:spPr>
          <a:xfrm>
            <a:off x="1478722" y="358727"/>
            <a:ext cx="11098938" cy="659314"/>
          </a:xfrm>
        </p:spPr>
        <p:txBody>
          <a:bodyPr/>
          <a:lstStyle/>
          <a:p>
            <a:r>
              <a:rPr lang="en-US" altLang="ko-KR" b="1" dirty="0"/>
              <a:t>Source Identification</a:t>
            </a:r>
            <a:endParaRPr lang="en-US" b="1" dirty="0"/>
          </a:p>
        </p:txBody>
      </p:sp>
      <p:sp>
        <p:nvSpPr>
          <p:cNvPr id="46" name="Pentagon 12">
            <a:extLst>
              <a:ext uri="{FF2B5EF4-FFF2-40B4-BE49-F238E27FC236}">
                <a16:creationId xmlns:a16="http://schemas.microsoft.com/office/drawing/2014/main" id="{6F045D91-68BC-4F86-906A-4CCAAD5BD146}"/>
              </a:ext>
            </a:extLst>
          </p:cNvPr>
          <p:cNvSpPr/>
          <p:nvPr/>
        </p:nvSpPr>
        <p:spPr>
          <a:xfrm>
            <a:off x="0" y="1702922"/>
            <a:ext cx="3960000" cy="2838364"/>
          </a:xfrm>
          <a:prstGeom prst="homePlate">
            <a:avLst>
              <a:gd name="adj" fmla="val 197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Pentagon 13">
            <a:extLst>
              <a:ext uri="{FF2B5EF4-FFF2-40B4-BE49-F238E27FC236}">
                <a16:creationId xmlns:a16="http://schemas.microsoft.com/office/drawing/2014/main" id="{2E10E3B5-89BB-4B94-B7F9-5D07223D03D2}"/>
              </a:ext>
            </a:extLst>
          </p:cNvPr>
          <p:cNvSpPr/>
          <p:nvPr/>
        </p:nvSpPr>
        <p:spPr>
          <a:xfrm rot="10800000">
            <a:off x="8232000" y="1702924"/>
            <a:ext cx="3960000" cy="2838363"/>
          </a:xfrm>
          <a:prstGeom prst="homePlate">
            <a:avLst>
              <a:gd name="adj" fmla="val 197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5">
            <a:extLst>
              <a:ext uri="{FF2B5EF4-FFF2-40B4-BE49-F238E27FC236}">
                <a16:creationId xmlns:a16="http://schemas.microsoft.com/office/drawing/2014/main" id="{B694D1C9-0E74-4C94-9A9C-408256D1C1F8}"/>
              </a:ext>
            </a:extLst>
          </p:cNvPr>
          <p:cNvSpPr/>
          <p:nvPr/>
        </p:nvSpPr>
        <p:spPr>
          <a:xfrm>
            <a:off x="5079779" y="4164319"/>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6">
            <a:extLst>
              <a:ext uri="{FF2B5EF4-FFF2-40B4-BE49-F238E27FC236}">
                <a16:creationId xmlns:a16="http://schemas.microsoft.com/office/drawing/2014/main" id="{6F07AC09-FFED-4A00-AAA1-1A8C7B795685}"/>
              </a:ext>
            </a:extLst>
          </p:cNvPr>
          <p:cNvSpPr/>
          <p:nvPr/>
        </p:nvSpPr>
        <p:spPr>
          <a:xfrm>
            <a:off x="6308191" y="4164319"/>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7">
            <a:extLst>
              <a:ext uri="{FF2B5EF4-FFF2-40B4-BE49-F238E27FC236}">
                <a16:creationId xmlns:a16="http://schemas.microsoft.com/office/drawing/2014/main" id="{D9E18B53-3FB2-48C4-A85A-62145EC2296A}"/>
              </a:ext>
            </a:extLst>
          </p:cNvPr>
          <p:cNvSpPr/>
          <p:nvPr/>
        </p:nvSpPr>
        <p:spPr>
          <a:xfrm>
            <a:off x="7536604" y="4164319"/>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TextBox 36">
            <a:extLst>
              <a:ext uri="{FF2B5EF4-FFF2-40B4-BE49-F238E27FC236}">
                <a16:creationId xmlns:a16="http://schemas.microsoft.com/office/drawing/2014/main" id="{E76652EF-D6C8-4837-9EF5-B7286D1BEF8D}"/>
              </a:ext>
            </a:extLst>
          </p:cNvPr>
          <p:cNvSpPr txBox="1"/>
          <p:nvPr/>
        </p:nvSpPr>
        <p:spPr>
          <a:xfrm>
            <a:off x="1313484" y="5335517"/>
            <a:ext cx="9565032" cy="553998"/>
          </a:xfrm>
          <a:prstGeom prst="rect">
            <a:avLst/>
          </a:prstGeom>
          <a:noFill/>
        </p:spPr>
        <p:txBody>
          <a:bodyPr wrap="square" lIns="0" tIns="0" rIns="0" bIns="0" rtlCol="0" anchor="ctr">
            <a:spAutoFit/>
          </a:bodyPr>
          <a:lstStyle/>
          <a:p>
            <a:pPr algn="ctr"/>
            <a:r>
              <a:rPr lang="en-GB" dirty="0"/>
              <a:t>These generic keywords arrangement allowed the study to explore as many CLSC related articles as possible. ﻿</a:t>
            </a:r>
            <a:r>
              <a:rPr lang="en-GB" sz="1200" dirty="0"/>
              <a:t> </a:t>
            </a:r>
            <a:endParaRPr lang="ko-KR" altLang="en-US" sz="1200" dirty="0">
              <a:solidFill>
                <a:schemeClr val="tx1">
                  <a:lumMod val="75000"/>
                  <a:lumOff val="25000"/>
                </a:schemeClr>
              </a:solidFill>
              <a:cs typeface="Arial" pitchFamily="34" charset="0"/>
            </a:endParaRPr>
          </a:p>
        </p:txBody>
      </p:sp>
      <p:grpSp>
        <p:nvGrpSpPr>
          <p:cNvPr id="38" name="Group 20">
            <a:extLst>
              <a:ext uri="{FF2B5EF4-FFF2-40B4-BE49-F238E27FC236}">
                <a16:creationId xmlns:a16="http://schemas.microsoft.com/office/drawing/2014/main" id="{5DEE090C-3D22-4195-BA7F-969D3B08327B}"/>
              </a:ext>
            </a:extLst>
          </p:cNvPr>
          <p:cNvGrpSpPr/>
          <p:nvPr/>
        </p:nvGrpSpPr>
        <p:grpSpPr>
          <a:xfrm>
            <a:off x="9011265" y="2783691"/>
            <a:ext cx="2634203" cy="718741"/>
            <a:chOff x="216324" y="4138194"/>
            <a:chExt cx="2210582" cy="718741"/>
          </a:xfrm>
        </p:grpSpPr>
        <p:sp>
          <p:nvSpPr>
            <p:cNvPr id="39" name="TextBox 38">
              <a:extLst>
                <a:ext uri="{FF2B5EF4-FFF2-40B4-BE49-F238E27FC236}">
                  <a16:creationId xmlns:a16="http://schemas.microsoft.com/office/drawing/2014/main" id="{7D163B84-CD31-4B1E-9E3B-B994859E9804}"/>
                </a:ext>
              </a:extLst>
            </p:cNvPr>
            <p:cNvSpPr txBox="1"/>
            <p:nvPr/>
          </p:nvSpPr>
          <p:spPr>
            <a:xfrm>
              <a:off x="392729" y="4579936"/>
              <a:ext cx="2002535" cy="276999"/>
            </a:xfrm>
            <a:prstGeom prst="rect">
              <a:avLst/>
            </a:prstGeom>
            <a:noFill/>
          </p:spPr>
          <p:txBody>
            <a:bodyPr wrap="square" rtlCol="0">
              <a:spAutoFit/>
            </a:bodyPr>
            <a:lstStyle/>
            <a:p>
              <a:pPr algn="ctr"/>
              <a:endParaRPr lang="en-US" altLang="ko-KR" sz="1200" dirty="0">
                <a:solidFill>
                  <a:schemeClr val="bg1"/>
                </a:solidFill>
                <a:ea typeface="FZShuTi" pitchFamily="2" charset="-122"/>
                <a:cs typeface="Arial" pitchFamily="34" charset="0"/>
              </a:endParaRPr>
            </a:p>
          </p:txBody>
        </p:sp>
        <p:sp>
          <p:nvSpPr>
            <p:cNvPr id="40" name="TextBox 39">
              <a:extLst>
                <a:ext uri="{FF2B5EF4-FFF2-40B4-BE49-F238E27FC236}">
                  <a16:creationId xmlns:a16="http://schemas.microsoft.com/office/drawing/2014/main" id="{F475E577-F4DE-47E3-8657-28D29A494E4F}"/>
                </a:ext>
              </a:extLst>
            </p:cNvPr>
            <p:cNvSpPr txBox="1"/>
            <p:nvPr/>
          </p:nvSpPr>
          <p:spPr>
            <a:xfrm>
              <a:off x="216324" y="4138194"/>
              <a:ext cx="2210582" cy="307777"/>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b. Second set of keywords</a:t>
              </a:r>
              <a:endParaRPr lang="ko-KR" altLang="en-US" sz="1400" b="1" dirty="0">
                <a:solidFill>
                  <a:schemeClr val="bg1"/>
                </a:solidFill>
                <a:cs typeface="Arial" pitchFamily="34" charset="0"/>
              </a:endParaRPr>
            </a:p>
          </p:txBody>
        </p:sp>
      </p:grpSp>
      <p:grpSp>
        <p:nvGrpSpPr>
          <p:cNvPr id="42" name="Group 29">
            <a:extLst>
              <a:ext uri="{FF2B5EF4-FFF2-40B4-BE49-F238E27FC236}">
                <a16:creationId xmlns:a16="http://schemas.microsoft.com/office/drawing/2014/main" id="{52131685-220C-4145-8575-4FAF7DE50546}"/>
              </a:ext>
            </a:extLst>
          </p:cNvPr>
          <p:cNvGrpSpPr/>
          <p:nvPr/>
        </p:nvGrpSpPr>
        <p:grpSpPr>
          <a:xfrm>
            <a:off x="546531" y="2783691"/>
            <a:ext cx="2993082" cy="1072714"/>
            <a:chOff x="352933" y="4138194"/>
            <a:chExt cx="2511747" cy="1072714"/>
          </a:xfrm>
        </p:grpSpPr>
        <p:sp>
          <p:nvSpPr>
            <p:cNvPr id="43" name="TextBox 42">
              <a:extLst>
                <a:ext uri="{FF2B5EF4-FFF2-40B4-BE49-F238E27FC236}">
                  <a16:creationId xmlns:a16="http://schemas.microsoft.com/office/drawing/2014/main" id="{857B866D-0411-4504-8A9C-F00A4FB3BE99}"/>
                </a:ext>
              </a:extLst>
            </p:cNvPr>
            <p:cNvSpPr txBox="1"/>
            <p:nvPr/>
          </p:nvSpPr>
          <p:spPr>
            <a:xfrm>
              <a:off x="352933" y="4626133"/>
              <a:ext cx="2511747" cy="584775"/>
            </a:xfrm>
            <a:prstGeom prst="rect">
              <a:avLst/>
            </a:prstGeom>
            <a:noFill/>
          </p:spPr>
          <p:txBody>
            <a:bodyPr wrap="square" rtlCol="0">
              <a:spAutoFit/>
            </a:bodyPr>
            <a:lstStyle/>
            <a:p>
              <a:r>
                <a:rPr lang="en-US" altLang="ko-KR" sz="1600" dirty="0">
                  <a:solidFill>
                    <a:schemeClr val="bg1"/>
                  </a:solidFill>
                  <a:ea typeface="FZShuTi" pitchFamily="2" charset="-122"/>
                  <a:cs typeface="Arial" pitchFamily="34" charset="0"/>
                </a:rPr>
                <a:t>TITLE-ABS-KEY ("close*loop" </a:t>
              </a:r>
            </a:p>
            <a:p>
              <a:r>
                <a:rPr lang="en-US" altLang="ko-KR" sz="1600" dirty="0">
                  <a:solidFill>
                    <a:schemeClr val="bg1"/>
                  </a:solidFill>
                  <a:ea typeface="FZShuTi" pitchFamily="2" charset="-122"/>
                  <a:cs typeface="Arial" pitchFamily="34" charset="0"/>
                </a:rPr>
                <a:t>AND "network* design*")</a:t>
              </a:r>
            </a:p>
          </p:txBody>
        </p:sp>
        <p:sp>
          <p:nvSpPr>
            <p:cNvPr id="44" name="TextBox 43">
              <a:extLst>
                <a:ext uri="{FF2B5EF4-FFF2-40B4-BE49-F238E27FC236}">
                  <a16:creationId xmlns:a16="http://schemas.microsoft.com/office/drawing/2014/main" id="{ABD63390-ACAE-4C9B-AA8D-BFBB0B31AFF3}"/>
                </a:ext>
              </a:extLst>
            </p:cNvPr>
            <p:cNvSpPr txBox="1"/>
            <p:nvPr/>
          </p:nvSpPr>
          <p:spPr>
            <a:xfrm>
              <a:off x="388131" y="4138194"/>
              <a:ext cx="2130003"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a. First set of keywords</a:t>
              </a:r>
              <a:endParaRPr lang="ko-KR" altLang="en-US" sz="1600" b="1" dirty="0">
                <a:solidFill>
                  <a:schemeClr val="bg1"/>
                </a:solidFill>
                <a:cs typeface="Arial" pitchFamily="34" charset="0"/>
              </a:endParaRPr>
            </a:p>
          </p:txBody>
        </p:sp>
      </p:grpSp>
      <p:sp>
        <p:nvSpPr>
          <p:cNvPr id="34" name="Rounded Rectangle 5">
            <a:extLst>
              <a:ext uri="{FF2B5EF4-FFF2-40B4-BE49-F238E27FC236}">
                <a16:creationId xmlns:a16="http://schemas.microsoft.com/office/drawing/2014/main" id="{63FD8F63-D261-4207-B9CC-882E10CD62BE}"/>
              </a:ext>
            </a:extLst>
          </p:cNvPr>
          <p:cNvSpPr/>
          <p:nvPr/>
        </p:nvSpPr>
        <p:spPr>
          <a:xfrm flipH="1">
            <a:off x="1546041" y="2174127"/>
            <a:ext cx="479972" cy="39594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Round Same Side Corner Rectangle 21">
            <a:extLst>
              <a:ext uri="{FF2B5EF4-FFF2-40B4-BE49-F238E27FC236}">
                <a16:creationId xmlns:a16="http://schemas.microsoft.com/office/drawing/2014/main" id="{C0F50A3A-54D1-4E4F-8F06-5B5D756DA380}"/>
              </a:ext>
            </a:extLst>
          </p:cNvPr>
          <p:cNvSpPr/>
          <p:nvPr/>
        </p:nvSpPr>
        <p:spPr>
          <a:xfrm rot="10800000">
            <a:off x="7749673" y="4338024"/>
            <a:ext cx="285706" cy="322632"/>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Rounded Rectangle 32">
            <a:extLst>
              <a:ext uri="{FF2B5EF4-FFF2-40B4-BE49-F238E27FC236}">
                <a16:creationId xmlns:a16="http://schemas.microsoft.com/office/drawing/2014/main" id="{BBFCBF09-44FD-42CD-93F2-346A31F26E14}"/>
              </a:ext>
            </a:extLst>
          </p:cNvPr>
          <p:cNvSpPr/>
          <p:nvPr/>
        </p:nvSpPr>
        <p:spPr>
          <a:xfrm>
            <a:off x="6508673" y="4342597"/>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Rounded Rectangle 6">
            <a:extLst>
              <a:ext uri="{FF2B5EF4-FFF2-40B4-BE49-F238E27FC236}">
                <a16:creationId xmlns:a16="http://schemas.microsoft.com/office/drawing/2014/main" id="{8392AFCC-E080-459D-84A3-32714B84F4DC}"/>
              </a:ext>
            </a:extLst>
          </p:cNvPr>
          <p:cNvSpPr/>
          <p:nvPr/>
        </p:nvSpPr>
        <p:spPr>
          <a:xfrm>
            <a:off x="4043461" y="4373896"/>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Rectangle 9">
            <a:extLst>
              <a:ext uri="{FF2B5EF4-FFF2-40B4-BE49-F238E27FC236}">
                <a16:creationId xmlns:a16="http://schemas.microsoft.com/office/drawing/2014/main" id="{E298A7F2-0E5A-4092-B12E-95DBA120B1FD}"/>
              </a:ext>
            </a:extLst>
          </p:cNvPr>
          <p:cNvSpPr/>
          <p:nvPr/>
        </p:nvSpPr>
        <p:spPr>
          <a:xfrm>
            <a:off x="5266763" y="4346043"/>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Rectangle 1">
            <a:extLst>
              <a:ext uri="{FF2B5EF4-FFF2-40B4-BE49-F238E27FC236}">
                <a16:creationId xmlns:a16="http://schemas.microsoft.com/office/drawing/2014/main" id="{6103797C-CBD1-6241-8EC6-D07044CAF34A}"/>
              </a:ext>
            </a:extLst>
          </p:cNvPr>
          <p:cNvSpPr/>
          <p:nvPr/>
        </p:nvSpPr>
        <p:spPr>
          <a:xfrm>
            <a:off x="8786940" y="3160085"/>
            <a:ext cx="3482191" cy="954107"/>
          </a:xfrm>
          <a:prstGeom prst="rect">
            <a:avLst/>
          </a:prstGeom>
        </p:spPr>
        <p:txBody>
          <a:bodyPr wrap="square">
            <a:spAutoFit/>
          </a:bodyPr>
          <a:lstStyle/>
          <a:p>
            <a:r>
              <a:rPr lang="en-US" sz="1400" dirty="0">
                <a:solidFill>
                  <a:schemeClr val="bg1"/>
                </a:solidFill>
              </a:rPr>
              <a:t>TITLE ("close* loop supply chain*") AND TITLE-ABS-KEY ("network design*") OR TITLE-ABS-KEY ("network plan*") OR TITLE-ABS-KEY ("design model*")</a:t>
            </a:r>
          </a:p>
        </p:txBody>
      </p:sp>
      <p:sp>
        <p:nvSpPr>
          <p:cNvPr id="25" name="Rectangle 30">
            <a:extLst>
              <a:ext uri="{FF2B5EF4-FFF2-40B4-BE49-F238E27FC236}">
                <a16:creationId xmlns:a16="http://schemas.microsoft.com/office/drawing/2014/main" id="{E8E94FA3-7030-FA47-AEF1-EC8AA7D85B8B}"/>
              </a:ext>
            </a:extLst>
          </p:cNvPr>
          <p:cNvSpPr/>
          <p:nvPr/>
        </p:nvSpPr>
        <p:spPr>
          <a:xfrm>
            <a:off x="10096119" y="2107014"/>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Oval 6">
            <a:extLst>
              <a:ext uri="{FF2B5EF4-FFF2-40B4-BE49-F238E27FC236}">
                <a16:creationId xmlns:a16="http://schemas.microsoft.com/office/drawing/2014/main" id="{1C4C73E9-8951-DB49-AB54-58D98BE4EF71}"/>
              </a:ext>
            </a:extLst>
          </p:cNvPr>
          <p:cNvSpPr/>
          <p:nvPr/>
        </p:nvSpPr>
        <p:spPr>
          <a:xfrm>
            <a:off x="3875563" y="4114192"/>
            <a:ext cx="773730" cy="770127"/>
          </a:xfrm>
          <a:prstGeom prst="ellipse">
            <a:avLst/>
          </a:prstGeom>
          <a:solidFill>
            <a:srgbClr val="44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7">
            <a:extLst>
              <a:ext uri="{FF2B5EF4-FFF2-40B4-BE49-F238E27FC236}">
                <a16:creationId xmlns:a16="http://schemas.microsoft.com/office/drawing/2014/main" id="{8E196064-FC13-914B-A571-8C7A29564B4E}"/>
              </a:ext>
            </a:extLst>
          </p:cNvPr>
          <p:cNvSpPr/>
          <p:nvPr/>
        </p:nvSpPr>
        <p:spPr>
          <a:xfrm rot="18900000">
            <a:off x="4172967" y="4251165"/>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1" name="Picture 30">
            <a:extLst>
              <a:ext uri="{FF2B5EF4-FFF2-40B4-BE49-F238E27FC236}">
                <a16:creationId xmlns:a16="http://schemas.microsoft.com/office/drawing/2014/main" id="{D62D9120-4DCB-8949-B197-9147E28E37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32" name="Picture 31">
            <a:extLst>
              <a:ext uri="{FF2B5EF4-FFF2-40B4-BE49-F238E27FC236}">
                <a16:creationId xmlns:a16="http://schemas.microsoft.com/office/drawing/2014/main" id="{E96140B6-99E3-484E-A9E7-C743DFF065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33" name="TextBox 32">
            <a:extLst>
              <a:ext uri="{FF2B5EF4-FFF2-40B4-BE49-F238E27FC236}">
                <a16:creationId xmlns:a16="http://schemas.microsoft.com/office/drawing/2014/main" id="{D669C604-30DB-B04A-BFD0-7DC0D5F6305B}"/>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5</a:t>
            </a:r>
            <a:r>
              <a:rPr lang="en-US" dirty="0"/>
              <a:t> of 25</a:t>
            </a:r>
          </a:p>
        </p:txBody>
      </p:sp>
    </p:spTree>
    <p:extLst>
      <p:ext uri="{BB962C8B-B14F-4D97-AF65-F5344CB8AC3E}">
        <p14:creationId xmlns:p14="http://schemas.microsoft.com/office/powerpoint/2010/main" val="21664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517455" y="338008"/>
            <a:ext cx="11573197" cy="724247"/>
          </a:xfrm>
          <a:prstGeom prst="rect">
            <a:avLst/>
          </a:prstGeom>
        </p:spPr>
        <p:txBody>
          <a:bodyPr/>
          <a:lstStyle/>
          <a:p>
            <a:r>
              <a:rPr lang="en-US" b="1" dirty="0"/>
              <a:t>Source Identification</a:t>
            </a:r>
          </a:p>
        </p:txBody>
      </p:sp>
      <p:grpSp>
        <p:nvGrpSpPr>
          <p:cNvPr id="3" name="Group 2">
            <a:extLst>
              <a:ext uri="{FF2B5EF4-FFF2-40B4-BE49-F238E27FC236}">
                <a16:creationId xmlns:a16="http://schemas.microsoft.com/office/drawing/2014/main" id="{EEC1FEC2-9744-4438-9680-083C4314D7EC}"/>
              </a:ext>
            </a:extLst>
          </p:cNvPr>
          <p:cNvGrpSpPr/>
          <p:nvPr/>
        </p:nvGrpSpPr>
        <p:grpSpPr>
          <a:xfrm flipV="1">
            <a:off x="9126356" y="2525348"/>
            <a:ext cx="2147470" cy="1535158"/>
            <a:chOff x="8567658" y="3512928"/>
            <a:chExt cx="2147470" cy="1535158"/>
          </a:xfrm>
          <a:solidFill>
            <a:srgbClr val="F8A432"/>
          </a:solidFill>
        </p:grpSpPr>
        <p:sp>
          <p:nvSpPr>
            <p:cNvPr id="4" name="Pentagon 37">
              <a:extLst>
                <a:ext uri="{FF2B5EF4-FFF2-40B4-BE49-F238E27FC236}">
                  <a16:creationId xmlns:a16="http://schemas.microsoft.com/office/drawing/2014/main" id="{C8091DB2-C62E-4A4B-9F69-C7BCE41CA845}"/>
                </a:ext>
              </a:extLst>
            </p:cNvPr>
            <p:cNvSpPr/>
            <p:nvPr/>
          </p:nvSpPr>
          <p:spPr>
            <a:xfrm>
              <a:off x="8567658" y="3512928"/>
              <a:ext cx="2147470" cy="32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5" name="Donut 38">
              <a:extLst>
                <a:ext uri="{FF2B5EF4-FFF2-40B4-BE49-F238E27FC236}">
                  <a16:creationId xmlns:a16="http://schemas.microsoft.com/office/drawing/2014/main" id="{7EF9BDC0-CCFC-4DD6-9BC6-2590CB66D27E}"/>
                </a:ext>
              </a:extLst>
            </p:cNvPr>
            <p:cNvSpPr/>
            <p:nvPr/>
          </p:nvSpPr>
          <p:spPr>
            <a:xfrm>
              <a:off x="8832402" y="3596351"/>
              <a:ext cx="1451735" cy="1451735"/>
            </a:xfrm>
            <a:prstGeom prst="donut">
              <a:avLst>
                <a:gd name="adj" fmla="val 176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21F8BA50-56C5-4D36-9BFE-25F4756DEA35}"/>
              </a:ext>
            </a:extLst>
          </p:cNvPr>
          <p:cNvGrpSpPr/>
          <p:nvPr/>
        </p:nvGrpSpPr>
        <p:grpSpPr>
          <a:xfrm>
            <a:off x="7141470" y="3736506"/>
            <a:ext cx="2147470" cy="1535158"/>
            <a:chOff x="4559990" y="3542972"/>
            <a:chExt cx="2147470" cy="1535158"/>
          </a:xfrm>
          <a:solidFill>
            <a:srgbClr val="8EC043"/>
          </a:solidFill>
        </p:grpSpPr>
        <p:sp>
          <p:nvSpPr>
            <p:cNvPr id="7" name="Pentagon 40">
              <a:extLst>
                <a:ext uri="{FF2B5EF4-FFF2-40B4-BE49-F238E27FC236}">
                  <a16:creationId xmlns:a16="http://schemas.microsoft.com/office/drawing/2014/main" id="{A2433D54-C1E6-4696-B7D2-818BEA9B9176}"/>
                </a:ext>
              </a:extLst>
            </p:cNvPr>
            <p:cNvSpPr/>
            <p:nvPr/>
          </p:nvSpPr>
          <p:spPr>
            <a:xfrm>
              <a:off x="4559990" y="3542972"/>
              <a:ext cx="2147470"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8" name="Donut 41">
              <a:extLst>
                <a:ext uri="{FF2B5EF4-FFF2-40B4-BE49-F238E27FC236}">
                  <a16:creationId xmlns:a16="http://schemas.microsoft.com/office/drawing/2014/main" id="{9849360B-03F9-4CA9-A672-EE732135116D}"/>
                </a:ext>
              </a:extLst>
            </p:cNvPr>
            <p:cNvSpPr/>
            <p:nvPr/>
          </p:nvSpPr>
          <p:spPr>
            <a:xfrm>
              <a:off x="4824734" y="3626395"/>
              <a:ext cx="1451735" cy="1451735"/>
            </a:xfrm>
            <a:prstGeom prst="donut">
              <a:avLst>
                <a:gd name="adj" fmla="val 176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id="{385B6898-4597-4599-B8E2-0A97800D921A}"/>
              </a:ext>
            </a:extLst>
          </p:cNvPr>
          <p:cNvGrpSpPr/>
          <p:nvPr/>
        </p:nvGrpSpPr>
        <p:grpSpPr>
          <a:xfrm flipV="1">
            <a:off x="5156584" y="2523190"/>
            <a:ext cx="2147470" cy="1535158"/>
            <a:chOff x="8567658" y="3512928"/>
            <a:chExt cx="2147470" cy="1535158"/>
          </a:xfrm>
          <a:solidFill>
            <a:srgbClr val="229878"/>
          </a:solidFill>
        </p:grpSpPr>
        <p:sp>
          <p:nvSpPr>
            <p:cNvPr id="10" name="Pentagon 43">
              <a:extLst>
                <a:ext uri="{FF2B5EF4-FFF2-40B4-BE49-F238E27FC236}">
                  <a16:creationId xmlns:a16="http://schemas.microsoft.com/office/drawing/2014/main" id="{A5D0D1BA-2674-48A3-88C1-C3EC6E1BD934}"/>
                </a:ext>
              </a:extLst>
            </p:cNvPr>
            <p:cNvSpPr/>
            <p:nvPr/>
          </p:nvSpPr>
          <p:spPr>
            <a:xfrm>
              <a:off x="8567658" y="3512928"/>
              <a:ext cx="2147470"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Donut 44">
              <a:extLst>
                <a:ext uri="{FF2B5EF4-FFF2-40B4-BE49-F238E27FC236}">
                  <a16:creationId xmlns:a16="http://schemas.microsoft.com/office/drawing/2014/main" id="{A6E9C795-F329-47A2-A02A-B58C7FA9DDFD}"/>
                </a:ext>
              </a:extLst>
            </p:cNvPr>
            <p:cNvSpPr/>
            <p:nvPr/>
          </p:nvSpPr>
          <p:spPr>
            <a:xfrm>
              <a:off x="8832402" y="3596351"/>
              <a:ext cx="1451735" cy="1451735"/>
            </a:xfrm>
            <a:prstGeom prst="donut">
              <a:avLst>
                <a:gd name="adj" fmla="val 17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ACA4FFE0-E438-431B-A695-31A32EE57C97}"/>
              </a:ext>
            </a:extLst>
          </p:cNvPr>
          <p:cNvGrpSpPr/>
          <p:nvPr/>
        </p:nvGrpSpPr>
        <p:grpSpPr>
          <a:xfrm>
            <a:off x="3171698" y="3729318"/>
            <a:ext cx="2147470" cy="1535158"/>
            <a:chOff x="552322" y="3573016"/>
            <a:chExt cx="2147470" cy="1535158"/>
          </a:xfrm>
        </p:grpSpPr>
        <p:sp>
          <p:nvSpPr>
            <p:cNvPr id="13" name="Pentagon 46">
              <a:extLst>
                <a:ext uri="{FF2B5EF4-FFF2-40B4-BE49-F238E27FC236}">
                  <a16:creationId xmlns:a16="http://schemas.microsoft.com/office/drawing/2014/main" id="{F1C8D809-3243-442D-A14D-DBD5D215E635}"/>
                </a:ext>
              </a:extLst>
            </p:cNvPr>
            <p:cNvSpPr/>
            <p:nvPr/>
          </p:nvSpPr>
          <p:spPr>
            <a:xfrm>
              <a:off x="552322" y="3573016"/>
              <a:ext cx="214747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Donut 47">
              <a:extLst>
                <a:ext uri="{FF2B5EF4-FFF2-40B4-BE49-F238E27FC236}">
                  <a16:creationId xmlns:a16="http://schemas.microsoft.com/office/drawing/2014/main" id="{10BA42E6-FAD1-45B7-B9F3-9C69B7C0D2EA}"/>
                </a:ext>
              </a:extLst>
            </p:cNvPr>
            <p:cNvSpPr/>
            <p:nvPr/>
          </p:nvSpPr>
          <p:spPr>
            <a:xfrm>
              <a:off x="817066" y="3656439"/>
              <a:ext cx="1451735" cy="1451735"/>
            </a:xfrm>
            <a:prstGeom prst="donut">
              <a:avLst>
                <a:gd name="adj" fmla="val 176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5" name="직사각형 113">
            <a:extLst>
              <a:ext uri="{FF2B5EF4-FFF2-40B4-BE49-F238E27FC236}">
                <a16:creationId xmlns:a16="http://schemas.microsoft.com/office/drawing/2014/main" id="{46F483FE-4545-4281-9551-85490085959B}"/>
              </a:ext>
            </a:extLst>
          </p:cNvPr>
          <p:cNvSpPr>
            <a:spLocks noChangeArrowheads="1"/>
          </p:cNvSpPr>
          <p:nvPr/>
        </p:nvSpPr>
        <p:spPr bwMode="auto">
          <a:xfrm>
            <a:off x="3780930"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2</a:t>
            </a:r>
            <a:endParaRPr lang="ko-KR" altLang="en-US" dirty="0">
              <a:solidFill>
                <a:schemeClr val="bg1"/>
              </a:solidFill>
            </a:endParaRPr>
          </a:p>
        </p:txBody>
      </p:sp>
      <p:sp>
        <p:nvSpPr>
          <p:cNvPr id="16" name="직사각형 113">
            <a:extLst>
              <a:ext uri="{FF2B5EF4-FFF2-40B4-BE49-F238E27FC236}">
                <a16:creationId xmlns:a16="http://schemas.microsoft.com/office/drawing/2014/main" id="{88653285-61A3-4D51-8A08-0EBEEB697D76}"/>
              </a:ext>
            </a:extLst>
          </p:cNvPr>
          <p:cNvSpPr>
            <a:spLocks noChangeArrowheads="1"/>
          </p:cNvSpPr>
          <p:nvPr/>
        </p:nvSpPr>
        <p:spPr bwMode="auto">
          <a:xfrm>
            <a:off x="5765816"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3</a:t>
            </a:r>
            <a:endParaRPr lang="ko-KR" altLang="en-US" dirty="0">
              <a:solidFill>
                <a:schemeClr val="bg1"/>
              </a:solidFill>
            </a:endParaRPr>
          </a:p>
        </p:txBody>
      </p:sp>
      <p:sp>
        <p:nvSpPr>
          <p:cNvPr id="17" name="직사각형 113">
            <a:extLst>
              <a:ext uri="{FF2B5EF4-FFF2-40B4-BE49-F238E27FC236}">
                <a16:creationId xmlns:a16="http://schemas.microsoft.com/office/drawing/2014/main" id="{5D2B89A6-E121-4A7A-B8EE-FDFE838E79E5}"/>
              </a:ext>
            </a:extLst>
          </p:cNvPr>
          <p:cNvSpPr>
            <a:spLocks noChangeArrowheads="1"/>
          </p:cNvSpPr>
          <p:nvPr/>
        </p:nvSpPr>
        <p:spPr bwMode="auto">
          <a:xfrm>
            <a:off x="7750702"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4</a:t>
            </a:r>
            <a:endParaRPr lang="ko-KR" altLang="en-US" dirty="0">
              <a:solidFill>
                <a:schemeClr val="bg1"/>
              </a:solidFill>
            </a:endParaRPr>
          </a:p>
        </p:txBody>
      </p:sp>
      <p:sp>
        <p:nvSpPr>
          <p:cNvPr id="18" name="직사각형 113">
            <a:extLst>
              <a:ext uri="{FF2B5EF4-FFF2-40B4-BE49-F238E27FC236}">
                <a16:creationId xmlns:a16="http://schemas.microsoft.com/office/drawing/2014/main" id="{566EC88A-BD9F-4301-9C44-F3B5D026DE78}"/>
              </a:ext>
            </a:extLst>
          </p:cNvPr>
          <p:cNvSpPr>
            <a:spLocks noChangeArrowheads="1"/>
          </p:cNvSpPr>
          <p:nvPr/>
        </p:nvSpPr>
        <p:spPr bwMode="auto">
          <a:xfrm>
            <a:off x="9735588"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5</a:t>
            </a:r>
            <a:endParaRPr lang="ko-KR" altLang="en-US" dirty="0">
              <a:solidFill>
                <a:schemeClr val="bg1"/>
              </a:solidFill>
            </a:endParaRPr>
          </a:p>
        </p:txBody>
      </p:sp>
      <p:sp>
        <p:nvSpPr>
          <p:cNvPr id="21" name="TextBox 20">
            <a:extLst>
              <a:ext uri="{FF2B5EF4-FFF2-40B4-BE49-F238E27FC236}">
                <a16:creationId xmlns:a16="http://schemas.microsoft.com/office/drawing/2014/main" id="{14EE1544-F335-467E-8639-468625051918}"/>
              </a:ext>
            </a:extLst>
          </p:cNvPr>
          <p:cNvSpPr txBox="1"/>
          <p:nvPr/>
        </p:nvSpPr>
        <p:spPr>
          <a:xfrm>
            <a:off x="9306736" y="4221371"/>
            <a:ext cx="1786710" cy="338554"/>
          </a:xfrm>
          <a:prstGeom prst="rect">
            <a:avLst/>
          </a:prstGeom>
          <a:noFill/>
        </p:spPr>
        <p:txBody>
          <a:bodyPr wrap="square" rtlCol="0">
            <a:spAutoFit/>
          </a:bodyPr>
          <a:lstStyle/>
          <a:p>
            <a:pPr algn="ctr"/>
            <a:r>
              <a:rPr lang="en-GB" altLang="ko-KR" sz="1600" b="1" dirty="0">
                <a:solidFill>
                  <a:schemeClr val="tx1">
                    <a:lumMod val="75000"/>
                    <a:lumOff val="25000"/>
                  </a:schemeClr>
                </a:solidFill>
                <a:cs typeface="Arial" pitchFamily="34" charset="0"/>
              </a:rPr>
              <a:t>Data Analysis</a:t>
            </a:r>
            <a:endParaRPr lang="ko-KR" altLang="en-US" sz="1600" b="1" dirty="0">
              <a:solidFill>
                <a:schemeClr val="tx1">
                  <a:lumMod val="75000"/>
                  <a:lumOff val="25000"/>
                </a:schemeClr>
              </a:solidFill>
              <a:cs typeface="Arial" pitchFamily="34" charset="0"/>
            </a:endParaRPr>
          </a:p>
        </p:txBody>
      </p:sp>
      <p:grpSp>
        <p:nvGrpSpPr>
          <p:cNvPr id="22" name="Group 21">
            <a:extLst>
              <a:ext uri="{FF2B5EF4-FFF2-40B4-BE49-F238E27FC236}">
                <a16:creationId xmlns:a16="http://schemas.microsoft.com/office/drawing/2014/main" id="{F630E7BE-78A9-469A-B7CA-763DE59028B0}"/>
              </a:ext>
            </a:extLst>
          </p:cNvPr>
          <p:cNvGrpSpPr/>
          <p:nvPr/>
        </p:nvGrpSpPr>
        <p:grpSpPr>
          <a:xfrm>
            <a:off x="5029449" y="4252428"/>
            <a:ext cx="2152371" cy="1718567"/>
            <a:chOff x="2219460" y="4412792"/>
            <a:chExt cx="3105318" cy="1344867"/>
          </a:xfrm>
        </p:grpSpPr>
        <p:sp>
          <p:nvSpPr>
            <p:cNvPr id="23" name="TextBox 22">
              <a:extLst>
                <a:ext uri="{FF2B5EF4-FFF2-40B4-BE49-F238E27FC236}">
                  <a16:creationId xmlns:a16="http://schemas.microsoft.com/office/drawing/2014/main" id="{17E7B2B0-7439-4CDE-B393-FC7F5613890F}"/>
                </a:ext>
              </a:extLst>
            </p:cNvPr>
            <p:cNvSpPr txBox="1"/>
            <p:nvPr/>
          </p:nvSpPr>
          <p:spPr>
            <a:xfrm>
              <a:off x="2551706" y="4673829"/>
              <a:ext cx="2709572" cy="1083830"/>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Duplication of articles were manually checked by using Microsoft Excel</a:t>
              </a:r>
            </a:p>
            <a:p>
              <a:pPr algn="ctr"/>
              <a:r>
                <a:rPr lang="en-US" altLang="ko-KR" sz="1400" dirty="0">
                  <a:solidFill>
                    <a:schemeClr val="tx1">
                      <a:lumMod val="75000"/>
                      <a:lumOff val="25000"/>
                    </a:schemeClr>
                  </a:solidFill>
                  <a:cs typeface="Arial" pitchFamily="34" charset="0"/>
                </a:rPr>
                <a:t>Remaining articles: 203</a:t>
              </a:r>
            </a:p>
          </p:txBody>
        </p:sp>
        <p:sp>
          <p:nvSpPr>
            <p:cNvPr id="24" name="TextBox 23">
              <a:extLst>
                <a:ext uri="{FF2B5EF4-FFF2-40B4-BE49-F238E27FC236}">
                  <a16:creationId xmlns:a16="http://schemas.microsoft.com/office/drawing/2014/main" id="{13CD5101-2729-4C5B-9CA9-BE2011CEA78F}"/>
                </a:ext>
              </a:extLst>
            </p:cNvPr>
            <p:cNvSpPr txBox="1"/>
            <p:nvPr/>
          </p:nvSpPr>
          <p:spPr>
            <a:xfrm>
              <a:off x="2219460" y="4412792"/>
              <a:ext cx="3105318" cy="240851"/>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Duplicate Removals</a:t>
              </a:r>
            </a:p>
          </p:txBody>
        </p:sp>
      </p:grpSp>
      <p:grpSp>
        <p:nvGrpSpPr>
          <p:cNvPr id="25" name="Group 24">
            <a:extLst>
              <a:ext uri="{FF2B5EF4-FFF2-40B4-BE49-F238E27FC236}">
                <a16:creationId xmlns:a16="http://schemas.microsoft.com/office/drawing/2014/main" id="{939A4991-C970-402A-B00A-345B103CD1B0}"/>
              </a:ext>
            </a:extLst>
          </p:cNvPr>
          <p:cNvGrpSpPr/>
          <p:nvPr/>
        </p:nvGrpSpPr>
        <p:grpSpPr>
          <a:xfrm>
            <a:off x="3333826" y="1695566"/>
            <a:ext cx="1888870" cy="1708271"/>
            <a:chOff x="2516865" y="4276338"/>
            <a:chExt cx="2725154" cy="1336810"/>
          </a:xfrm>
        </p:grpSpPr>
        <p:sp>
          <p:nvSpPr>
            <p:cNvPr id="26" name="TextBox 25">
              <a:extLst>
                <a:ext uri="{FF2B5EF4-FFF2-40B4-BE49-F238E27FC236}">
                  <a16:creationId xmlns:a16="http://schemas.microsoft.com/office/drawing/2014/main" id="{2935DC37-2B3E-4669-91E1-02AE9B63EAC1}"/>
                </a:ext>
              </a:extLst>
            </p:cNvPr>
            <p:cNvSpPr txBox="1"/>
            <p:nvPr/>
          </p:nvSpPr>
          <p:spPr>
            <a:xfrm>
              <a:off x="2551706" y="4673829"/>
              <a:ext cx="2690313" cy="939319"/>
            </a:xfrm>
            <a:prstGeom prst="rect">
              <a:avLst/>
            </a:prstGeom>
            <a:noFill/>
          </p:spPr>
          <p:txBody>
            <a:bodyPr wrap="square" rtlCol="0">
              <a:spAutoFit/>
            </a:bodyPr>
            <a:lstStyle/>
            <a:p>
              <a:pPr algn="ctr"/>
              <a:r>
                <a:rPr lang="en-GB" altLang="ko-KR" sz="1200" dirty="0">
                  <a:solidFill>
                    <a:schemeClr val="tx1">
                      <a:lumMod val="75000"/>
                      <a:lumOff val="25000"/>
                    </a:schemeClr>
                  </a:solidFill>
                  <a:cs typeface="Arial" pitchFamily="34" charset="0"/>
                </a:rPr>
                <a:t>Only English Articles </a:t>
              </a:r>
            </a:p>
            <a:p>
              <a:pPr algn="ctr"/>
              <a:r>
                <a:rPr lang="en-GB" altLang="ko-KR" sz="1200" dirty="0">
                  <a:solidFill>
                    <a:schemeClr val="tx1">
                      <a:lumMod val="75000"/>
                      <a:lumOff val="25000"/>
                    </a:schemeClr>
                  </a:solidFill>
                  <a:cs typeface="Arial" pitchFamily="34" charset="0"/>
                </a:rPr>
                <a:t>Keyword a. (N=201)</a:t>
              </a:r>
            </a:p>
            <a:p>
              <a:pPr algn="ctr"/>
              <a:r>
                <a:rPr lang="en-GB" altLang="ko-KR" sz="1200" dirty="0">
                  <a:solidFill>
                    <a:schemeClr val="tx1">
                      <a:lumMod val="75000"/>
                      <a:lumOff val="25000"/>
                    </a:schemeClr>
                  </a:solidFill>
                  <a:cs typeface="Arial" pitchFamily="34" charset="0"/>
                </a:rPr>
                <a:t>Keyword b. (N=136)</a:t>
              </a:r>
            </a:p>
            <a:p>
              <a:pPr algn="ctr"/>
              <a:r>
                <a:rPr lang="en-GB" altLang="ko-KR" sz="1200" dirty="0">
                  <a:solidFill>
                    <a:schemeClr val="tx1">
                      <a:lumMod val="75000"/>
                      <a:lumOff val="25000"/>
                    </a:schemeClr>
                  </a:solidFill>
                  <a:cs typeface="Arial" pitchFamily="34" charset="0"/>
                </a:rPr>
                <a:t>Total number of articles: 337</a:t>
              </a:r>
            </a:p>
            <a:p>
              <a:pPr algn="ct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06857704-CE89-4F34-BAD9-90A76FBD50B4}"/>
                </a:ext>
              </a:extLst>
            </p:cNvPr>
            <p:cNvSpPr txBox="1"/>
            <p:nvPr/>
          </p:nvSpPr>
          <p:spPr>
            <a:xfrm>
              <a:off x="2516865" y="4276338"/>
              <a:ext cx="2577763" cy="40944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Preliminary Selection Process</a:t>
              </a:r>
            </a:p>
          </p:txBody>
        </p:sp>
      </p:grpSp>
      <p:grpSp>
        <p:nvGrpSpPr>
          <p:cNvPr id="28" name="Group 27">
            <a:extLst>
              <a:ext uri="{FF2B5EF4-FFF2-40B4-BE49-F238E27FC236}">
                <a16:creationId xmlns:a16="http://schemas.microsoft.com/office/drawing/2014/main" id="{664975C6-92CA-46D1-87C2-B0BDA6107452}"/>
              </a:ext>
            </a:extLst>
          </p:cNvPr>
          <p:cNvGrpSpPr/>
          <p:nvPr/>
        </p:nvGrpSpPr>
        <p:grpSpPr>
          <a:xfrm>
            <a:off x="7244623" y="1654974"/>
            <a:ext cx="1945735" cy="1931061"/>
            <a:chOff x="2551706" y="4244576"/>
            <a:chExt cx="2807195" cy="1511156"/>
          </a:xfrm>
        </p:grpSpPr>
        <p:sp>
          <p:nvSpPr>
            <p:cNvPr id="29" name="TextBox 28">
              <a:extLst>
                <a:ext uri="{FF2B5EF4-FFF2-40B4-BE49-F238E27FC236}">
                  <a16:creationId xmlns:a16="http://schemas.microsoft.com/office/drawing/2014/main" id="{96B5253A-F081-4415-BDEB-17F0DECBD9B1}"/>
                </a:ext>
              </a:extLst>
            </p:cNvPr>
            <p:cNvSpPr txBox="1"/>
            <p:nvPr/>
          </p:nvSpPr>
          <p:spPr>
            <a:xfrm>
              <a:off x="2623201" y="4503305"/>
              <a:ext cx="2735700" cy="1252427"/>
            </a:xfrm>
            <a:prstGeom prst="rect">
              <a:avLst/>
            </a:prstGeom>
            <a:noFill/>
          </p:spPr>
          <p:txBody>
            <a:bodyPr wrap="square" rtlCol="0">
              <a:spAutoFit/>
            </a:bodyPr>
            <a:lstStyle/>
            <a:p>
              <a:pPr algn="ctr"/>
              <a:r>
                <a:rPr lang="en-GB" altLang="ko-KR" sz="1200" dirty="0">
                  <a:solidFill>
                    <a:schemeClr val="tx1">
                      <a:lumMod val="75000"/>
                      <a:lumOff val="25000"/>
                    </a:schemeClr>
                  </a:solidFill>
                  <a:cs typeface="Arial" pitchFamily="34" charset="0"/>
                </a:rPr>
                <a:t>Review type Articles (N=5)</a:t>
              </a:r>
            </a:p>
            <a:p>
              <a:pPr algn="ctr"/>
              <a:r>
                <a:rPr lang="en-GB" altLang="ko-KR" sz="1200" dirty="0">
                  <a:solidFill>
                    <a:schemeClr val="tx1">
                      <a:lumMod val="75000"/>
                      <a:lumOff val="25000"/>
                    </a:schemeClr>
                  </a:solidFill>
                  <a:cs typeface="Arial" pitchFamily="34" charset="0"/>
                </a:rPr>
                <a:t>Articles not dealing with network design problems in CLSC (N=28)</a:t>
              </a:r>
            </a:p>
            <a:p>
              <a:pPr algn="ctr"/>
              <a:r>
                <a:rPr lang="en-GB" altLang="ko-KR" sz="1200" dirty="0">
                  <a:solidFill>
                    <a:schemeClr val="tx1">
                      <a:lumMod val="75000"/>
                      <a:lumOff val="25000"/>
                    </a:schemeClr>
                  </a:solidFill>
                  <a:cs typeface="Arial" pitchFamily="34" charset="0"/>
                </a:rPr>
                <a:t>33 papers were excluded</a:t>
              </a:r>
            </a:p>
            <a:p>
              <a:pPr algn="ctr"/>
              <a:r>
                <a:rPr lang="en-GB" altLang="ko-KR" sz="1200" dirty="0">
                  <a:solidFill>
                    <a:schemeClr val="tx1">
                      <a:lumMod val="75000"/>
                      <a:lumOff val="25000"/>
                    </a:schemeClr>
                  </a:solidFill>
                  <a:cs typeface="Arial" pitchFamily="34" charset="0"/>
                </a:rPr>
                <a:t>Remaining papers: </a:t>
              </a:r>
              <a:r>
                <a:rPr lang="en-GB" altLang="ko-KR" sz="1400" b="1" dirty="0">
                  <a:solidFill>
                    <a:schemeClr val="tx1">
                      <a:lumMod val="75000"/>
                      <a:lumOff val="25000"/>
                    </a:schemeClr>
                  </a:solidFill>
                  <a:cs typeface="Arial" pitchFamily="34" charset="0"/>
                </a:rPr>
                <a:t>170</a:t>
              </a:r>
              <a:endParaRPr lang="en-GB" altLang="ko-KR" sz="1200" b="1" dirty="0">
                <a:solidFill>
                  <a:schemeClr val="tx1">
                    <a:lumMod val="75000"/>
                    <a:lumOff val="25000"/>
                  </a:schemeClr>
                </a:solidFill>
                <a:cs typeface="Arial" pitchFamily="34" charset="0"/>
              </a:endParaRPr>
            </a:p>
            <a:p>
              <a:pPr algn="ct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1B222454-9A58-40EB-BCBC-F2D13739CA9E}"/>
                </a:ext>
              </a:extLst>
            </p:cNvPr>
            <p:cNvSpPr txBox="1"/>
            <p:nvPr/>
          </p:nvSpPr>
          <p:spPr>
            <a:xfrm>
              <a:off x="2551706" y="4244576"/>
              <a:ext cx="2577763" cy="240852"/>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Excluded Articles</a:t>
              </a:r>
            </a:p>
          </p:txBody>
        </p:sp>
      </p:grpSp>
      <p:grpSp>
        <p:nvGrpSpPr>
          <p:cNvPr id="31" name="Group 42">
            <a:extLst>
              <a:ext uri="{FF2B5EF4-FFF2-40B4-BE49-F238E27FC236}">
                <a16:creationId xmlns:a16="http://schemas.microsoft.com/office/drawing/2014/main" id="{8AAC6898-9D51-45CF-8E9D-71F842981AAF}"/>
              </a:ext>
            </a:extLst>
          </p:cNvPr>
          <p:cNvGrpSpPr/>
          <p:nvPr/>
        </p:nvGrpSpPr>
        <p:grpSpPr>
          <a:xfrm flipV="1">
            <a:off x="1186356" y="2523190"/>
            <a:ext cx="2147470" cy="1535158"/>
            <a:chOff x="8567658" y="3512928"/>
            <a:chExt cx="2147470" cy="1535158"/>
          </a:xfrm>
          <a:solidFill>
            <a:schemeClr val="accent6"/>
          </a:solidFill>
        </p:grpSpPr>
        <p:sp>
          <p:nvSpPr>
            <p:cNvPr id="32" name="Pentagon 43">
              <a:extLst>
                <a:ext uri="{FF2B5EF4-FFF2-40B4-BE49-F238E27FC236}">
                  <a16:creationId xmlns:a16="http://schemas.microsoft.com/office/drawing/2014/main" id="{E8C2A46A-814B-4BCC-A605-8565E61A03A1}"/>
                </a:ext>
              </a:extLst>
            </p:cNvPr>
            <p:cNvSpPr/>
            <p:nvPr/>
          </p:nvSpPr>
          <p:spPr>
            <a:xfrm>
              <a:off x="8567658" y="3512928"/>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33" name="Donut 44">
              <a:extLst>
                <a:ext uri="{FF2B5EF4-FFF2-40B4-BE49-F238E27FC236}">
                  <a16:creationId xmlns:a16="http://schemas.microsoft.com/office/drawing/2014/main" id="{AE2A8C97-0F12-48FD-86FB-B2C8FF47E29A}"/>
                </a:ext>
              </a:extLst>
            </p:cNvPr>
            <p:cNvSpPr/>
            <p:nvPr/>
          </p:nvSpPr>
          <p:spPr>
            <a:xfrm>
              <a:off x="8832402" y="3596351"/>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4" name="직사각형 113">
            <a:extLst>
              <a:ext uri="{FF2B5EF4-FFF2-40B4-BE49-F238E27FC236}">
                <a16:creationId xmlns:a16="http://schemas.microsoft.com/office/drawing/2014/main" id="{EAD8262F-7036-423A-AF7C-F856FF22D97B}"/>
              </a:ext>
            </a:extLst>
          </p:cNvPr>
          <p:cNvSpPr>
            <a:spLocks noChangeArrowheads="1"/>
          </p:cNvSpPr>
          <p:nvPr/>
        </p:nvSpPr>
        <p:spPr bwMode="auto">
          <a:xfrm>
            <a:off x="1795588"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1</a:t>
            </a:r>
            <a:endParaRPr lang="ko-KR" altLang="en-US" dirty="0">
              <a:solidFill>
                <a:schemeClr val="bg1"/>
              </a:solidFill>
            </a:endParaRPr>
          </a:p>
        </p:txBody>
      </p:sp>
      <p:grpSp>
        <p:nvGrpSpPr>
          <p:cNvPr id="35" name="Group 55">
            <a:extLst>
              <a:ext uri="{FF2B5EF4-FFF2-40B4-BE49-F238E27FC236}">
                <a16:creationId xmlns:a16="http://schemas.microsoft.com/office/drawing/2014/main" id="{8CEDDC67-EE91-4301-86EF-B3FDA472C0AA}"/>
              </a:ext>
            </a:extLst>
          </p:cNvPr>
          <p:cNvGrpSpPr/>
          <p:nvPr/>
        </p:nvGrpSpPr>
        <p:grpSpPr>
          <a:xfrm>
            <a:off x="1164359" y="4221369"/>
            <a:ext cx="2003675" cy="1534178"/>
            <a:chOff x="2371147" y="4388490"/>
            <a:chExt cx="2890788" cy="1200574"/>
          </a:xfrm>
        </p:grpSpPr>
        <p:sp>
          <p:nvSpPr>
            <p:cNvPr id="36" name="TextBox 35">
              <a:extLst>
                <a:ext uri="{FF2B5EF4-FFF2-40B4-BE49-F238E27FC236}">
                  <a16:creationId xmlns:a16="http://schemas.microsoft.com/office/drawing/2014/main" id="{1A034F7E-ECE4-448E-9D7D-1A6748116648}"/>
                </a:ext>
              </a:extLst>
            </p:cNvPr>
            <p:cNvSpPr txBox="1"/>
            <p:nvPr/>
          </p:nvSpPr>
          <p:spPr>
            <a:xfrm>
              <a:off x="2551706" y="4673829"/>
              <a:ext cx="2569255" cy="915235"/>
            </a:xfrm>
            <a:prstGeom prst="rect">
              <a:avLst/>
            </a:prstGeom>
            <a:noFill/>
          </p:spPr>
          <p:txBody>
            <a:bodyPr wrap="square" rtlCol="0">
              <a:spAutoFit/>
            </a:bodyPr>
            <a:lstStyle/>
            <a:p>
              <a:pPr algn="ctr"/>
              <a:r>
                <a:rPr lang="en-GB" altLang="ko-KR" sz="1400" dirty="0">
                  <a:solidFill>
                    <a:schemeClr val="tx1">
                      <a:lumMod val="75000"/>
                      <a:lumOff val="25000"/>
                    </a:schemeClr>
                  </a:solidFill>
                  <a:cs typeface="Arial" pitchFamily="34" charset="0"/>
                </a:rPr>
                <a:t>Keyword a. (N=318)</a:t>
              </a:r>
            </a:p>
            <a:p>
              <a:pPr algn="ctr"/>
              <a:r>
                <a:rPr lang="en-GB" altLang="ko-KR" sz="1400" dirty="0">
                  <a:solidFill>
                    <a:schemeClr val="tx1">
                      <a:lumMod val="75000"/>
                      <a:lumOff val="25000"/>
                    </a:schemeClr>
                  </a:solidFill>
                  <a:cs typeface="Arial" pitchFamily="34" charset="0"/>
                </a:rPr>
                <a:t>Keyword b. (N=178)</a:t>
              </a:r>
            </a:p>
            <a:p>
              <a:pPr algn="ctr"/>
              <a:r>
                <a:rPr lang="en-GB" altLang="ko-KR" sz="1400" dirty="0">
                  <a:solidFill>
                    <a:schemeClr val="tx1">
                      <a:lumMod val="75000"/>
                      <a:lumOff val="25000"/>
                    </a:schemeClr>
                  </a:solidFill>
                  <a:cs typeface="Arial" pitchFamily="34" charset="0"/>
                </a:rPr>
                <a:t>Total number of documents: 496</a:t>
              </a:r>
            </a:p>
            <a:p>
              <a:pPr algn="ctr"/>
              <a:endParaRPr lang="ko-KR" altLang="en-US" sz="14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8A1F8C92-F004-4CFB-86D5-E55AF7907CAF}"/>
                </a:ext>
              </a:extLst>
            </p:cNvPr>
            <p:cNvSpPr txBox="1"/>
            <p:nvPr/>
          </p:nvSpPr>
          <p:spPr>
            <a:xfrm>
              <a:off x="2371147" y="4388490"/>
              <a:ext cx="2890788" cy="240851"/>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Source Identification</a:t>
              </a:r>
            </a:p>
          </p:txBody>
        </p:sp>
      </p:grpSp>
      <p:sp>
        <p:nvSpPr>
          <p:cNvPr id="38" name="Rounded Rectangle 5">
            <a:extLst>
              <a:ext uri="{FF2B5EF4-FFF2-40B4-BE49-F238E27FC236}">
                <a16:creationId xmlns:a16="http://schemas.microsoft.com/office/drawing/2014/main" id="{6810C2E0-50C1-4D8E-A498-C3AD3C38C5B4}"/>
              </a:ext>
            </a:extLst>
          </p:cNvPr>
          <p:cNvSpPr/>
          <p:nvPr/>
        </p:nvSpPr>
        <p:spPr>
          <a:xfrm flipH="1">
            <a:off x="3947962" y="440717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Teardrop 1">
            <a:extLst>
              <a:ext uri="{FF2B5EF4-FFF2-40B4-BE49-F238E27FC236}">
                <a16:creationId xmlns:a16="http://schemas.microsoft.com/office/drawing/2014/main" id="{658E43C2-9344-49B0-BA8D-2A05156D4515}"/>
              </a:ext>
            </a:extLst>
          </p:cNvPr>
          <p:cNvSpPr/>
          <p:nvPr/>
        </p:nvSpPr>
        <p:spPr>
          <a:xfrm rot="18805991">
            <a:off x="1979720" y="3061896"/>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Rectangle 130">
            <a:extLst>
              <a:ext uri="{FF2B5EF4-FFF2-40B4-BE49-F238E27FC236}">
                <a16:creationId xmlns:a16="http://schemas.microsoft.com/office/drawing/2014/main" id="{4E5FD1FA-F71C-4D87-B4EC-7191E07DE441}"/>
              </a:ext>
            </a:extLst>
          </p:cNvPr>
          <p:cNvSpPr/>
          <p:nvPr/>
        </p:nvSpPr>
        <p:spPr>
          <a:xfrm>
            <a:off x="5977996" y="3062418"/>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1" name="Oval 7">
            <a:extLst>
              <a:ext uri="{FF2B5EF4-FFF2-40B4-BE49-F238E27FC236}">
                <a16:creationId xmlns:a16="http://schemas.microsoft.com/office/drawing/2014/main" id="{58C95432-7173-4289-8E4B-2BAC6BCC028C}"/>
              </a:ext>
            </a:extLst>
          </p:cNvPr>
          <p:cNvSpPr/>
          <p:nvPr/>
        </p:nvSpPr>
        <p:spPr>
          <a:xfrm>
            <a:off x="9936328" y="3067724"/>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Oval 21">
            <a:extLst>
              <a:ext uri="{FF2B5EF4-FFF2-40B4-BE49-F238E27FC236}">
                <a16:creationId xmlns:a16="http://schemas.microsoft.com/office/drawing/2014/main" id="{15A5A05D-C1E5-4C88-82AD-825169EB669B}"/>
              </a:ext>
            </a:extLst>
          </p:cNvPr>
          <p:cNvSpPr>
            <a:spLocks noChangeAspect="1"/>
          </p:cNvSpPr>
          <p:nvPr/>
        </p:nvSpPr>
        <p:spPr>
          <a:xfrm>
            <a:off x="7954742" y="4407176"/>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3" name="Picture 42">
            <a:extLst>
              <a:ext uri="{FF2B5EF4-FFF2-40B4-BE49-F238E27FC236}">
                <a16:creationId xmlns:a16="http://schemas.microsoft.com/office/drawing/2014/main" id="{CB881A6D-A437-D746-A051-972700441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44" name="Picture 43">
            <a:extLst>
              <a:ext uri="{FF2B5EF4-FFF2-40B4-BE49-F238E27FC236}">
                <a16:creationId xmlns:a16="http://schemas.microsoft.com/office/drawing/2014/main" id="{8A267C84-12A2-0741-8E02-8FFBC19154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45" name="TextBox 44">
            <a:extLst>
              <a:ext uri="{FF2B5EF4-FFF2-40B4-BE49-F238E27FC236}">
                <a16:creationId xmlns:a16="http://schemas.microsoft.com/office/drawing/2014/main" id="{0E151A87-0029-954F-9989-541D8F4263C6}"/>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6</a:t>
            </a:r>
            <a:r>
              <a:rPr lang="en-US" dirty="0"/>
              <a:t> of 25</a:t>
            </a:r>
          </a:p>
        </p:txBody>
      </p:sp>
    </p:spTree>
    <p:extLst>
      <p:ext uri="{BB962C8B-B14F-4D97-AF65-F5344CB8AC3E}">
        <p14:creationId xmlns:p14="http://schemas.microsoft.com/office/powerpoint/2010/main" val="6240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animBg="1"/>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323011" y="357440"/>
            <a:ext cx="11573197" cy="724247"/>
          </a:xfrm>
          <a:prstGeom prst="rect">
            <a:avLst/>
          </a:prstGeom>
        </p:spPr>
        <p:txBody>
          <a:bodyPr/>
          <a:lstStyle/>
          <a:p>
            <a:pPr lvl="0"/>
            <a:r>
              <a:rPr lang="en-GB" b="1" dirty="0"/>
              <a:t>Descriptive Findings</a:t>
            </a:r>
          </a:p>
        </p:txBody>
      </p:sp>
      <p:grpSp>
        <p:nvGrpSpPr>
          <p:cNvPr id="3" name="Group 2">
            <a:extLst>
              <a:ext uri="{FF2B5EF4-FFF2-40B4-BE49-F238E27FC236}">
                <a16:creationId xmlns:a16="http://schemas.microsoft.com/office/drawing/2014/main" id="{C5F35708-7C1C-4B91-8E3E-BF4C7CADD190}"/>
              </a:ext>
            </a:extLst>
          </p:cNvPr>
          <p:cNvGrpSpPr/>
          <p:nvPr/>
        </p:nvGrpSpPr>
        <p:grpSpPr>
          <a:xfrm>
            <a:off x="921050" y="1755675"/>
            <a:ext cx="3164498" cy="4333341"/>
            <a:chOff x="573992" y="1694129"/>
            <a:chExt cx="3164498" cy="4333341"/>
          </a:xfrm>
        </p:grpSpPr>
        <p:grpSp>
          <p:nvGrpSpPr>
            <p:cNvPr id="4" name="Group 3">
              <a:extLst>
                <a:ext uri="{FF2B5EF4-FFF2-40B4-BE49-F238E27FC236}">
                  <a16:creationId xmlns:a16="http://schemas.microsoft.com/office/drawing/2014/main" id="{51DE18A3-D4B7-45F0-AC85-7A52AEF3EA7B}"/>
                </a:ext>
              </a:extLst>
            </p:cNvPr>
            <p:cNvGrpSpPr/>
            <p:nvPr/>
          </p:nvGrpSpPr>
          <p:grpSpPr>
            <a:xfrm>
              <a:off x="1042740" y="1694129"/>
              <a:ext cx="989242" cy="4333341"/>
              <a:chOff x="3674096" y="1619710"/>
              <a:chExt cx="980481" cy="4294963"/>
            </a:xfrm>
          </p:grpSpPr>
          <p:sp>
            <p:nvSpPr>
              <p:cNvPr id="7" name="Round Same Side Corner Rectangle 8">
                <a:extLst>
                  <a:ext uri="{FF2B5EF4-FFF2-40B4-BE49-F238E27FC236}">
                    <a16:creationId xmlns:a16="http://schemas.microsoft.com/office/drawing/2014/main" id="{15B65475-2CEB-4104-8BD3-52EFF10EE37D}"/>
                  </a:ext>
                </a:extLst>
              </p:cNvPr>
              <p:cNvSpPr/>
              <p:nvPr/>
            </p:nvSpPr>
            <p:spPr>
              <a:xfrm>
                <a:off x="3674096" y="1619710"/>
                <a:ext cx="490240" cy="4294963"/>
              </a:xfrm>
              <a:custGeom>
                <a:avLst/>
                <a:gdLst>
                  <a:gd name="connsiteX0" fmla="*/ 0 w 456431"/>
                  <a:gd name="connsiteY0" fmla="*/ 821440 h 4294963"/>
                  <a:gd name="connsiteX1" fmla="*/ 456431 w 456431"/>
                  <a:gd name="connsiteY1" fmla="*/ 821440 h 4294963"/>
                  <a:gd name="connsiteX2" fmla="*/ 456431 w 456431"/>
                  <a:gd name="connsiteY2" fmla="*/ 2523008 h 4294963"/>
                  <a:gd name="connsiteX3" fmla="*/ 393929 w 456431"/>
                  <a:gd name="connsiteY3" fmla="*/ 2523008 h 4294963"/>
                  <a:gd name="connsiteX4" fmla="*/ 393929 w 456431"/>
                  <a:gd name="connsiteY4" fmla="*/ 4097911 h 4294963"/>
                  <a:gd name="connsiteX5" fmla="*/ 196878 w 456431"/>
                  <a:gd name="connsiteY5" fmla="*/ 4294963 h 4294963"/>
                  <a:gd name="connsiteX6" fmla="*/ 0 w 456431"/>
                  <a:gd name="connsiteY6" fmla="*/ 4099638 h 4294963"/>
                  <a:gd name="connsiteX7" fmla="*/ 0 w 456431"/>
                  <a:gd name="connsiteY7" fmla="*/ 4039674 h 4294963"/>
                  <a:gd name="connsiteX8" fmla="*/ 7525 w 456431"/>
                  <a:gd name="connsiteY8" fmla="*/ 1521985 h 4294963"/>
                  <a:gd name="connsiteX9" fmla="*/ 0 w 456431"/>
                  <a:gd name="connsiteY9" fmla="*/ 821440 h 4294963"/>
                  <a:gd name="connsiteX10" fmla="*/ 456431 w 456431"/>
                  <a:gd name="connsiteY10" fmla="*/ 0 h 4294963"/>
                  <a:gd name="connsiteX11" fmla="*/ 456431 w 456431"/>
                  <a:gd name="connsiteY11" fmla="*/ 737660 h 4294963"/>
                  <a:gd name="connsiteX12" fmla="*/ 91480 w 456431"/>
                  <a:gd name="connsiteY12" fmla="*/ 368830 h 4294963"/>
                  <a:gd name="connsiteX13" fmla="*/ 456431 w 456431"/>
                  <a:gd name="connsiteY13" fmla="*/ 0 h 4294963"/>
                  <a:gd name="connsiteX0" fmla="*/ 33809 w 490240"/>
                  <a:gd name="connsiteY0" fmla="*/ 821440 h 4294963"/>
                  <a:gd name="connsiteX1" fmla="*/ 490240 w 490240"/>
                  <a:gd name="connsiteY1" fmla="*/ 821440 h 4294963"/>
                  <a:gd name="connsiteX2" fmla="*/ 490240 w 490240"/>
                  <a:gd name="connsiteY2" fmla="*/ 2523008 h 4294963"/>
                  <a:gd name="connsiteX3" fmla="*/ 427738 w 490240"/>
                  <a:gd name="connsiteY3" fmla="*/ 2523008 h 4294963"/>
                  <a:gd name="connsiteX4" fmla="*/ 427738 w 490240"/>
                  <a:gd name="connsiteY4" fmla="*/ 4097911 h 4294963"/>
                  <a:gd name="connsiteX5" fmla="*/ 230687 w 490240"/>
                  <a:gd name="connsiteY5" fmla="*/ 4294963 h 4294963"/>
                  <a:gd name="connsiteX6" fmla="*/ 33809 w 490240"/>
                  <a:gd name="connsiteY6" fmla="*/ 4099638 h 4294963"/>
                  <a:gd name="connsiteX7" fmla="*/ 33809 w 490240"/>
                  <a:gd name="connsiteY7" fmla="*/ 4039674 h 4294963"/>
                  <a:gd name="connsiteX8" fmla="*/ 33809 w 490240"/>
                  <a:gd name="connsiteY8" fmla="*/ 821440 h 4294963"/>
                  <a:gd name="connsiteX9" fmla="*/ 490240 w 490240"/>
                  <a:gd name="connsiteY9" fmla="*/ 0 h 4294963"/>
                  <a:gd name="connsiteX10" fmla="*/ 490240 w 490240"/>
                  <a:gd name="connsiteY10" fmla="*/ 737660 h 4294963"/>
                  <a:gd name="connsiteX11" fmla="*/ 125289 w 490240"/>
                  <a:gd name="connsiteY11" fmla="*/ 368830 h 4294963"/>
                  <a:gd name="connsiteX12" fmla="*/ 490240 w 490240"/>
                  <a:gd name="connsiteY12" fmla="*/ 0 h 429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240" h="4294963">
                    <a:moveTo>
                      <a:pt x="33809" y="821440"/>
                    </a:moveTo>
                    <a:lnTo>
                      <a:pt x="490240" y="821440"/>
                    </a:lnTo>
                    <a:lnTo>
                      <a:pt x="490240" y="2523008"/>
                    </a:lnTo>
                    <a:lnTo>
                      <a:pt x="427738" y="2523008"/>
                    </a:lnTo>
                    <a:lnTo>
                      <a:pt x="427738" y="4097911"/>
                    </a:lnTo>
                    <a:cubicBezTo>
                      <a:pt x="427738" y="4206740"/>
                      <a:pt x="339515" y="4294963"/>
                      <a:pt x="230687" y="4294963"/>
                    </a:cubicBezTo>
                    <a:cubicBezTo>
                      <a:pt x="122435" y="4294963"/>
                      <a:pt x="34571" y="4207673"/>
                      <a:pt x="33809" y="4099638"/>
                    </a:cubicBezTo>
                    <a:lnTo>
                      <a:pt x="33809" y="4039674"/>
                    </a:lnTo>
                    <a:cubicBezTo>
                      <a:pt x="33809" y="3493308"/>
                      <a:pt x="-42263" y="1357812"/>
                      <a:pt x="33809" y="821440"/>
                    </a:cubicBezTo>
                    <a:close/>
                    <a:moveTo>
                      <a:pt x="490240" y="0"/>
                    </a:moveTo>
                    <a:lnTo>
                      <a:pt x="490240" y="737660"/>
                    </a:lnTo>
                    <a:cubicBezTo>
                      <a:pt x="288286" y="735756"/>
                      <a:pt x="125289" y="571329"/>
                      <a:pt x="125289" y="368830"/>
                    </a:cubicBezTo>
                    <a:cubicBezTo>
                      <a:pt x="125289" y="166332"/>
                      <a:pt x="288286" y="1904"/>
                      <a:pt x="490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 Same Side Corner Rectangle 8">
                <a:extLst>
                  <a:ext uri="{FF2B5EF4-FFF2-40B4-BE49-F238E27FC236}">
                    <a16:creationId xmlns:a16="http://schemas.microsoft.com/office/drawing/2014/main" id="{6BBE6483-6586-4097-BDB6-B9F2B3E65C8B}"/>
                  </a:ext>
                </a:extLst>
              </p:cNvPr>
              <p:cNvSpPr/>
              <p:nvPr/>
            </p:nvSpPr>
            <p:spPr>
              <a:xfrm flipH="1">
                <a:off x="4164337" y="1619710"/>
                <a:ext cx="490240" cy="4294963"/>
              </a:xfrm>
              <a:custGeom>
                <a:avLst/>
                <a:gdLst>
                  <a:gd name="connsiteX0" fmla="*/ 0 w 456431"/>
                  <a:gd name="connsiteY0" fmla="*/ 821440 h 4294963"/>
                  <a:gd name="connsiteX1" fmla="*/ 456431 w 456431"/>
                  <a:gd name="connsiteY1" fmla="*/ 821440 h 4294963"/>
                  <a:gd name="connsiteX2" fmla="*/ 456431 w 456431"/>
                  <a:gd name="connsiteY2" fmla="*/ 2523008 h 4294963"/>
                  <a:gd name="connsiteX3" fmla="*/ 393929 w 456431"/>
                  <a:gd name="connsiteY3" fmla="*/ 2523008 h 4294963"/>
                  <a:gd name="connsiteX4" fmla="*/ 393929 w 456431"/>
                  <a:gd name="connsiteY4" fmla="*/ 4097911 h 4294963"/>
                  <a:gd name="connsiteX5" fmla="*/ 196878 w 456431"/>
                  <a:gd name="connsiteY5" fmla="*/ 4294963 h 4294963"/>
                  <a:gd name="connsiteX6" fmla="*/ 0 w 456431"/>
                  <a:gd name="connsiteY6" fmla="*/ 4099638 h 4294963"/>
                  <a:gd name="connsiteX7" fmla="*/ 0 w 456431"/>
                  <a:gd name="connsiteY7" fmla="*/ 4039674 h 4294963"/>
                  <a:gd name="connsiteX8" fmla="*/ 7525 w 456431"/>
                  <a:gd name="connsiteY8" fmla="*/ 1521985 h 4294963"/>
                  <a:gd name="connsiteX9" fmla="*/ 0 w 456431"/>
                  <a:gd name="connsiteY9" fmla="*/ 821440 h 4294963"/>
                  <a:gd name="connsiteX10" fmla="*/ 456431 w 456431"/>
                  <a:gd name="connsiteY10" fmla="*/ 0 h 4294963"/>
                  <a:gd name="connsiteX11" fmla="*/ 456431 w 456431"/>
                  <a:gd name="connsiteY11" fmla="*/ 737660 h 4294963"/>
                  <a:gd name="connsiteX12" fmla="*/ 91480 w 456431"/>
                  <a:gd name="connsiteY12" fmla="*/ 368830 h 4294963"/>
                  <a:gd name="connsiteX13" fmla="*/ 456431 w 456431"/>
                  <a:gd name="connsiteY13" fmla="*/ 0 h 4294963"/>
                  <a:gd name="connsiteX0" fmla="*/ 33809 w 490240"/>
                  <a:gd name="connsiteY0" fmla="*/ 821440 h 4294963"/>
                  <a:gd name="connsiteX1" fmla="*/ 490240 w 490240"/>
                  <a:gd name="connsiteY1" fmla="*/ 821440 h 4294963"/>
                  <a:gd name="connsiteX2" fmla="*/ 490240 w 490240"/>
                  <a:gd name="connsiteY2" fmla="*/ 2523008 h 4294963"/>
                  <a:gd name="connsiteX3" fmla="*/ 427738 w 490240"/>
                  <a:gd name="connsiteY3" fmla="*/ 2523008 h 4294963"/>
                  <a:gd name="connsiteX4" fmla="*/ 427738 w 490240"/>
                  <a:gd name="connsiteY4" fmla="*/ 4097911 h 4294963"/>
                  <a:gd name="connsiteX5" fmla="*/ 230687 w 490240"/>
                  <a:gd name="connsiteY5" fmla="*/ 4294963 h 4294963"/>
                  <a:gd name="connsiteX6" fmla="*/ 33809 w 490240"/>
                  <a:gd name="connsiteY6" fmla="*/ 4099638 h 4294963"/>
                  <a:gd name="connsiteX7" fmla="*/ 33809 w 490240"/>
                  <a:gd name="connsiteY7" fmla="*/ 4039674 h 4294963"/>
                  <a:gd name="connsiteX8" fmla="*/ 33809 w 490240"/>
                  <a:gd name="connsiteY8" fmla="*/ 821440 h 4294963"/>
                  <a:gd name="connsiteX9" fmla="*/ 490240 w 490240"/>
                  <a:gd name="connsiteY9" fmla="*/ 0 h 4294963"/>
                  <a:gd name="connsiteX10" fmla="*/ 490240 w 490240"/>
                  <a:gd name="connsiteY10" fmla="*/ 737660 h 4294963"/>
                  <a:gd name="connsiteX11" fmla="*/ 125289 w 490240"/>
                  <a:gd name="connsiteY11" fmla="*/ 368830 h 4294963"/>
                  <a:gd name="connsiteX12" fmla="*/ 490240 w 490240"/>
                  <a:gd name="connsiteY12" fmla="*/ 0 h 429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240" h="4294963">
                    <a:moveTo>
                      <a:pt x="33809" y="821440"/>
                    </a:moveTo>
                    <a:lnTo>
                      <a:pt x="490240" y="821440"/>
                    </a:lnTo>
                    <a:lnTo>
                      <a:pt x="490240" y="2523008"/>
                    </a:lnTo>
                    <a:lnTo>
                      <a:pt x="427738" y="2523008"/>
                    </a:lnTo>
                    <a:lnTo>
                      <a:pt x="427738" y="4097911"/>
                    </a:lnTo>
                    <a:cubicBezTo>
                      <a:pt x="427738" y="4206740"/>
                      <a:pt x="339515" y="4294963"/>
                      <a:pt x="230687" y="4294963"/>
                    </a:cubicBezTo>
                    <a:cubicBezTo>
                      <a:pt x="122435" y="4294963"/>
                      <a:pt x="34571" y="4207673"/>
                      <a:pt x="33809" y="4099638"/>
                    </a:cubicBezTo>
                    <a:lnTo>
                      <a:pt x="33809" y="4039674"/>
                    </a:lnTo>
                    <a:cubicBezTo>
                      <a:pt x="33809" y="3493308"/>
                      <a:pt x="-42263" y="1357812"/>
                      <a:pt x="33809" y="821440"/>
                    </a:cubicBezTo>
                    <a:close/>
                    <a:moveTo>
                      <a:pt x="490240" y="0"/>
                    </a:moveTo>
                    <a:lnTo>
                      <a:pt x="490240" y="737660"/>
                    </a:lnTo>
                    <a:cubicBezTo>
                      <a:pt x="288286" y="735756"/>
                      <a:pt x="125289" y="571329"/>
                      <a:pt x="125289" y="368830"/>
                    </a:cubicBezTo>
                    <a:cubicBezTo>
                      <a:pt x="125289" y="166332"/>
                      <a:pt x="288286" y="1904"/>
                      <a:pt x="490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 name="TextBox 4">
              <a:extLst>
                <a:ext uri="{FF2B5EF4-FFF2-40B4-BE49-F238E27FC236}">
                  <a16:creationId xmlns:a16="http://schemas.microsoft.com/office/drawing/2014/main" id="{FEACA546-AF3F-4056-9B1D-C663C7A884E8}"/>
                </a:ext>
              </a:extLst>
            </p:cNvPr>
            <p:cNvSpPr txBox="1"/>
            <p:nvPr/>
          </p:nvSpPr>
          <p:spPr>
            <a:xfrm>
              <a:off x="1976390" y="2550095"/>
              <a:ext cx="1762100" cy="430887"/>
            </a:xfrm>
            <a:prstGeom prst="rect">
              <a:avLst/>
            </a:prstGeom>
            <a:noFill/>
          </p:spPr>
          <p:txBody>
            <a:bodyPr wrap="square" rtlCol="0">
              <a:spAutoFit/>
            </a:bodyPr>
            <a:lstStyle/>
            <a:p>
              <a:r>
                <a:rPr lang="en-US" altLang="ko-KR" sz="2200" b="1" dirty="0">
                  <a:solidFill>
                    <a:schemeClr val="accent3"/>
                  </a:solidFill>
                  <a:cs typeface="Arial" pitchFamily="34" charset="0"/>
                </a:rPr>
                <a:t>DESIGN</a:t>
              </a:r>
              <a:endParaRPr lang="ko-KR" altLang="en-US" sz="2200" b="1" dirty="0">
                <a:solidFill>
                  <a:schemeClr val="accent3"/>
                </a:solidFill>
                <a:cs typeface="Arial" pitchFamily="34" charset="0"/>
              </a:endParaRPr>
            </a:p>
          </p:txBody>
        </p:sp>
        <p:sp>
          <p:nvSpPr>
            <p:cNvPr id="6" name="TextBox 5">
              <a:extLst>
                <a:ext uri="{FF2B5EF4-FFF2-40B4-BE49-F238E27FC236}">
                  <a16:creationId xmlns:a16="http://schemas.microsoft.com/office/drawing/2014/main" id="{66FEF6B6-BB16-429A-BFE3-A39378D8D709}"/>
                </a:ext>
              </a:extLst>
            </p:cNvPr>
            <p:cNvSpPr txBox="1"/>
            <p:nvPr/>
          </p:nvSpPr>
          <p:spPr>
            <a:xfrm rot="16200000">
              <a:off x="-527628" y="3651713"/>
              <a:ext cx="2634128" cy="430887"/>
            </a:xfrm>
            <a:prstGeom prst="rect">
              <a:avLst/>
            </a:prstGeom>
            <a:noFill/>
          </p:spPr>
          <p:txBody>
            <a:bodyPr wrap="square" rtlCol="0">
              <a:spAutoFit/>
            </a:bodyPr>
            <a:lstStyle/>
            <a:p>
              <a:pPr algn="r"/>
              <a:r>
                <a:rPr lang="en-US" altLang="ko-KR" sz="2200" b="1" dirty="0">
                  <a:solidFill>
                    <a:schemeClr val="accent4"/>
                  </a:solidFill>
                  <a:cs typeface="Arial" pitchFamily="34" charset="0"/>
                </a:rPr>
                <a:t>CLSC NETWORK</a:t>
              </a:r>
              <a:endParaRPr lang="ko-KR" altLang="en-US" sz="2200" b="1" dirty="0">
                <a:solidFill>
                  <a:schemeClr val="accent4"/>
                </a:solidFill>
                <a:cs typeface="Arial" pitchFamily="34" charset="0"/>
              </a:endParaRPr>
            </a:p>
          </p:txBody>
        </p:sp>
      </p:grpSp>
      <p:grpSp>
        <p:nvGrpSpPr>
          <p:cNvPr id="25" name="Group 24">
            <a:extLst>
              <a:ext uri="{FF2B5EF4-FFF2-40B4-BE49-F238E27FC236}">
                <a16:creationId xmlns:a16="http://schemas.microsoft.com/office/drawing/2014/main" id="{B67BAC45-6CC7-40A8-80DC-D80350253226}"/>
              </a:ext>
            </a:extLst>
          </p:cNvPr>
          <p:cNvGrpSpPr/>
          <p:nvPr/>
        </p:nvGrpSpPr>
        <p:grpSpPr>
          <a:xfrm>
            <a:off x="3298805" y="4706404"/>
            <a:ext cx="5371602" cy="635523"/>
            <a:chOff x="3501215" y="2000094"/>
            <a:chExt cx="4031191" cy="635523"/>
          </a:xfrm>
        </p:grpSpPr>
        <p:sp>
          <p:nvSpPr>
            <p:cNvPr id="26" name="TextBox 25">
              <a:extLst>
                <a:ext uri="{FF2B5EF4-FFF2-40B4-BE49-F238E27FC236}">
                  <a16:creationId xmlns:a16="http://schemas.microsoft.com/office/drawing/2014/main" id="{0F3A795F-CF6F-46F9-909C-925C4150CFD5}"/>
                </a:ext>
              </a:extLst>
            </p:cNvPr>
            <p:cNvSpPr txBox="1"/>
            <p:nvPr/>
          </p:nvSpPr>
          <p:spPr>
            <a:xfrm>
              <a:off x="3507646" y="2297063"/>
              <a:ext cx="4024760" cy="338554"/>
            </a:xfrm>
            <a:prstGeom prst="rect">
              <a:avLst/>
            </a:prstGeom>
            <a:noFill/>
          </p:spPr>
          <p:txBody>
            <a:bodyPr wrap="square" rtlCol="0">
              <a:spAutoFit/>
            </a:bodyPr>
            <a:lstStyle/>
            <a:p>
              <a:r>
                <a:rPr lang="en-US" altLang="ko-KR" sz="1600" dirty="0">
                  <a:solidFill>
                    <a:schemeClr val="tx1">
                      <a:lumMod val="75000"/>
                      <a:lumOff val="25000"/>
                    </a:schemeClr>
                  </a:solidFill>
                  <a:ea typeface="FZShuTi" pitchFamily="2" charset="-122"/>
                  <a:cs typeface="Arial" pitchFamily="34" charset="0"/>
                </a:rPr>
                <a:t>Number of publications across the period under study</a:t>
              </a:r>
            </a:p>
          </p:txBody>
        </p:sp>
        <p:sp>
          <p:nvSpPr>
            <p:cNvPr id="27" name="TextBox 26">
              <a:extLst>
                <a:ext uri="{FF2B5EF4-FFF2-40B4-BE49-F238E27FC236}">
                  <a16:creationId xmlns:a16="http://schemas.microsoft.com/office/drawing/2014/main" id="{9E63A3E6-C19A-4D07-AC2F-80A5785372DF}"/>
                </a:ext>
              </a:extLst>
            </p:cNvPr>
            <p:cNvSpPr txBox="1"/>
            <p:nvPr/>
          </p:nvSpPr>
          <p:spPr>
            <a:xfrm>
              <a:off x="3501215" y="2000094"/>
              <a:ext cx="4029840" cy="369332"/>
            </a:xfrm>
            <a:prstGeom prst="rect">
              <a:avLst/>
            </a:prstGeom>
            <a:noFill/>
          </p:spPr>
          <p:txBody>
            <a:bodyPr wrap="square" rtlCol="0">
              <a:spAutoFit/>
            </a:bodyPr>
            <a:lstStyle/>
            <a:p>
              <a:r>
                <a:rPr lang="en-US" altLang="ko-KR" b="1" dirty="0">
                  <a:solidFill>
                    <a:schemeClr val="tx1">
                      <a:lumMod val="75000"/>
                      <a:lumOff val="25000"/>
                    </a:schemeClr>
                  </a:solidFill>
                  <a:ea typeface="FZShuTi" pitchFamily="2" charset="-122"/>
                  <a:cs typeface="Arial" pitchFamily="34" charset="0"/>
                </a:rPr>
                <a:t>Historical Series</a:t>
              </a:r>
              <a:endParaRPr lang="ko-KR" altLang="en-US" b="1"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D5411621-6B11-4EE8-BF31-EF945619EB10}"/>
              </a:ext>
            </a:extLst>
          </p:cNvPr>
          <p:cNvSpPr txBox="1"/>
          <p:nvPr/>
        </p:nvSpPr>
        <p:spPr>
          <a:xfrm>
            <a:off x="3858731" y="5615793"/>
            <a:ext cx="1761331" cy="954107"/>
          </a:xfrm>
          <a:prstGeom prst="rect">
            <a:avLst/>
          </a:prstGeom>
          <a:noFill/>
        </p:spPr>
        <p:txBody>
          <a:bodyPr wrap="square" rtlCol="0">
            <a:spAutoFit/>
          </a:bodyPr>
          <a:lstStyle/>
          <a:p>
            <a:pPr algn="ctr"/>
            <a:r>
              <a:rPr lang="en-US" altLang="ko-KR" sz="2800" b="1" dirty="0">
                <a:solidFill>
                  <a:schemeClr val="accent4"/>
                </a:solidFill>
                <a:ea typeface="FZShuTi" pitchFamily="2" charset="-122"/>
                <a:cs typeface="Arial" pitchFamily="34" charset="0"/>
              </a:rPr>
              <a:t>From 2012</a:t>
            </a:r>
            <a:endParaRPr lang="ko-KR" altLang="en-US" sz="2800" b="1" dirty="0">
              <a:solidFill>
                <a:schemeClr val="accent4"/>
              </a:solidFill>
              <a:cs typeface="Arial" pitchFamily="34" charset="0"/>
            </a:endParaRPr>
          </a:p>
        </p:txBody>
      </p:sp>
      <p:sp>
        <p:nvSpPr>
          <p:cNvPr id="32" name="TextBox 31">
            <a:extLst>
              <a:ext uri="{FF2B5EF4-FFF2-40B4-BE49-F238E27FC236}">
                <a16:creationId xmlns:a16="http://schemas.microsoft.com/office/drawing/2014/main" id="{C2CBC887-1236-45D6-8781-4E53A638D321}"/>
              </a:ext>
            </a:extLst>
          </p:cNvPr>
          <p:cNvSpPr txBox="1"/>
          <p:nvPr/>
        </p:nvSpPr>
        <p:spPr>
          <a:xfrm>
            <a:off x="6114684" y="5712842"/>
            <a:ext cx="1761331" cy="584775"/>
          </a:xfrm>
          <a:prstGeom prst="rect">
            <a:avLst/>
          </a:prstGeom>
          <a:noFill/>
        </p:spPr>
        <p:txBody>
          <a:bodyPr wrap="square" rtlCol="0">
            <a:spAutoFit/>
          </a:bodyPr>
          <a:lstStyle/>
          <a:p>
            <a:pPr algn="ctr"/>
            <a:r>
              <a:rPr lang="en-US" altLang="ko-KR" sz="3200" b="1" dirty="0">
                <a:solidFill>
                  <a:schemeClr val="accent3"/>
                </a:solidFill>
                <a:ea typeface="FZShuTi" pitchFamily="2" charset="-122"/>
                <a:cs typeface="Arial" pitchFamily="34" charset="0"/>
              </a:rPr>
              <a:t>90%</a:t>
            </a:r>
            <a:endParaRPr lang="ko-KR" altLang="en-US" sz="3200" b="1" dirty="0">
              <a:solidFill>
                <a:schemeClr val="accent3"/>
              </a:solidFill>
              <a:cs typeface="Arial" pitchFamily="34" charset="0"/>
            </a:endParaRPr>
          </a:p>
        </p:txBody>
      </p:sp>
      <p:pic>
        <p:nvPicPr>
          <p:cNvPr id="34" name="Picture 33">
            <a:extLst>
              <a:ext uri="{FF2B5EF4-FFF2-40B4-BE49-F238E27FC236}">
                <a16:creationId xmlns:a16="http://schemas.microsoft.com/office/drawing/2014/main" id="{64F6823F-1AF0-B44C-A424-6D4B10547A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8720" y="1182019"/>
            <a:ext cx="6768459" cy="3258193"/>
          </a:xfrm>
          <a:prstGeom prst="rect">
            <a:avLst/>
          </a:prstGeom>
          <a:noFill/>
        </p:spPr>
      </p:pic>
      <p:sp>
        <p:nvSpPr>
          <p:cNvPr id="35" name="Right Arrow 34">
            <a:extLst>
              <a:ext uri="{FF2B5EF4-FFF2-40B4-BE49-F238E27FC236}">
                <a16:creationId xmlns:a16="http://schemas.microsoft.com/office/drawing/2014/main" id="{4C634B0A-80D9-AF41-8749-6E758A27F5B1}"/>
              </a:ext>
            </a:extLst>
          </p:cNvPr>
          <p:cNvSpPr/>
          <p:nvPr/>
        </p:nvSpPr>
        <p:spPr>
          <a:xfrm>
            <a:off x="5438274" y="5832076"/>
            <a:ext cx="818147" cy="46554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FEF5950-7627-E849-A09D-441E15521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17" name="Picture 16">
            <a:extLst>
              <a:ext uri="{FF2B5EF4-FFF2-40B4-BE49-F238E27FC236}">
                <a16:creationId xmlns:a16="http://schemas.microsoft.com/office/drawing/2014/main" id="{E3592DFA-F462-8248-B765-A2C8FA660E8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18" name="TextBox 17">
            <a:extLst>
              <a:ext uri="{FF2B5EF4-FFF2-40B4-BE49-F238E27FC236}">
                <a16:creationId xmlns:a16="http://schemas.microsoft.com/office/drawing/2014/main" id="{052DA056-C645-6244-9DC7-6B1528CF5A93}"/>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7</a:t>
            </a:r>
            <a:r>
              <a:rPr lang="en-US" dirty="0"/>
              <a:t> of 25</a:t>
            </a:r>
          </a:p>
        </p:txBody>
      </p:sp>
    </p:spTree>
    <p:extLst>
      <p:ext uri="{BB962C8B-B14F-4D97-AF65-F5344CB8AC3E}">
        <p14:creationId xmlns:p14="http://schemas.microsoft.com/office/powerpoint/2010/main" val="28083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2"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190394799"/>
              </p:ext>
            </p:extLst>
          </p:nvPr>
        </p:nvGraphicFramePr>
        <p:xfrm>
          <a:off x="6734105" y="4293096"/>
          <a:ext cx="1445224" cy="1497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12">
            <a:extLst>
              <a:ext uri="{FF2B5EF4-FFF2-40B4-BE49-F238E27FC236}">
                <a16:creationId xmlns:a16="http://schemas.microsoft.com/office/drawing/2014/main" id="{3BAF6F73-4DBD-4C8D-AE34-2A90BD00907B}"/>
              </a:ext>
            </a:extLst>
          </p:cNvPr>
          <p:cNvGraphicFramePr/>
          <p:nvPr>
            <p:extLst>
              <p:ext uri="{D42A27DB-BD31-4B8C-83A1-F6EECF244321}">
                <p14:modId xmlns:p14="http://schemas.microsoft.com/office/powerpoint/2010/main" val="265040209"/>
              </p:ext>
            </p:extLst>
          </p:nvPr>
        </p:nvGraphicFramePr>
        <p:xfrm>
          <a:off x="9534820" y="4261414"/>
          <a:ext cx="1445224" cy="149789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7050811" y="4779528"/>
            <a:ext cx="81181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7%</a:t>
            </a:r>
            <a:endParaRPr lang="ko-KR" altLang="en-US" sz="2400" b="1" dirty="0">
              <a:solidFill>
                <a:schemeClr val="bg1"/>
              </a:solidFill>
              <a:cs typeface="Arial" pitchFamily="34" charset="0"/>
            </a:endParaRPr>
          </a:p>
        </p:txBody>
      </p:sp>
      <p:sp>
        <p:nvSpPr>
          <p:cNvPr id="16" name="TextBox 15"/>
          <p:cNvSpPr txBox="1"/>
          <p:nvPr/>
        </p:nvSpPr>
        <p:spPr>
          <a:xfrm>
            <a:off x="9851526" y="4779528"/>
            <a:ext cx="81181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9%</a:t>
            </a:r>
            <a:endParaRPr lang="ko-KR" altLang="en-US" sz="2400" b="1" dirty="0">
              <a:solidFill>
                <a:schemeClr val="bg1"/>
              </a:solidFill>
              <a:cs typeface="Arial" pitchFamily="34" charset="0"/>
            </a:endParaRPr>
          </a:p>
        </p:txBody>
      </p:sp>
      <p:sp>
        <p:nvSpPr>
          <p:cNvPr id="19" name="TextBox 18"/>
          <p:cNvSpPr txBox="1"/>
          <p:nvPr/>
        </p:nvSpPr>
        <p:spPr>
          <a:xfrm>
            <a:off x="5967664" y="5849229"/>
            <a:ext cx="2839452" cy="523220"/>
          </a:xfrm>
          <a:prstGeom prst="rect">
            <a:avLst/>
          </a:prstGeom>
          <a:solidFill>
            <a:schemeClr val="bg1"/>
          </a:solidFill>
          <a:ln w="19050">
            <a:solidFill>
              <a:srgbClr val="5D6268"/>
            </a:solidFill>
          </a:ln>
        </p:spPr>
        <p:txBody>
          <a:bodyPr wrap="square" rtlCol="0" anchor="ctr">
            <a:spAutoFit/>
          </a:bodyPr>
          <a:lstStyle/>
          <a:p>
            <a:pPr algn="ctr"/>
            <a:r>
              <a:rPr lang="en-US" altLang="ko-KR" sz="1400" b="1" dirty="0">
                <a:solidFill>
                  <a:schemeClr val="accent3"/>
                </a:solidFill>
                <a:cs typeface="Arial" pitchFamily="34" charset="0"/>
              </a:rPr>
              <a:t>Computers and Industrial Engineering</a:t>
            </a:r>
          </a:p>
        </p:txBody>
      </p:sp>
      <p:sp>
        <p:nvSpPr>
          <p:cNvPr id="20" name="TextBox 19"/>
          <p:cNvSpPr txBox="1"/>
          <p:nvPr/>
        </p:nvSpPr>
        <p:spPr>
          <a:xfrm>
            <a:off x="9267432" y="5818451"/>
            <a:ext cx="2379136" cy="584775"/>
          </a:xfrm>
          <a:prstGeom prst="rect">
            <a:avLst/>
          </a:prstGeom>
          <a:solidFill>
            <a:schemeClr val="bg1"/>
          </a:solidFill>
          <a:ln w="19050">
            <a:solidFill>
              <a:srgbClr val="5D6268"/>
            </a:solidFill>
          </a:ln>
        </p:spPr>
        <p:txBody>
          <a:bodyPr wrap="square" rtlCol="0" anchor="ctr">
            <a:spAutoFit/>
          </a:bodyPr>
          <a:lstStyle/>
          <a:p>
            <a:pPr algn="ctr"/>
            <a:r>
              <a:rPr lang="en-US" altLang="ko-KR" sz="1600" b="1" dirty="0">
                <a:solidFill>
                  <a:schemeClr val="accent4"/>
                </a:solidFill>
                <a:cs typeface="Arial" pitchFamily="34" charset="0"/>
              </a:rPr>
              <a:t>Journal of Cleaner Production</a:t>
            </a:r>
          </a:p>
        </p:txBody>
      </p:sp>
      <p:sp>
        <p:nvSpPr>
          <p:cNvPr id="7" name="TextBox 6">
            <a:extLst>
              <a:ext uri="{FF2B5EF4-FFF2-40B4-BE49-F238E27FC236}">
                <a16:creationId xmlns:a16="http://schemas.microsoft.com/office/drawing/2014/main" id="{F9A1EDD8-FC3B-2345-83E2-D8B53FE11B10}"/>
              </a:ext>
            </a:extLst>
          </p:cNvPr>
          <p:cNvSpPr txBox="1"/>
          <p:nvPr/>
        </p:nvSpPr>
        <p:spPr>
          <a:xfrm>
            <a:off x="1203158" y="3094853"/>
            <a:ext cx="3416968" cy="830997"/>
          </a:xfrm>
          <a:prstGeom prst="rect">
            <a:avLst/>
          </a:prstGeom>
          <a:noFill/>
        </p:spPr>
        <p:txBody>
          <a:bodyPr wrap="square" rtlCol="0">
            <a:spAutoFit/>
          </a:bodyPr>
          <a:lstStyle/>
          <a:p>
            <a:pPr algn="ctr"/>
            <a:r>
              <a:rPr lang="en-US" sz="2400" b="1" dirty="0"/>
              <a:t>Journals publishing CLSC articles </a:t>
            </a:r>
          </a:p>
        </p:txBody>
      </p:sp>
      <p:graphicFrame>
        <p:nvGraphicFramePr>
          <p:cNvPr id="15" name="Table 14">
            <a:extLst>
              <a:ext uri="{FF2B5EF4-FFF2-40B4-BE49-F238E27FC236}">
                <a16:creationId xmlns:a16="http://schemas.microsoft.com/office/drawing/2014/main" id="{3D73EA32-A4E2-2E43-A6A4-DCFA6BF79740}"/>
              </a:ext>
            </a:extLst>
          </p:cNvPr>
          <p:cNvGraphicFramePr>
            <a:graphicFrameLocks noGrp="1"/>
          </p:cNvGraphicFramePr>
          <p:nvPr>
            <p:extLst>
              <p:ext uri="{D42A27DB-BD31-4B8C-83A1-F6EECF244321}">
                <p14:modId xmlns:p14="http://schemas.microsoft.com/office/powerpoint/2010/main" val="1293307533"/>
              </p:ext>
            </p:extLst>
          </p:nvPr>
        </p:nvGraphicFramePr>
        <p:xfrm>
          <a:off x="5096844" y="96316"/>
          <a:ext cx="6699746" cy="3678669"/>
        </p:xfrm>
        <a:graphic>
          <a:graphicData uri="http://schemas.openxmlformats.org/drawingml/2006/table">
            <a:tbl>
              <a:tblPr firstRow="1" firstCol="1" bandRow="1">
                <a:tableStyleId>{5C22544A-7EE6-4342-B048-85BDC9FD1C3A}</a:tableStyleId>
              </a:tblPr>
              <a:tblGrid>
                <a:gridCol w="5640967">
                  <a:extLst>
                    <a:ext uri="{9D8B030D-6E8A-4147-A177-3AD203B41FA5}">
                      <a16:colId xmlns:a16="http://schemas.microsoft.com/office/drawing/2014/main" val="955977487"/>
                    </a:ext>
                  </a:extLst>
                </a:gridCol>
                <a:gridCol w="1058779">
                  <a:extLst>
                    <a:ext uri="{9D8B030D-6E8A-4147-A177-3AD203B41FA5}">
                      <a16:colId xmlns:a16="http://schemas.microsoft.com/office/drawing/2014/main" val="4154556147"/>
                    </a:ext>
                  </a:extLst>
                </a:gridCol>
              </a:tblGrid>
              <a:tr h="547897">
                <a:tc>
                  <a:txBody>
                    <a:bodyPr/>
                    <a:lstStyle/>
                    <a:p>
                      <a:pPr indent="180340" algn="ctr">
                        <a:lnSpc>
                          <a:spcPct val="115000"/>
                        </a:lnSpc>
                        <a:spcAft>
                          <a:spcPts val="0"/>
                        </a:spcAft>
                      </a:pPr>
                      <a:r>
                        <a:rPr lang="en-GB" sz="2400" dirty="0">
                          <a:effectLst/>
                        </a:rPr>
                        <a:t>Journal</a:t>
                      </a:r>
                      <a:endParaRPr lang="en-GB" sz="2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dirty="0">
                          <a:effectLst/>
                        </a:rPr>
                        <a:t>Number of papers</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62829727"/>
                  </a:ext>
                </a:extLst>
              </a:tr>
              <a:tr h="225699">
                <a:tc>
                  <a:txBody>
                    <a:bodyPr/>
                    <a:lstStyle/>
                    <a:p>
                      <a:pPr indent="180340" algn="l">
                        <a:lnSpc>
                          <a:spcPct val="115000"/>
                        </a:lnSpc>
                        <a:spcAft>
                          <a:spcPts val="0"/>
                        </a:spcAft>
                      </a:pPr>
                      <a:r>
                        <a:rPr lang="en-GB" sz="1400" dirty="0">
                          <a:effectLst/>
                        </a:rPr>
                        <a:t>Journal of Cleaner Production</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16</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9931135"/>
                  </a:ext>
                </a:extLst>
              </a:tr>
              <a:tr h="225699">
                <a:tc>
                  <a:txBody>
                    <a:bodyPr/>
                    <a:lstStyle/>
                    <a:p>
                      <a:pPr indent="180340" algn="l">
                        <a:lnSpc>
                          <a:spcPct val="115000"/>
                        </a:lnSpc>
                        <a:spcAft>
                          <a:spcPts val="0"/>
                        </a:spcAft>
                      </a:pPr>
                      <a:r>
                        <a:rPr lang="en-GB" sz="1400" dirty="0">
                          <a:effectLst/>
                        </a:rPr>
                        <a:t>Computers and Industrial Engineering</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12</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2460886"/>
                  </a:ext>
                </a:extLst>
              </a:tr>
              <a:tr h="225699">
                <a:tc>
                  <a:txBody>
                    <a:bodyPr/>
                    <a:lstStyle/>
                    <a:p>
                      <a:pPr indent="180340" algn="l">
                        <a:lnSpc>
                          <a:spcPct val="115000"/>
                        </a:lnSpc>
                        <a:spcAft>
                          <a:spcPts val="0"/>
                        </a:spcAft>
                      </a:pPr>
                      <a:r>
                        <a:rPr lang="en-GB" sz="1400" dirty="0">
                          <a:effectLst/>
                        </a:rPr>
                        <a:t>International Journal of Production Research</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8</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92944742"/>
                  </a:ext>
                </a:extLst>
              </a:tr>
              <a:tr h="225699">
                <a:tc>
                  <a:txBody>
                    <a:bodyPr/>
                    <a:lstStyle/>
                    <a:p>
                      <a:pPr indent="180340" algn="l">
                        <a:lnSpc>
                          <a:spcPct val="115000"/>
                        </a:lnSpc>
                        <a:spcAft>
                          <a:spcPts val="0"/>
                        </a:spcAft>
                      </a:pPr>
                      <a:r>
                        <a:rPr lang="en-GB" sz="1400" dirty="0">
                          <a:effectLst/>
                        </a:rPr>
                        <a:t>Applied Mathematical Modelling</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6</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24303886"/>
                  </a:ext>
                </a:extLst>
              </a:tr>
              <a:tr h="417436">
                <a:tc>
                  <a:txBody>
                    <a:bodyPr/>
                    <a:lstStyle/>
                    <a:p>
                      <a:pPr indent="180340" algn="l">
                        <a:lnSpc>
                          <a:spcPct val="115000"/>
                        </a:lnSpc>
                        <a:spcAft>
                          <a:spcPts val="0"/>
                        </a:spcAft>
                      </a:pPr>
                      <a:r>
                        <a:rPr lang="en-GB" sz="1400" dirty="0">
                          <a:effectLst/>
                        </a:rPr>
                        <a:t>International Journal of Logistics Systems and Management</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6</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464790"/>
                  </a:ext>
                </a:extLst>
              </a:tr>
              <a:tr h="417436">
                <a:tc>
                  <a:txBody>
                    <a:bodyPr/>
                    <a:lstStyle/>
                    <a:p>
                      <a:pPr indent="180340" algn="l">
                        <a:lnSpc>
                          <a:spcPct val="115000"/>
                        </a:lnSpc>
                        <a:spcAft>
                          <a:spcPts val="0"/>
                        </a:spcAft>
                      </a:pPr>
                      <a:r>
                        <a:rPr lang="en-GB" sz="1400" dirty="0">
                          <a:effectLst/>
                        </a:rPr>
                        <a:t>International Journal of Engineering, Transactions B: Applications</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6</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9577332"/>
                  </a:ext>
                </a:extLst>
              </a:tr>
              <a:tr h="417436">
                <a:tc>
                  <a:txBody>
                    <a:bodyPr/>
                    <a:lstStyle/>
                    <a:p>
                      <a:pPr indent="180340" algn="l">
                        <a:lnSpc>
                          <a:spcPct val="115000"/>
                        </a:lnSpc>
                        <a:spcAft>
                          <a:spcPts val="0"/>
                        </a:spcAft>
                      </a:pPr>
                      <a:r>
                        <a:rPr lang="en-GB" sz="1400" dirty="0">
                          <a:effectLst/>
                        </a:rPr>
                        <a:t>Transportation Research Part E: Logistics and Transportation Review</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5</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1325903"/>
                  </a:ext>
                </a:extLst>
              </a:tr>
              <a:tr h="225699">
                <a:tc>
                  <a:txBody>
                    <a:bodyPr/>
                    <a:lstStyle/>
                    <a:p>
                      <a:pPr indent="180340" algn="l">
                        <a:lnSpc>
                          <a:spcPct val="115000"/>
                        </a:lnSpc>
                        <a:spcAft>
                          <a:spcPts val="0"/>
                        </a:spcAft>
                      </a:pPr>
                      <a:r>
                        <a:rPr lang="en-GB" sz="1400" dirty="0">
                          <a:effectLst/>
                        </a:rPr>
                        <a:t>Applied Soft Computing Journal</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4</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97137478"/>
                  </a:ext>
                </a:extLst>
              </a:tr>
              <a:tr h="225699">
                <a:tc>
                  <a:txBody>
                    <a:bodyPr/>
                    <a:lstStyle/>
                    <a:p>
                      <a:pPr indent="180340" algn="l">
                        <a:lnSpc>
                          <a:spcPct val="115000"/>
                        </a:lnSpc>
                        <a:spcAft>
                          <a:spcPts val="0"/>
                        </a:spcAft>
                      </a:pPr>
                      <a:r>
                        <a:rPr lang="en-GB" sz="1400" dirty="0">
                          <a:effectLst/>
                        </a:rPr>
                        <a:t>European Journal of Operational Research</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a:effectLst/>
                        </a:rPr>
                        <a:t>4</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0050715"/>
                  </a:ext>
                </a:extLst>
              </a:tr>
              <a:tr h="417436">
                <a:tc>
                  <a:txBody>
                    <a:bodyPr/>
                    <a:lstStyle/>
                    <a:p>
                      <a:pPr indent="180340" algn="l">
                        <a:lnSpc>
                          <a:spcPct val="115000"/>
                        </a:lnSpc>
                        <a:spcAft>
                          <a:spcPts val="0"/>
                        </a:spcAft>
                      </a:pPr>
                      <a:r>
                        <a:rPr lang="en-GB" sz="1400" dirty="0">
                          <a:effectLst/>
                        </a:rPr>
                        <a:t>International Journal of Advanced Manufacturing Technology</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n-GB" sz="1400" dirty="0">
                          <a:effectLst/>
                        </a:rPr>
                        <a:t>4</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8123412"/>
                  </a:ext>
                </a:extLst>
              </a:tr>
            </a:tbl>
          </a:graphicData>
        </a:graphic>
      </p:graphicFrame>
      <p:pic>
        <p:nvPicPr>
          <p:cNvPr id="10" name="Picture 9">
            <a:extLst>
              <a:ext uri="{FF2B5EF4-FFF2-40B4-BE49-F238E27FC236}">
                <a16:creationId xmlns:a16="http://schemas.microsoft.com/office/drawing/2014/main" id="{56606E76-86C2-0C47-91D2-766AB30C18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970" y="165032"/>
            <a:ext cx="2732887" cy="916655"/>
          </a:xfrm>
          <a:prstGeom prst="rect">
            <a:avLst/>
          </a:prstGeom>
          <a:ln w="3175">
            <a:solidFill>
              <a:schemeClr val="tx1"/>
            </a:solidFill>
          </a:ln>
        </p:spPr>
      </p:pic>
      <p:pic>
        <p:nvPicPr>
          <p:cNvPr id="11" name="Picture 10">
            <a:extLst>
              <a:ext uri="{FF2B5EF4-FFF2-40B4-BE49-F238E27FC236}">
                <a16:creationId xmlns:a16="http://schemas.microsoft.com/office/drawing/2014/main" id="{A3D0ACDF-C685-7C4E-B005-0B291B3E63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12" name="TextBox 11">
            <a:extLst>
              <a:ext uri="{FF2B5EF4-FFF2-40B4-BE49-F238E27FC236}">
                <a16:creationId xmlns:a16="http://schemas.microsoft.com/office/drawing/2014/main" id="{9AD22015-8588-5F45-AD61-A313AAF80607}"/>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8 </a:t>
            </a:r>
            <a:r>
              <a:rPr lang="en-US" dirty="0"/>
              <a:t>of 25</a:t>
            </a:r>
          </a:p>
        </p:txBody>
      </p:sp>
    </p:spTree>
    <p:extLst>
      <p:ext uri="{BB962C8B-B14F-4D97-AF65-F5344CB8AC3E}">
        <p14:creationId xmlns:p14="http://schemas.microsoft.com/office/powerpoint/2010/main" val="40236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1" grpId="0">
        <p:bldAsOne/>
      </p:bldGraphic>
      <p:bldP spid="14" grpId="0"/>
      <p:bldP spid="16"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D68E1CF-B7FA-3F4A-B547-AE5A00AB631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2022041" y="927641"/>
            <a:ext cx="7720930" cy="3508331"/>
          </a:xfrm>
          <a:prstGeom prst="rect">
            <a:avLst/>
          </a:prstGeom>
        </p:spPr>
      </p:pic>
      <p:sp>
        <p:nvSpPr>
          <p:cNvPr id="8" name="Freeform: Shape 7">
            <a:extLst>
              <a:ext uri="{FF2B5EF4-FFF2-40B4-BE49-F238E27FC236}">
                <a16:creationId xmlns:a16="http://schemas.microsoft.com/office/drawing/2014/main" id="{56684D0D-49E1-4498-8D76-44E9CAA0150E}"/>
              </a:ext>
            </a:extLst>
          </p:cNvPr>
          <p:cNvSpPr/>
          <p:nvPr/>
        </p:nvSpPr>
        <p:spPr>
          <a:xfrm flipH="1">
            <a:off x="0" y="0"/>
            <a:ext cx="12192000" cy="6858000"/>
          </a:xfrm>
          <a:custGeom>
            <a:avLst/>
            <a:gdLst>
              <a:gd name="connsiteX0" fmla="*/ 1350555 w 12192000"/>
              <a:gd name="connsiteY0" fmla="*/ 170164 h 6858000"/>
              <a:gd name="connsiteX1" fmla="*/ 1302723 w 12192000"/>
              <a:gd name="connsiteY1" fmla="*/ 210590 h 6858000"/>
              <a:gd name="connsiteX2" fmla="*/ 1283156 w 12192000"/>
              <a:gd name="connsiteY2" fmla="*/ 263456 h 6858000"/>
              <a:gd name="connsiteX3" fmla="*/ 1298375 w 12192000"/>
              <a:gd name="connsiteY3" fmla="*/ 263456 h 6858000"/>
              <a:gd name="connsiteX4" fmla="*/ 1363599 w 12192000"/>
              <a:gd name="connsiteY4" fmla="*/ 319430 h 6858000"/>
              <a:gd name="connsiteX5" fmla="*/ 1389689 w 12192000"/>
              <a:gd name="connsiteY5" fmla="*/ 347418 h 6858000"/>
              <a:gd name="connsiteX6" fmla="*/ 1509267 w 12192000"/>
              <a:gd name="connsiteY6" fmla="*/ 406503 h 6858000"/>
              <a:gd name="connsiteX7" fmla="*/ 1657109 w 12192000"/>
              <a:gd name="connsiteY7" fmla="*/ 490465 h 6858000"/>
              <a:gd name="connsiteX8" fmla="*/ 1733204 w 12192000"/>
              <a:gd name="connsiteY8" fmla="*/ 555769 h 6858000"/>
              <a:gd name="connsiteX9" fmla="*/ 1787558 w 12192000"/>
              <a:gd name="connsiteY9" fmla="*/ 580647 h 6858000"/>
              <a:gd name="connsiteX10" fmla="*/ 1839737 w 12192000"/>
              <a:gd name="connsiteY10" fmla="*/ 639732 h 6858000"/>
              <a:gd name="connsiteX11" fmla="*/ 1907136 w 12192000"/>
              <a:gd name="connsiteY11" fmla="*/ 636622 h 6858000"/>
              <a:gd name="connsiteX12" fmla="*/ 1985405 w 12192000"/>
              <a:gd name="connsiteY12" fmla="*/ 670829 h 6858000"/>
              <a:gd name="connsiteX13" fmla="*/ 2059326 w 12192000"/>
              <a:gd name="connsiteY13" fmla="*/ 720584 h 6858000"/>
              <a:gd name="connsiteX14" fmla="*/ 2102809 w 12192000"/>
              <a:gd name="connsiteY14" fmla="*/ 742353 h 6858000"/>
              <a:gd name="connsiteX15" fmla="*/ 2161511 w 12192000"/>
              <a:gd name="connsiteY15" fmla="*/ 764121 h 6858000"/>
              <a:gd name="connsiteX16" fmla="*/ 2344139 w 12192000"/>
              <a:gd name="connsiteY16" fmla="*/ 860522 h 6858000"/>
              <a:gd name="connsiteX17" fmla="*/ 2455021 w 12192000"/>
              <a:gd name="connsiteY17" fmla="*/ 928936 h 6858000"/>
              <a:gd name="connsiteX18" fmla="*/ 2461543 w 12192000"/>
              <a:gd name="connsiteY18" fmla="*/ 981801 h 6858000"/>
              <a:gd name="connsiteX19" fmla="*/ 2461543 w 12192000"/>
              <a:gd name="connsiteY19" fmla="*/ 1003569 h 6858000"/>
              <a:gd name="connsiteX20" fmla="*/ 2474588 w 12192000"/>
              <a:gd name="connsiteY20" fmla="*/ 1034666 h 6858000"/>
              <a:gd name="connsiteX21" fmla="*/ 2539812 w 12192000"/>
              <a:gd name="connsiteY21" fmla="*/ 1028447 h 6858000"/>
              <a:gd name="connsiteX22" fmla="*/ 2546335 w 12192000"/>
              <a:gd name="connsiteY22" fmla="*/ 1016008 h 6858000"/>
              <a:gd name="connsiteX23" fmla="*/ 2559379 w 12192000"/>
              <a:gd name="connsiteY23" fmla="*/ 1084422 h 6858000"/>
              <a:gd name="connsiteX24" fmla="*/ 2578947 w 12192000"/>
              <a:gd name="connsiteY24" fmla="*/ 1050215 h 6858000"/>
              <a:gd name="connsiteX25" fmla="*/ 2639823 w 12192000"/>
              <a:gd name="connsiteY25" fmla="*/ 1053325 h 6858000"/>
              <a:gd name="connsiteX26" fmla="*/ 2668087 w 12192000"/>
              <a:gd name="connsiteY26" fmla="*/ 1109300 h 6858000"/>
              <a:gd name="connsiteX27" fmla="*/ 2724615 w 12192000"/>
              <a:gd name="connsiteY27" fmla="*/ 1137287 h 6858000"/>
              <a:gd name="connsiteX28" fmla="*/ 2761575 w 12192000"/>
              <a:gd name="connsiteY28" fmla="*/ 1146616 h 6858000"/>
              <a:gd name="connsiteX29" fmla="*/ 2807232 w 12192000"/>
              <a:gd name="connsiteY29" fmla="*/ 1137287 h 6858000"/>
              <a:gd name="connsiteX30" fmla="*/ 2828973 w 12192000"/>
              <a:gd name="connsiteY30" fmla="*/ 1171494 h 6858000"/>
              <a:gd name="connsiteX31" fmla="*/ 2861586 w 12192000"/>
              <a:gd name="connsiteY31" fmla="*/ 1155945 h 6858000"/>
              <a:gd name="connsiteX32" fmla="*/ 2894198 w 12192000"/>
              <a:gd name="connsiteY32" fmla="*/ 1162165 h 6858000"/>
              <a:gd name="connsiteX33" fmla="*/ 2944203 w 12192000"/>
              <a:gd name="connsiteY33" fmla="*/ 1236798 h 6858000"/>
              <a:gd name="connsiteX34" fmla="*/ 2970293 w 12192000"/>
              <a:gd name="connsiteY34" fmla="*/ 1233689 h 6858000"/>
              <a:gd name="connsiteX35" fmla="*/ 3011602 w 12192000"/>
              <a:gd name="connsiteY35" fmla="*/ 1221250 h 6858000"/>
              <a:gd name="connsiteX36" fmla="*/ 3057259 w 12192000"/>
              <a:gd name="connsiteY36" fmla="*/ 1249237 h 6858000"/>
              <a:gd name="connsiteX37" fmla="*/ 3065955 w 12192000"/>
              <a:gd name="connsiteY37" fmla="*/ 1283444 h 6858000"/>
              <a:gd name="connsiteX38" fmla="*/ 3061607 w 12192000"/>
              <a:gd name="connsiteY38" fmla="*/ 1289664 h 6858000"/>
              <a:gd name="connsiteX39" fmla="*/ 3022472 w 12192000"/>
              <a:gd name="connsiteY39" fmla="*/ 1305212 h 6858000"/>
              <a:gd name="connsiteX40" fmla="*/ 3035517 w 12192000"/>
              <a:gd name="connsiteY40" fmla="*/ 1358077 h 6858000"/>
              <a:gd name="connsiteX41" fmla="*/ 2992034 w 12192000"/>
              <a:gd name="connsiteY41" fmla="*/ 1348748 h 6858000"/>
              <a:gd name="connsiteX42" fmla="*/ 2955074 w 12192000"/>
              <a:gd name="connsiteY42" fmla="*/ 1358077 h 6858000"/>
              <a:gd name="connsiteX43" fmla="*/ 2937681 w 12192000"/>
              <a:gd name="connsiteY43" fmla="*/ 1379845 h 6858000"/>
              <a:gd name="connsiteX44" fmla="*/ 2892024 w 12192000"/>
              <a:gd name="connsiteY44" fmla="*/ 1354968 h 6858000"/>
              <a:gd name="connsiteX45" fmla="*/ 2881153 w 12192000"/>
              <a:gd name="connsiteY45" fmla="*/ 1336309 h 6858000"/>
              <a:gd name="connsiteX46" fmla="*/ 2878979 w 12192000"/>
              <a:gd name="connsiteY46" fmla="*/ 1442040 h 6858000"/>
              <a:gd name="connsiteX47" fmla="*/ 2892024 w 12192000"/>
              <a:gd name="connsiteY47" fmla="*/ 1463808 h 6858000"/>
              <a:gd name="connsiteX48" fmla="*/ 2905069 w 12192000"/>
              <a:gd name="connsiteY48" fmla="*/ 1448259 h 6858000"/>
              <a:gd name="connsiteX49" fmla="*/ 2920288 w 12192000"/>
              <a:gd name="connsiteY49" fmla="*/ 1429601 h 6858000"/>
              <a:gd name="connsiteX50" fmla="*/ 2926810 w 12192000"/>
              <a:gd name="connsiteY50" fmla="*/ 1460698 h 6858000"/>
              <a:gd name="connsiteX51" fmla="*/ 2872456 w 12192000"/>
              <a:gd name="connsiteY51" fmla="*/ 1479357 h 6858000"/>
              <a:gd name="connsiteX52" fmla="*/ 2846367 w 12192000"/>
              <a:gd name="connsiteY52" fmla="*/ 1482466 h 6858000"/>
              <a:gd name="connsiteX53" fmla="*/ 2794187 w 12192000"/>
              <a:gd name="connsiteY53" fmla="*/ 1513563 h 6858000"/>
              <a:gd name="connsiteX54" fmla="*/ 2755053 w 12192000"/>
              <a:gd name="connsiteY54" fmla="*/ 1498015 h 6858000"/>
              <a:gd name="connsiteX55" fmla="*/ 2720266 w 12192000"/>
              <a:gd name="connsiteY55" fmla="*/ 1426491 h 6858000"/>
              <a:gd name="connsiteX56" fmla="*/ 2724615 w 12192000"/>
              <a:gd name="connsiteY56" fmla="*/ 1345639 h 6858000"/>
              <a:gd name="connsiteX57" fmla="*/ 2596340 w 12192000"/>
              <a:gd name="connsiteY57" fmla="*/ 1249237 h 6858000"/>
              <a:gd name="connsiteX58" fmla="*/ 2557205 w 12192000"/>
              <a:gd name="connsiteY58" fmla="*/ 1271005 h 6858000"/>
              <a:gd name="connsiteX59" fmla="*/ 2531116 w 12192000"/>
              <a:gd name="connsiteY59" fmla="*/ 1246127 h 6858000"/>
              <a:gd name="connsiteX60" fmla="*/ 2531116 w 12192000"/>
              <a:gd name="connsiteY60" fmla="*/ 1230579 h 6858000"/>
              <a:gd name="connsiteX61" fmla="*/ 2505026 w 12192000"/>
              <a:gd name="connsiteY61" fmla="*/ 1202591 h 6858000"/>
              <a:gd name="connsiteX62" fmla="*/ 2481110 w 12192000"/>
              <a:gd name="connsiteY62" fmla="*/ 1193262 h 6858000"/>
              <a:gd name="connsiteX63" fmla="*/ 2431105 w 12192000"/>
              <a:gd name="connsiteY63" fmla="*/ 1211920 h 6858000"/>
              <a:gd name="connsiteX64" fmla="*/ 2387622 w 12192000"/>
              <a:gd name="connsiteY64" fmla="*/ 1243018 h 6858000"/>
              <a:gd name="connsiteX65" fmla="*/ 2341965 w 12192000"/>
              <a:gd name="connsiteY65" fmla="*/ 1193262 h 6858000"/>
              <a:gd name="connsiteX66" fmla="*/ 2315875 w 12192000"/>
              <a:gd name="connsiteY66" fmla="*/ 1131068 h 6858000"/>
              <a:gd name="connsiteX67" fmla="*/ 2246303 w 12192000"/>
              <a:gd name="connsiteY67" fmla="*/ 1099971 h 6858000"/>
              <a:gd name="connsiteX68" fmla="*/ 2222387 w 12192000"/>
              <a:gd name="connsiteY68" fmla="*/ 1093751 h 6858000"/>
              <a:gd name="connsiteX69" fmla="*/ 2185426 w 12192000"/>
              <a:gd name="connsiteY69" fmla="*/ 1059544 h 6858000"/>
              <a:gd name="connsiteX70" fmla="*/ 2152814 w 12192000"/>
              <a:gd name="connsiteY70" fmla="*/ 1043995 h 6858000"/>
              <a:gd name="connsiteX71" fmla="*/ 2139769 w 12192000"/>
              <a:gd name="connsiteY71" fmla="*/ 1028447 h 6858000"/>
              <a:gd name="connsiteX72" fmla="*/ 2154988 w 12192000"/>
              <a:gd name="connsiteY72" fmla="*/ 1016008 h 6858000"/>
              <a:gd name="connsiteX73" fmla="*/ 2176730 w 12192000"/>
              <a:gd name="connsiteY73" fmla="*/ 994240 h 6858000"/>
              <a:gd name="connsiteX74" fmla="*/ 2170207 w 12192000"/>
              <a:gd name="connsiteY74" fmla="*/ 975582 h 6858000"/>
              <a:gd name="connsiteX75" fmla="*/ 2139769 w 12192000"/>
              <a:gd name="connsiteY75" fmla="*/ 975582 h 6858000"/>
              <a:gd name="connsiteX76" fmla="*/ 2137595 w 12192000"/>
              <a:gd name="connsiteY76" fmla="*/ 978691 h 6858000"/>
              <a:gd name="connsiteX77" fmla="*/ 2037584 w 12192000"/>
              <a:gd name="connsiteY77" fmla="*/ 994240 h 6858000"/>
              <a:gd name="connsiteX78" fmla="*/ 2013669 w 12192000"/>
              <a:gd name="connsiteY78" fmla="*/ 975582 h 6858000"/>
              <a:gd name="connsiteX79" fmla="*/ 1926703 w 12192000"/>
              <a:gd name="connsiteY79" fmla="*/ 1028447 h 6858000"/>
              <a:gd name="connsiteX80" fmla="*/ 1913658 w 12192000"/>
              <a:gd name="connsiteY80" fmla="*/ 1053325 h 6858000"/>
              <a:gd name="connsiteX81" fmla="*/ 1894091 w 12192000"/>
              <a:gd name="connsiteY81" fmla="*/ 1031557 h 6858000"/>
              <a:gd name="connsiteX82" fmla="*/ 1881046 w 12192000"/>
              <a:gd name="connsiteY82" fmla="*/ 981801 h 6858000"/>
              <a:gd name="connsiteX83" fmla="*/ 1872349 w 12192000"/>
              <a:gd name="connsiteY83" fmla="*/ 994240 h 6858000"/>
              <a:gd name="connsiteX84" fmla="*/ 1850608 w 12192000"/>
              <a:gd name="connsiteY84" fmla="*/ 1016008 h 6858000"/>
              <a:gd name="connsiteX85" fmla="*/ 1835389 w 12192000"/>
              <a:gd name="connsiteY85" fmla="*/ 969362 h 6858000"/>
              <a:gd name="connsiteX86" fmla="*/ 1824518 w 12192000"/>
              <a:gd name="connsiteY86" fmla="*/ 932045 h 6858000"/>
              <a:gd name="connsiteX87" fmla="*/ 1794080 w 12192000"/>
              <a:gd name="connsiteY87" fmla="*/ 913387 h 6858000"/>
              <a:gd name="connsiteX88" fmla="*/ 1781035 w 12192000"/>
              <a:gd name="connsiteY88" fmla="*/ 882290 h 6858000"/>
              <a:gd name="connsiteX89" fmla="*/ 1774513 w 12192000"/>
              <a:gd name="connsiteY89" fmla="*/ 860522 h 6858000"/>
              <a:gd name="connsiteX90" fmla="*/ 1761468 w 12192000"/>
              <a:gd name="connsiteY90" fmla="*/ 876071 h 6858000"/>
              <a:gd name="connsiteX91" fmla="*/ 1739727 w 12192000"/>
              <a:gd name="connsiteY91" fmla="*/ 885400 h 6858000"/>
              <a:gd name="connsiteX92" fmla="*/ 1589711 w 12192000"/>
              <a:gd name="connsiteY92" fmla="*/ 754791 h 6858000"/>
              <a:gd name="connsiteX93" fmla="*/ 1539705 w 12192000"/>
              <a:gd name="connsiteY93" fmla="*/ 714365 h 6858000"/>
              <a:gd name="connsiteX94" fmla="*/ 1481003 w 12192000"/>
              <a:gd name="connsiteY94" fmla="*/ 689487 h 6858000"/>
              <a:gd name="connsiteX95" fmla="*/ 1433172 w 12192000"/>
              <a:gd name="connsiteY95" fmla="*/ 664610 h 6858000"/>
              <a:gd name="connsiteX96" fmla="*/ 1454914 w 12192000"/>
              <a:gd name="connsiteY96" fmla="*/ 792108 h 6858000"/>
              <a:gd name="connsiteX97" fmla="*/ 1457088 w 12192000"/>
              <a:gd name="connsiteY97" fmla="*/ 854303 h 6858000"/>
              <a:gd name="connsiteX98" fmla="*/ 1452739 w 12192000"/>
              <a:gd name="connsiteY98" fmla="*/ 885400 h 6858000"/>
              <a:gd name="connsiteX99" fmla="*/ 1424475 w 12192000"/>
              <a:gd name="connsiteY99" fmla="*/ 913387 h 6858000"/>
              <a:gd name="connsiteX100" fmla="*/ 1374470 w 12192000"/>
              <a:gd name="connsiteY100" fmla="*/ 866741 h 6858000"/>
              <a:gd name="connsiteX101" fmla="*/ 1330987 w 12192000"/>
              <a:gd name="connsiteY101" fmla="*/ 838754 h 6858000"/>
              <a:gd name="connsiteX102" fmla="*/ 1317942 w 12192000"/>
              <a:gd name="connsiteY102" fmla="*/ 841864 h 6858000"/>
              <a:gd name="connsiteX103" fmla="*/ 1289678 w 12192000"/>
              <a:gd name="connsiteY103" fmla="*/ 810766 h 6858000"/>
              <a:gd name="connsiteX104" fmla="*/ 1272285 w 12192000"/>
              <a:gd name="connsiteY104" fmla="*/ 798327 h 6858000"/>
              <a:gd name="connsiteX105" fmla="*/ 1226628 w 12192000"/>
              <a:gd name="connsiteY105" fmla="*/ 807657 h 6858000"/>
              <a:gd name="connsiteX106" fmla="*/ 1202713 w 12192000"/>
              <a:gd name="connsiteY106" fmla="*/ 745462 h 6858000"/>
              <a:gd name="connsiteX107" fmla="*/ 1180971 w 12192000"/>
              <a:gd name="connsiteY107" fmla="*/ 695707 h 6858000"/>
              <a:gd name="connsiteX108" fmla="*/ 1150533 w 12192000"/>
              <a:gd name="connsiteY108" fmla="*/ 658390 h 6858000"/>
              <a:gd name="connsiteX109" fmla="*/ 1141837 w 12192000"/>
              <a:gd name="connsiteY109" fmla="*/ 658390 h 6858000"/>
              <a:gd name="connsiteX110" fmla="*/ 1124443 w 12192000"/>
              <a:gd name="connsiteY110" fmla="*/ 711255 h 6858000"/>
              <a:gd name="connsiteX111" fmla="*/ 1083135 w 12192000"/>
              <a:gd name="connsiteY111" fmla="*/ 792108 h 6858000"/>
              <a:gd name="connsiteX112" fmla="*/ 1078787 w 12192000"/>
              <a:gd name="connsiteY112" fmla="*/ 788998 h 6858000"/>
              <a:gd name="connsiteX113" fmla="*/ 1017910 w 12192000"/>
              <a:gd name="connsiteY113" fmla="*/ 767230 h 6858000"/>
              <a:gd name="connsiteX114" fmla="*/ 972253 w 12192000"/>
              <a:gd name="connsiteY114" fmla="*/ 708146 h 6858000"/>
              <a:gd name="connsiteX115" fmla="*/ 952686 w 12192000"/>
              <a:gd name="connsiteY115" fmla="*/ 770340 h 6858000"/>
              <a:gd name="connsiteX116" fmla="*/ 920074 w 12192000"/>
              <a:gd name="connsiteY116" fmla="*/ 813876 h 6858000"/>
              <a:gd name="connsiteX117" fmla="*/ 809192 w 12192000"/>
              <a:gd name="connsiteY117" fmla="*/ 695707 h 6858000"/>
              <a:gd name="connsiteX118" fmla="*/ 776580 w 12192000"/>
              <a:gd name="connsiteY118" fmla="*/ 658390 h 6858000"/>
              <a:gd name="connsiteX119" fmla="*/ 739620 w 12192000"/>
              <a:gd name="connsiteY119" fmla="*/ 686378 h 6858000"/>
              <a:gd name="connsiteX120" fmla="*/ 672221 w 12192000"/>
              <a:gd name="connsiteY120" fmla="*/ 739243 h 6858000"/>
              <a:gd name="connsiteX121" fmla="*/ 648306 w 12192000"/>
              <a:gd name="connsiteY121" fmla="*/ 736133 h 6858000"/>
              <a:gd name="connsiteX122" fmla="*/ 643957 w 12192000"/>
              <a:gd name="connsiteY122" fmla="*/ 739243 h 6858000"/>
              <a:gd name="connsiteX123" fmla="*/ 646132 w 12192000"/>
              <a:gd name="connsiteY123" fmla="*/ 733023 h 6858000"/>
              <a:gd name="connsiteX124" fmla="*/ 650480 w 12192000"/>
              <a:gd name="connsiteY124" fmla="*/ 701926 h 6858000"/>
              <a:gd name="connsiteX125" fmla="*/ 609171 w 12192000"/>
              <a:gd name="connsiteY125" fmla="*/ 621073 h 6858000"/>
              <a:gd name="connsiteX126" fmla="*/ 556992 w 12192000"/>
              <a:gd name="connsiteY126" fmla="*/ 642841 h 6858000"/>
              <a:gd name="connsiteX127" fmla="*/ 517857 w 12192000"/>
              <a:gd name="connsiteY127" fmla="*/ 642841 h 6858000"/>
              <a:gd name="connsiteX128" fmla="*/ 493941 w 12192000"/>
              <a:gd name="connsiteY128" fmla="*/ 639732 h 6858000"/>
              <a:gd name="connsiteX129" fmla="*/ 498290 w 12192000"/>
              <a:gd name="connsiteY129" fmla="*/ 683268 h 6858000"/>
              <a:gd name="connsiteX130" fmla="*/ 596126 w 12192000"/>
              <a:gd name="connsiteY130" fmla="*/ 826315 h 6858000"/>
              <a:gd name="connsiteX131" fmla="*/ 613519 w 12192000"/>
              <a:gd name="connsiteY131" fmla="*/ 866741 h 6858000"/>
              <a:gd name="connsiteX132" fmla="*/ 652654 w 12192000"/>
              <a:gd name="connsiteY132" fmla="*/ 969362 h 6858000"/>
              <a:gd name="connsiteX133" fmla="*/ 698311 w 12192000"/>
              <a:gd name="connsiteY133" fmla="*/ 1050215 h 6858000"/>
              <a:gd name="connsiteX134" fmla="*/ 726575 w 12192000"/>
              <a:gd name="connsiteY134" fmla="*/ 1053325 h 6858000"/>
              <a:gd name="connsiteX135" fmla="*/ 737446 w 12192000"/>
              <a:gd name="connsiteY135" fmla="*/ 1040886 h 6858000"/>
              <a:gd name="connsiteX136" fmla="*/ 737446 w 12192000"/>
              <a:gd name="connsiteY136" fmla="*/ 1065764 h 6858000"/>
              <a:gd name="connsiteX137" fmla="*/ 770058 w 12192000"/>
              <a:gd name="connsiteY137" fmla="*/ 1124848 h 6858000"/>
              <a:gd name="connsiteX138" fmla="*/ 785277 w 12192000"/>
              <a:gd name="connsiteY138" fmla="*/ 1096861 h 6858000"/>
              <a:gd name="connsiteX139" fmla="*/ 793973 w 12192000"/>
              <a:gd name="connsiteY139" fmla="*/ 1071983 h 6858000"/>
              <a:gd name="connsiteX140" fmla="*/ 811367 w 12192000"/>
              <a:gd name="connsiteY140" fmla="*/ 1099971 h 6858000"/>
              <a:gd name="connsiteX141" fmla="*/ 809192 w 12192000"/>
              <a:gd name="connsiteY141" fmla="*/ 1115519 h 6858000"/>
              <a:gd name="connsiteX142" fmla="*/ 830934 w 12192000"/>
              <a:gd name="connsiteY142" fmla="*/ 1165275 h 6858000"/>
              <a:gd name="connsiteX143" fmla="*/ 887462 w 12192000"/>
              <a:gd name="connsiteY143" fmla="*/ 1193262 h 6858000"/>
              <a:gd name="connsiteX144" fmla="*/ 917900 w 12192000"/>
              <a:gd name="connsiteY144" fmla="*/ 1239908 h 6858000"/>
              <a:gd name="connsiteX145" fmla="*/ 935293 w 12192000"/>
              <a:gd name="connsiteY145" fmla="*/ 1252347 h 6858000"/>
              <a:gd name="connsiteX146" fmla="*/ 978776 w 12192000"/>
              <a:gd name="connsiteY146" fmla="*/ 1249237 h 6858000"/>
              <a:gd name="connsiteX147" fmla="*/ 1104876 w 12192000"/>
              <a:gd name="connsiteY147" fmla="*/ 1274115 h 6858000"/>
              <a:gd name="connsiteX148" fmla="*/ 1150533 w 12192000"/>
              <a:gd name="connsiteY148" fmla="*/ 1336309 h 6858000"/>
              <a:gd name="connsiteX149" fmla="*/ 1137488 w 12192000"/>
              <a:gd name="connsiteY149" fmla="*/ 1358077 h 6858000"/>
              <a:gd name="connsiteX150" fmla="*/ 1070090 w 12192000"/>
              <a:gd name="connsiteY150" fmla="*/ 1386065 h 6858000"/>
              <a:gd name="connsiteX151" fmla="*/ 1054871 w 12192000"/>
              <a:gd name="connsiteY151" fmla="*/ 1389175 h 6858000"/>
              <a:gd name="connsiteX152" fmla="*/ 1057045 w 12192000"/>
              <a:gd name="connsiteY152" fmla="*/ 1410943 h 6858000"/>
              <a:gd name="connsiteX153" fmla="*/ 1059219 w 12192000"/>
              <a:gd name="connsiteY153" fmla="*/ 1417162 h 6858000"/>
              <a:gd name="connsiteX154" fmla="*/ 1067916 w 12192000"/>
              <a:gd name="connsiteY154" fmla="*/ 1445150 h 6858000"/>
              <a:gd name="connsiteX155" fmla="*/ 1041826 w 12192000"/>
              <a:gd name="connsiteY155" fmla="*/ 1432711 h 6858000"/>
              <a:gd name="connsiteX156" fmla="*/ 1035303 w 12192000"/>
              <a:gd name="connsiteY156" fmla="*/ 1417162 h 6858000"/>
              <a:gd name="connsiteX157" fmla="*/ 1022259 w 12192000"/>
              <a:gd name="connsiteY157" fmla="*/ 1404723 h 6858000"/>
              <a:gd name="connsiteX158" fmla="*/ 1017910 w 12192000"/>
              <a:gd name="connsiteY158" fmla="*/ 1423382 h 6858000"/>
              <a:gd name="connsiteX159" fmla="*/ 972253 w 12192000"/>
              <a:gd name="connsiteY159" fmla="*/ 1442040 h 6858000"/>
              <a:gd name="connsiteX160" fmla="*/ 774406 w 12192000"/>
              <a:gd name="connsiteY160" fmla="*/ 1351858 h 6858000"/>
              <a:gd name="connsiteX161" fmla="*/ 724401 w 12192000"/>
              <a:gd name="connsiteY161" fmla="*/ 1351858 h 6858000"/>
              <a:gd name="connsiteX162" fmla="*/ 652654 w 12192000"/>
              <a:gd name="connsiteY162" fmla="*/ 1320761 h 6858000"/>
              <a:gd name="connsiteX163" fmla="*/ 598300 w 12192000"/>
              <a:gd name="connsiteY163" fmla="*/ 1314541 h 6858000"/>
              <a:gd name="connsiteX164" fmla="*/ 583081 w 12192000"/>
              <a:gd name="connsiteY164" fmla="*/ 1414052 h 6858000"/>
              <a:gd name="connsiteX165" fmla="*/ 615693 w 12192000"/>
              <a:gd name="connsiteY165" fmla="*/ 1485576 h 6858000"/>
              <a:gd name="connsiteX166" fmla="*/ 648306 w 12192000"/>
              <a:gd name="connsiteY166" fmla="*/ 1407833 h 6858000"/>
              <a:gd name="connsiteX167" fmla="*/ 667873 w 12192000"/>
              <a:gd name="connsiteY167" fmla="*/ 1429601 h 6858000"/>
              <a:gd name="connsiteX168" fmla="*/ 663525 w 12192000"/>
              <a:gd name="connsiteY168" fmla="*/ 1476247 h 6858000"/>
              <a:gd name="connsiteX169" fmla="*/ 711356 w 12192000"/>
              <a:gd name="connsiteY169" fmla="*/ 1547770 h 6858000"/>
              <a:gd name="connsiteX170" fmla="*/ 730923 w 12192000"/>
              <a:gd name="connsiteY170" fmla="*/ 1547770 h 6858000"/>
              <a:gd name="connsiteX171" fmla="*/ 750490 w 12192000"/>
              <a:gd name="connsiteY171" fmla="*/ 1572648 h 6858000"/>
              <a:gd name="connsiteX172" fmla="*/ 739620 w 12192000"/>
              <a:gd name="connsiteY172" fmla="*/ 1597526 h 6858000"/>
              <a:gd name="connsiteX173" fmla="*/ 724401 w 12192000"/>
              <a:gd name="connsiteY173" fmla="*/ 1628623 h 6858000"/>
              <a:gd name="connsiteX174" fmla="*/ 746142 w 12192000"/>
              <a:gd name="connsiteY174" fmla="*/ 1647281 h 6858000"/>
              <a:gd name="connsiteX175" fmla="*/ 1065742 w 12192000"/>
              <a:gd name="connsiteY175" fmla="*/ 1787219 h 6858000"/>
              <a:gd name="connsiteX176" fmla="*/ 1170101 w 12192000"/>
              <a:gd name="connsiteY176" fmla="*/ 1840084 h 6858000"/>
              <a:gd name="connsiteX177" fmla="*/ 1204887 w 12192000"/>
              <a:gd name="connsiteY177" fmla="*/ 1840084 h 6858000"/>
              <a:gd name="connsiteX178" fmla="*/ 1254892 w 12192000"/>
              <a:gd name="connsiteY178" fmla="*/ 1858742 h 6858000"/>
              <a:gd name="connsiteX179" fmla="*/ 1267937 w 12192000"/>
              <a:gd name="connsiteY179" fmla="*/ 1759231 h 6858000"/>
              <a:gd name="connsiteX180" fmla="*/ 1313594 w 12192000"/>
              <a:gd name="connsiteY180" fmla="*/ 1824536 h 6858000"/>
              <a:gd name="connsiteX181" fmla="*/ 1354903 w 12192000"/>
              <a:gd name="connsiteY181" fmla="*/ 1896059 h 6858000"/>
              <a:gd name="connsiteX182" fmla="*/ 1461436 w 12192000"/>
              <a:gd name="connsiteY182" fmla="*/ 1930266 h 6858000"/>
              <a:gd name="connsiteX183" fmla="*/ 1489700 w 12192000"/>
              <a:gd name="connsiteY183" fmla="*/ 1892949 h 6858000"/>
              <a:gd name="connsiteX184" fmla="*/ 1513616 w 12192000"/>
              <a:gd name="connsiteY184" fmla="*/ 1902279 h 6858000"/>
              <a:gd name="connsiteX185" fmla="*/ 1515790 w 12192000"/>
              <a:gd name="connsiteY185" fmla="*/ 1917827 h 6858000"/>
              <a:gd name="connsiteX186" fmla="*/ 1591885 w 12192000"/>
              <a:gd name="connsiteY186" fmla="*/ 2008009 h 6858000"/>
              <a:gd name="connsiteX187" fmla="*/ 1681025 w 12192000"/>
              <a:gd name="connsiteY187" fmla="*/ 2029777 h 6858000"/>
              <a:gd name="connsiteX188" fmla="*/ 1739727 w 12192000"/>
              <a:gd name="connsiteY188" fmla="*/ 2011119 h 6858000"/>
              <a:gd name="connsiteX189" fmla="*/ 1859305 w 12192000"/>
              <a:gd name="connsiteY189" fmla="*/ 2070203 h 6858000"/>
              <a:gd name="connsiteX190" fmla="*/ 1881046 w 12192000"/>
              <a:gd name="connsiteY190" fmla="*/ 2076423 h 6858000"/>
              <a:gd name="connsiteX191" fmla="*/ 1965838 w 12192000"/>
              <a:gd name="connsiteY191" fmla="*/ 2085752 h 6858000"/>
              <a:gd name="connsiteX192" fmla="*/ 2000624 w 12192000"/>
              <a:gd name="connsiteY192" fmla="*/ 2088862 h 6858000"/>
              <a:gd name="connsiteX193" fmla="*/ 2109331 w 12192000"/>
              <a:gd name="connsiteY193" fmla="*/ 2107520 h 6858000"/>
              <a:gd name="connsiteX194" fmla="*/ 2128899 w 12192000"/>
              <a:gd name="connsiteY194" fmla="*/ 2119959 h 6858000"/>
              <a:gd name="connsiteX195" fmla="*/ 2183252 w 12192000"/>
              <a:gd name="connsiteY195" fmla="*/ 2163495 h 6858000"/>
              <a:gd name="connsiteX196" fmla="*/ 2244128 w 12192000"/>
              <a:gd name="connsiteY196" fmla="*/ 2213251 h 6858000"/>
              <a:gd name="connsiteX197" fmla="*/ 2261522 w 12192000"/>
              <a:gd name="connsiteY197" fmla="*/ 2219470 h 6858000"/>
              <a:gd name="connsiteX198" fmla="*/ 2333268 w 12192000"/>
              <a:gd name="connsiteY198" fmla="*/ 2185263 h 6858000"/>
              <a:gd name="connsiteX199" fmla="*/ 2355010 w 12192000"/>
              <a:gd name="connsiteY199" fmla="*/ 2197702 h 6858000"/>
              <a:gd name="connsiteX200" fmla="*/ 2355010 w 12192000"/>
              <a:gd name="connsiteY200" fmla="*/ 2312762 h 6858000"/>
              <a:gd name="connsiteX201" fmla="*/ 2365881 w 12192000"/>
              <a:gd name="connsiteY201" fmla="*/ 2340749 h 6858000"/>
              <a:gd name="connsiteX202" fmla="*/ 2389796 w 12192000"/>
              <a:gd name="connsiteY202" fmla="*/ 2328311 h 6858000"/>
              <a:gd name="connsiteX203" fmla="*/ 2409363 w 12192000"/>
              <a:gd name="connsiteY203" fmla="*/ 2263006 h 6858000"/>
              <a:gd name="connsiteX204" fmla="*/ 2415886 w 12192000"/>
              <a:gd name="connsiteY204" fmla="*/ 2250567 h 6858000"/>
              <a:gd name="connsiteX205" fmla="*/ 2441976 w 12192000"/>
              <a:gd name="connsiteY205" fmla="*/ 2216361 h 6858000"/>
              <a:gd name="connsiteX206" fmla="*/ 2452846 w 12192000"/>
              <a:gd name="connsiteY206" fmla="*/ 2253677 h 6858000"/>
              <a:gd name="connsiteX207" fmla="*/ 2457195 w 12192000"/>
              <a:gd name="connsiteY207" fmla="*/ 2253677 h 6858000"/>
              <a:gd name="connsiteX208" fmla="*/ 2539812 w 12192000"/>
              <a:gd name="connsiteY208" fmla="*/ 2225690 h 6858000"/>
              <a:gd name="connsiteX209" fmla="*/ 2689828 w 12192000"/>
              <a:gd name="connsiteY209" fmla="*/ 2287884 h 6858000"/>
              <a:gd name="connsiteX210" fmla="*/ 2711570 w 12192000"/>
              <a:gd name="connsiteY210" fmla="*/ 2328311 h 6858000"/>
              <a:gd name="connsiteX211" fmla="*/ 2733311 w 12192000"/>
              <a:gd name="connsiteY211" fmla="*/ 2374956 h 6858000"/>
              <a:gd name="connsiteX212" fmla="*/ 2813754 w 12192000"/>
              <a:gd name="connsiteY212" fmla="*/ 2384285 h 6858000"/>
              <a:gd name="connsiteX213" fmla="*/ 2870282 w 12192000"/>
              <a:gd name="connsiteY213" fmla="*/ 2378066 h 6858000"/>
              <a:gd name="connsiteX214" fmla="*/ 2898546 w 12192000"/>
              <a:gd name="connsiteY214" fmla="*/ 2430931 h 6858000"/>
              <a:gd name="connsiteX215" fmla="*/ 2922462 w 12192000"/>
              <a:gd name="connsiteY215" fmla="*/ 2474467 h 6858000"/>
              <a:gd name="connsiteX216" fmla="*/ 2939855 w 12192000"/>
              <a:gd name="connsiteY216" fmla="*/ 2449590 h 6858000"/>
              <a:gd name="connsiteX217" fmla="*/ 2965945 w 12192000"/>
              <a:gd name="connsiteY217" fmla="*/ 2430931 h 6858000"/>
              <a:gd name="connsiteX218" fmla="*/ 3028995 w 12192000"/>
              <a:gd name="connsiteY218" fmla="*/ 2458919 h 6858000"/>
              <a:gd name="connsiteX219" fmla="*/ 3098567 w 12192000"/>
              <a:gd name="connsiteY219" fmla="*/ 2443370 h 6858000"/>
              <a:gd name="connsiteX220" fmla="*/ 3131180 w 12192000"/>
              <a:gd name="connsiteY220" fmla="*/ 2440260 h 6858000"/>
              <a:gd name="connsiteX221" fmla="*/ 3185533 w 12192000"/>
              <a:gd name="connsiteY221" fmla="*/ 2496235 h 6858000"/>
              <a:gd name="connsiteX222" fmla="*/ 3211623 w 12192000"/>
              <a:gd name="connsiteY222" fmla="*/ 2502455 h 6858000"/>
              <a:gd name="connsiteX223" fmla="*/ 3296414 w 12192000"/>
              <a:gd name="connsiteY223" fmla="*/ 2493126 h 6858000"/>
              <a:gd name="connsiteX224" fmla="*/ 3424689 w 12192000"/>
              <a:gd name="connsiteY224" fmla="*/ 2542881 h 6858000"/>
              <a:gd name="connsiteX225" fmla="*/ 3468172 w 12192000"/>
              <a:gd name="connsiteY225" fmla="*/ 2573979 h 6858000"/>
              <a:gd name="connsiteX226" fmla="*/ 3439908 w 12192000"/>
              <a:gd name="connsiteY226" fmla="*/ 2586417 h 6858000"/>
              <a:gd name="connsiteX227" fmla="*/ 3411644 w 12192000"/>
              <a:gd name="connsiteY227" fmla="*/ 2595746 h 6858000"/>
              <a:gd name="connsiteX228" fmla="*/ 3400773 w 12192000"/>
              <a:gd name="connsiteY228" fmla="*/ 2629953 h 6858000"/>
              <a:gd name="connsiteX229" fmla="*/ 3420341 w 12192000"/>
              <a:gd name="connsiteY229" fmla="*/ 2642392 h 6858000"/>
              <a:gd name="connsiteX230" fmla="*/ 3444257 w 12192000"/>
              <a:gd name="connsiteY230" fmla="*/ 2648612 h 6858000"/>
              <a:gd name="connsiteX231" fmla="*/ 3433386 w 12192000"/>
              <a:gd name="connsiteY231" fmla="*/ 2695257 h 6858000"/>
              <a:gd name="connsiteX232" fmla="*/ 3396425 w 12192000"/>
              <a:gd name="connsiteY232" fmla="*/ 2710806 h 6858000"/>
              <a:gd name="connsiteX233" fmla="*/ 3292066 w 12192000"/>
              <a:gd name="connsiteY233" fmla="*/ 2589527 h 6858000"/>
              <a:gd name="connsiteX234" fmla="*/ 3287718 w 12192000"/>
              <a:gd name="connsiteY234" fmla="*/ 2626844 h 6858000"/>
              <a:gd name="connsiteX235" fmla="*/ 3242061 w 12192000"/>
              <a:gd name="connsiteY235" fmla="*/ 2695257 h 6858000"/>
              <a:gd name="connsiteX236" fmla="*/ 3207275 w 12192000"/>
              <a:gd name="connsiteY236" fmla="*/ 2704587 h 6858000"/>
              <a:gd name="connsiteX237" fmla="*/ 3183359 w 12192000"/>
              <a:gd name="connsiteY237" fmla="*/ 2685929 h 6858000"/>
              <a:gd name="connsiteX238" fmla="*/ 3155095 w 12192000"/>
              <a:gd name="connsiteY238" fmla="*/ 2654831 h 6858000"/>
              <a:gd name="connsiteX239" fmla="*/ 3102916 w 12192000"/>
              <a:gd name="connsiteY239" fmla="*/ 2645502 h 6858000"/>
              <a:gd name="connsiteX240" fmla="*/ 3076826 w 12192000"/>
              <a:gd name="connsiteY240" fmla="*/ 2657941 h 6858000"/>
              <a:gd name="connsiteX241" fmla="*/ 3007253 w 12192000"/>
              <a:gd name="connsiteY241" fmla="*/ 2657941 h 6858000"/>
              <a:gd name="connsiteX242" fmla="*/ 2924636 w 12192000"/>
              <a:gd name="connsiteY242" fmla="*/ 2598856 h 6858000"/>
              <a:gd name="connsiteX243" fmla="*/ 2915939 w 12192000"/>
              <a:gd name="connsiteY243" fmla="*/ 2567759 h 6858000"/>
              <a:gd name="connsiteX244" fmla="*/ 2892024 w 12192000"/>
              <a:gd name="connsiteY244" fmla="*/ 2521113 h 6858000"/>
              <a:gd name="connsiteX245" fmla="*/ 2883327 w 12192000"/>
              <a:gd name="connsiteY245" fmla="*/ 2549101 h 6858000"/>
              <a:gd name="connsiteX246" fmla="*/ 2850715 w 12192000"/>
              <a:gd name="connsiteY246" fmla="*/ 2583307 h 6858000"/>
              <a:gd name="connsiteX247" fmla="*/ 2831148 w 12192000"/>
              <a:gd name="connsiteY247" fmla="*/ 2536662 h 6858000"/>
              <a:gd name="connsiteX248" fmla="*/ 2839844 w 12192000"/>
              <a:gd name="connsiteY248" fmla="*/ 2505564 h 6858000"/>
              <a:gd name="connsiteX249" fmla="*/ 2837670 w 12192000"/>
              <a:gd name="connsiteY249" fmla="*/ 2499345 h 6858000"/>
              <a:gd name="connsiteX250" fmla="*/ 2678957 w 12192000"/>
              <a:gd name="connsiteY250" fmla="*/ 2577088 h 6858000"/>
              <a:gd name="connsiteX251" fmla="*/ 2570250 w 12192000"/>
              <a:gd name="connsiteY251" fmla="*/ 2592637 h 6858000"/>
              <a:gd name="connsiteX252" fmla="*/ 2541986 w 12192000"/>
              <a:gd name="connsiteY252" fmla="*/ 2564649 h 6858000"/>
              <a:gd name="connsiteX253" fmla="*/ 2526767 w 12192000"/>
              <a:gd name="connsiteY253" fmla="*/ 2545991 h 6858000"/>
              <a:gd name="connsiteX254" fmla="*/ 2481110 w 12192000"/>
              <a:gd name="connsiteY254" fmla="*/ 2558430 h 6858000"/>
              <a:gd name="connsiteX255" fmla="*/ 2337617 w 12192000"/>
              <a:gd name="connsiteY255" fmla="*/ 2486906 h 6858000"/>
              <a:gd name="connsiteX256" fmla="*/ 2300656 w 12192000"/>
              <a:gd name="connsiteY256" fmla="*/ 2427821 h 6858000"/>
              <a:gd name="connsiteX257" fmla="*/ 2276741 w 12192000"/>
              <a:gd name="connsiteY257" fmla="*/ 2434041 h 6858000"/>
              <a:gd name="connsiteX258" fmla="*/ 2296308 w 12192000"/>
              <a:gd name="connsiteY258" fmla="*/ 2471358 h 6858000"/>
              <a:gd name="connsiteX259" fmla="*/ 2322398 w 12192000"/>
              <a:gd name="connsiteY259" fmla="*/ 2499345 h 6858000"/>
              <a:gd name="connsiteX260" fmla="*/ 2315875 w 12192000"/>
              <a:gd name="connsiteY260" fmla="*/ 2518003 h 6858000"/>
              <a:gd name="connsiteX261" fmla="*/ 2302830 w 12192000"/>
              <a:gd name="connsiteY261" fmla="*/ 2533552 h 6858000"/>
              <a:gd name="connsiteX262" fmla="*/ 2272392 w 12192000"/>
              <a:gd name="connsiteY262" fmla="*/ 2539771 h 6858000"/>
              <a:gd name="connsiteX263" fmla="*/ 2102809 w 12192000"/>
              <a:gd name="connsiteY263" fmla="*/ 2480687 h 6858000"/>
              <a:gd name="connsiteX264" fmla="*/ 2054978 w 12192000"/>
              <a:gd name="connsiteY264" fmla="*/ 2502455 h 6858000"/>
              <a:gd name="connsiteX265" fmla="*/ 1952793 w 12192000"/>
              <a:gd name="connsiteY265" fmla="*/ 2555320 h 6858000"/>
              <a:gd name="connsiteX266" fmla="*/ 1883220 w 12192000"/>
              <a:gd name="connsiteY266" fmla="*/ 2530442 h 6858000"/>
              <a:gd name="connsiteX267" fmla="*/ 1854956 w 12192000"/>
              <a:gd name="connsiteY267" fmla="*/ 2521113 h 6858000"/>
              <a:gd name="connsiteX268" fmla="*/ 1672328 w 12192000"/>
              <a:gd name="connsiteY268" fmla="*/ 2458919 h 6858000"/>
              <a:gd name="connsiteX269" fmla="*/ 1639716 w 12192000"/>
              <a:gd name="connsiteY269" fmla="*/ 2449590 h 6858000"/>
              <a:gd name="connsiteX270" fmla="*/ 1600581 w 12192000"/>
              <a:gd name="connsiteY270" fmla="*/ 2486906 h 6858000"/>
              <a:gd name="connsiteX271" fmla="*/ 1572317 w 12192000"/>
              <a:gd name="connsiteY271" fmla="*/ 2493126 h 6858000"/>
              <a:gd name="connsiteX272" fmla="*/ 1533183 w 12192000"/>
              <a:gd name="connsiteY272" fmla="*/ 2462028 h 6858000"/>
              <a:gd name="connsiteX273" fmla="*/ 1476655 w 12192000"/>
              <a:gd name="connsiteY273" fmla="*/ 2486906 h 6858000"/>
              <a:gd name="connsiteX274" fmla="*/ 1457088 w 12192000"/>
              <a:gd name="connsiteY274" fmla="*/ 2524223 h 6858000"/>
              <a:gd name="connsiteX275" fmla="*/ 1444043 w 12192000"/>
              <a:gd name="connsiteY275" fmla="*/ 2530442 h 6858000"/>
              <a:gd name="connsiteX276" fmla="*/ 1444043 w 12192000"/>
              <a:gd name="connsiteY276" fmla="*/ 2508674 h 6858000"/>
              <a:gd name="connsiteX277" fmla="*/ 1450565 w 12192000"/>
              <a:gd name="connsiteY277" fmla="*/ 2493126 h 6858000"/>
              <a:gd name="connsiteX278" fmla="*/ 1448391 w 12192000"/>
              <a:gd name="connsiteY278" fmla="*/ 2455809 h 6858000"/>
              <a:gd name="connsiteX279" fmla="*/ 1417953 w 12192000"/>
              <a:gd name="connsiteY279" fmla="*/ 2465138 h 6858000"/>
              <a:gd name="connsiteX280" fmla="*/ 1407082 w 12192000"/>
              <a:gd name="connsiteY280" fmla="*/ 2499345 h 6858000"/>
              <a:gd name="connsiteX281" fmla="*/ 1378819 w 12192000"/>
              <a:gd name="connsiteY281" fmla="*/ 2508674 h 6858000"/>
              <a:gd name="connsiteX282" fmla="*/ 1376644 w 12192000"/>
              <a:gd name="connsiteY282" fmla="*/ 2480687 h 6858000"/>
              <a:gd name="connsiteX283" fmla="*/ 1376644 w 12192000"/>
              <a:gd name="connsiteY283" fmla="*/ 2471358 h 6858000"/>
              <a:gd name="connsiteX284" fmla="*/ 1333161 w 12192000"/>
              <a:gd name="connsiteY284" fmla="*/ 2409163 h 6858000"/>
              <a:gd name="connsiteX285" fmla="*/ 1239673 w 12192000"/>
              <a:gd name="connsiteY285" fmla="*/ 2409163 h 6858000"/>
              <a:gd name="connsiteX286" fmla="*/ 1189668 w 12192000"/>
              <a:gd name="connsiteY286" fmla="*/ 2462028 h 6858000"/>
              <a:gd name="connsiteX287" fmla="*/ 1178797 w 12192000"/>
              <a:gd name="connsiteY287" fmla="*/ 2483796 h 6858000"/>
              <a:gd name="connsiteX288" fmla="*/ 1157056 w 12192000"/>
              <a:gd name="connsiteY288" fmla="*/ 2455809 h 6858000"/>
              <a:gd name="connsiteX289" fmla="*/ 1180971 w 12192000"/>
              <a:gd name="connsiteY289" fmla="*/ 2412273 h 6858000"/>
              <a:gd name="connsiteX290" fmla="*/ 1163578 w 12192000"/>
              <a:gd name="connsiteY290" fmla="*/ 2406054 h 6858000"/>
              <a:gd name="connsiteX291" fmla="*/ 1128792 w 12192000"/>
              <a:gd name="connsiteY291" fmla="*/ 2471358 h 6858000"/>
              <a:gd name="connsiteX292" fmla="*/ 1126618 w 12192000"/>
              <a:gd name="connsiteY292" fmla="*/ 2477577 h 6858000"/>
              <a:gd name="connsiteX293" fmla="*/ 1135314 w 12192000"/>
              <a:gd name="connsiteY293" fmla="*/ 2533552 h 6858000"/>
              <a:gd name="connsiteX294" fmla="*/ 1246196 w 12192000"/>
              <a:gd name="connsiteY294" fmla="*/ 2580198 h 6858000"/>
              <a:gd name="connsiteX295" fmla="*/ 1278808 w 12192000"/>
              <a:gd name="connsiteY295" fmla="*/ 2636173 h 6858000"/>
              <a:gd name="connsiteX296" fmla="*/ 1283156 w 12192000"/>
              <a:gd name="connsiteY296" fmla="*/ 2670380 h 6858000"/>
              <a:gd name="connsiteX297" fmla="*/ 1274460 w 12192000"/>
              <a:gd name="connsiteY297" fmla="*/ 2707696 h 6858000"/>
              <a:gd name="connsiteX298" fmla="*/ 1252718 w 12192000"/>
              <a:gd name="connsiteY298" fmla="*/ 2695257 h 6858000"/>
              <a:gd name="connsiteX299" fmla="*/ 1207061 w 12192000"/>
              <a:gd name="connsiteY299" fmla="*/ 2657941 h 6858000"/>
              <a:gd name="connsiteX300" fmla="*/ 1148359 w 12192000"/>
              <a:gd name="connsiteY300" fmla="*/ 2664160 h 6858000"/>
              <a:gd name="connsiteX301" fmla="*/ 1035303 w 12192000"/>
              <a:gd name="connsiteY301" fmla="*/ 2664160 h 6858000"/>
              <a:gd name="connsiteX302" fmla="*/ 1022259 w 12192000"/>
              <a:gd name="connsiteY302" fmla="*/ 2642392 h 6858000"/>
              <a:gd name="connsiteX303" fmla="*/ 1009214 w 12192000"/>
              <a:gd name="connsiteY303" fmla="*/ 2633063 h 6858000"/>
              <a:gd name="connsiteX304" fmla="*/ 961383 w 12192000"/>
              <a:gd name="connsiteY304" fmla="*/ 2629953 h 6858000"/>
              <a:gd name="connsiteX305" fmla="*/ 904855 w 12192000"/>
              <a:gd name="connsiteY305" fmla="*/ 2592637 h 6858000"/>
              <a:gd name="connsiteX306" fmla="*/ 891810 w 12192000"/>
              <a:gd name="connsiteY306" fmla="*/ 2573979 h 6858000"/>
              <a:gd name="connsiteX307" fmla="*/ 878765 w 12192000"/>
              <a:gd name="connsiteY307" fmla="*/ 2542881 h 6858000"/>
              <a:gd name="connsiteX308" fmla="*/ 846153 w 12192000"/>
              <a:gd name="connsiteY308" fmla="*/ 2558430 h 6858000"/>
              <a:gd name="connsiteX309" fmla="*/ 824411 w 12192000"/>
              <a:gd name="connsiteY309" fmla="*/ 2654831 h 6858000"/>
              <a:gd name="connsiteX310" fmla="*/ 854849 w 12192000"/>
              <a:gd name="connsiteY310" fmla="*/ 2692148 h 6858000"/>
              <a:gd name="connsiteX311" fmla="*/ 878765 w 12192000"/>
              <a:gd name="connsiteY311" fmla="*/ 2745013 h 6858000"/>
              <a:gd name="connsiteX312" fmla="*/ 896158 w 12192000"/>
              <a:gd name="connsiteY312" fmla="*/ 2692148 h 6858000"/>
              <a:gd name="connsiteX313" fmla="*/ 924422 w 12192000"/>
              <a:gd name="connsiteY313" fmla="*/ 2667270 h 6858000"/>
              <a:gd name="connsiteX314" fmla="*/ 952686 w 12192000"/>
              <a:gd name="connsiteY314" fmla="*/ 2707696 h 6858000"/>
              <a:gd name="connsiteX315" fmla="*/ 961383 w 12192000"/>
              <a:gd name="connsiteY315" fmla="*/ 2748123 h 6858000"/>
              <a:gd name="connsiteX316" fmla="*/ 1009214 w 12192000"/>
              <a:gd name="connsiteY316" fmla="*/ 2738794 h 6858000"/>
              <a:gd name="connsiteX317" fmla="*/ 1065742 w 12192000"/>
              <a:gd name="connsiteY317" fmla="*/ 2844524 h 6858000"/>
              <a:gd name="connsiteX318" fmla="*/ 1202713 w 12192000"/>
              <a:gd name="connsiteY318" fmla="*/ 2916048 h 6858000"/>
              <a:gd name="connsiteX319" fmla="*/ 1383167 w 12192000"/>
              <a:gd name="connsiteY319" fmla="*/ 2981352 h 6858000"/>
              <a:gd name="connsiteX320" fmla="*/ 1398386 w 12192000"/>
              <a:gd name="connsiteY320" fmla="*/ 2993791 h 6858000"/>
              <a:gd name="connsiteX321" fmla="*/ 1389689 w 12192000"/>
              <a:gd name="connsiteY321" fmla="*/ 3031107 h 6858000"/>
              <a:gd name="connsiteX322" fmla="*/ 1361425 w 12192000"/>
              <a:gd name="connsiteY322" fmla="*/ 3077753 h 6858000"/>
              <a:gd name="connsiteX323" fmla="*/ 1350555 w 12192000"/>
              <a:gd name="connsiteY323" fmla="*/ 3090192 h 6858000"/>
              <a:gd name="connsiteX324" fmla="*/ 1335336 w 12192000"/>
              <a:gd name="connsiteY324" fmla="*/ 3077753 h 6858000"/>
              <a:gd name="connsiteX325" fmla="*/ 1324465 w 12192000"/>
              <a:gd name="connsiteY325" fmla="*/ 3034217 h 6858000"/>
              <a:gd name="connsiteX326" fmla="*/ 1294027 w 12192000"/>
              <a:gd name="connsiteY326" fmla="*/ 3062205 h 6858000"/>
              <a:gd name="connsiteX327" fmla="*/ 1276634 w 12192000"/>
              <a:gd name="connsiteY327" fmla="*/ 3087083 h 6858000"/>
              <a:gd name="connsiteX328" fmla="*/ 1239673 w 12192000"/>
              <a:gd name="connsiteY328" fmla="*/ 3090192 h 6858000"/>
              <a:gd name="connsiteX329" fmla="*/ 1170101 w 12192000"/>
              <a:gd name="connsiteY329" fmla="*/ 3074643 h 6858000"/>
              <a:gd name="connsiteX330" fmla="*/ 1117921 w 12192000"/>
              <a:gd name="connsiteY330" fmla="*/ 3065314 h 6858000"/>
              <a:gd name="connsiteX331" fmla="*/ 1094005 w 12192000"/>
              <a:gd name="connsiteY331" fmla="*/ 3087083 h 6858000"/>
              <a:gd name="connsiteX332" fmla="*/ 1085309 w 12192000"/>
              <a:gd name="connsiteY332" fmla="*/ 3124399 h 6858000"/>
              <a:gd name="connsiteX333" fmla="*/ 1048348 w 12192000"/>
              <a:gd name="connsiteY333" fmla="*/ 3090192 h 6858000"/>
              <a:gd name="connsiteX334" fmla="*/ 1044000 w 12192000"/>
              <a:gd name="connsiteY334" fmla="*/ 3034217 h 6858000"/>
              <a:gd name="connsiteX335" fmla="*/ 970079 w 12192000"/>
              <a:gd name="connsiteY335" fmla="*/ 3083973 h 6858000"/>
              <a:gd name="connsiteX336" fmla="*/ 915726 w 12192000"/>
              <a:gd name="connsiteY336" fmla="*/ 3080863 h 6858000"/>
              <a:gd name="connsiteX337" fmla="*/ 822237 w 12192000"/>
              <a:gd name="connsiteY337" fmla="*/ 3027998 h 6858000"/>
              <a:gd name="connsiteX338" fmla="*/ 791799 w 12192000"/>
              <a:gd name="connsiteY338" fmla="*/ 3034217 h 6858000"/>
              <a:gd name="connsiteX339" fmla="*/ 687440 w 12192000"/>
              <a:gd name="connsiteY339" fmla="*/ 3049766 h 6858000"/>
              <a:gd name="connsiteX340" fmla="*/ 650480 w 12192000"/>
              <a:gd name="connsiteY340" fmla="*/ 3027998 h 6858000"/>
              <a:gd name="connsiteX341" fmla="*/ 587430 w 12192000"/>
              <a:gd name="connsiteY341" fmla="*/ 2993791 h 6858000"/>
              <a:gd name="connsiteX342" fmla="*/ 565688 w 12192000"/>
              <a:gd name="connsiteY342" fmla="*/ 3006230 h 6858000"/>
              <a:gd name="connsiteX343" fmla="*/ 561340 w 12192000"/>
              <a:gd name="connsiteY343" fmla="*/ 3034217 h 6858000"/>
              <a:gd name="connsiteX344" fmla="*/ 556992 w 12192000"/>
              <a:gd name="connsiteY344" fmla="*/ 3052875 h 6858000"/>
              <a:gd name="connsiteX345" fmla="*/ 509160 w 12192000"/>
              <a:gd name="connsiteY345" fmla="*/ 3043546 h 6858000"/>
              <a:gd name="connsiteX346" fmla="*/ 498290 w 12192000"/>
              <a:gd name="connsiteY346" fmla="*/ 3009340 h 6858000"/>
              <a:gd name="connsiteX347" fmla="*/ 452633 w 12192000"/>
              <a:gd name="connsiteY347" fmla="*/ 2950255 h 6858000"/>
              <a:gd name="connsiteX348" fmla="*/ 443936 w 12192000"/>
              <a:gd name="connsiteY348" fmla="*/ 2968913 h 6858000"/>
              <a:gd name="connsiteX349" fmla="*/ 426543 w 12192000"/>
              <a:gd name="connsiteY349" fmla="*/ 3012449 h 6858000"/>
              <a:gd name="connsiteX350" fmla="*/ 383060 w 12192000"/>
              <a:gd name="connsiteY350" fmla="*/ 3009340 h 6858000"/>
              <a:gd name="connsiteX351" fmla="*/ 337403 w 12192000"/>
              <a:gd name="connsiteY351" fmla="*/ 2996900 h 6858000"/>
              <a:gd name="connsiteX352" fmla="*/ 317836 w 12192000"/>
              <a:gd name="connsiteY352" fmla="*/ 3018668 h 6858000"/>
              <a:gd name="connsiteX353" fmla="*/ 296094 w 12192000"/>
              <a:gd name="connsiteY353" fmla="*/ 3037327 h 6858000"/>
              <a:gd name="connsiteX354" fmla="*/ 280875 w 12192000"/>
              <a:gd name="connsiteY354" fmla="*/ 3031107 h 6858000"/>
              <a:gd name="connsiteX355" fmla="*/ 259134 w 12192000"/>
              <a:gd name="connsiteY355" fmla="*/ 3034217 h 6858000"/>
              <a:gd name="connsiteX356" fmla="*/ 265656 w 12192000"/>
              <a:gd name="connsiteY356" fmla="*/ 3059095 h 6858000"/>
              <a:gd name="connsiteX357" fmla="*/ 237392 w 12192000"/>
              <a:gd name="connsiteY357" fmla="*/ 3105741 h 6858000"/>
              <a:gd name="connsiteX358" fmla="*/ 237392 w 12192000"/>
              <a:gd name="connsiteY358" fmla="*/ 3279885 h 6858000"/>
              <a:gd name="connsiteX359" fmla="*/ 272179 w 12192000"/>
              <a:gd name="connsiteY359" fmla="*/ 3245678 h 6858000"/>
              <a:gd name="connsiteX360" fmla="*/ 356970 w 12192000"/>
              <a:gd name="connsiteY360" fmla="*/ 3199033 h 6858000"/>
              <a:gd name="connsiteX361" fmla="*/ 411324 w 12192000"/>
              <a:gd name="connsiteY361" fmla="*/ 3217691 h 6858000"/>
              <a:gd name="connsiteX362" fmla="*/ 433065 w 12192000"/>
              <a:gd name="connsiteY362" fmla="*/ 3227020 h 6858000"/>
              <a:gd name="connsiteX363" fmla="*/ 422195 w 12192000"/>
              <a:gd name="connsiteY363" fmla="*/ 3251898 h 6858000"/>
              <a:gd name="connsiteX364" fmla="*/ 409150 w 12192000"/>
              <a:gd name="connsiteY364" fmla="*/ 3267446 h 6858000"/>
              <a:gd name="connsiteX365" fmla="*/ 393931 w 12192000"/>
              <a:gd name="connsiteY365" fmla="*/ 3298543 h 6858000"/>
              <a:gd name="connsiteX366" fmla="*/ 420020 w 12192000"/>
              <a:gd name="connsiteY366" fmla="*/ 3314092 h 6858000"/>
              <a:gd name="connsiteX367" fmla="*/ 465677 w 12192000"/>
              <a:gd name="connsiteY367" fmla="*/ 3314092 h 6858000"/>
              <a:gd name="connsiteX368" fmla="*/ 550469 w 12192000"/>
              <a:gd name="connsiteY368" fmla="*/ 3360738 h 6858000"/>
              <a:gd name="connsiteX369" fmla="*/ 563514 w 12192000"/>
              <a:gd name="connsiteY369" fmla="*/ 3360738 h 6858000"/>
              <a:gd name="connsiteX370" fmla="*/ 578733 w 12192000"/>
              <a:gd name="connsiteY370" fmla="*/ 3354518 h 6858000"/>
              <a:gd name="connsiteX371" fmla="*/ 591778 w 12192000"/>
              <a:gd name="connsiteY371" fmla="*/ 3357628 h 6858000"/>
              <a:gd name="connsiteX372" fmla="*/ 585256 w 12192000"/>
              <a:gd name="connsiteY372" fmla="*/ 3373177 h 6858000"/>
              <a:gd name="connsiteX373" fmla="*/ 567862 w 12192000"/>
              <a:gd name="connsiteY373" fmla="*/ 3407384 h 6858000"/>
              <a:gd name="connsiteX374" fmla="*/ 567862 w 12192000"/>
              <a:gd name="connsiteY374" fmla="*/ 3438481 h 6858000"/>
              <a:gd name="connsiteX375" fmla="*/ 589604 w 12192000"/>
              <a:gd name="connsiteY375" fmla="*/ 3438481 h 6858000"/>
              <a:gd name="connsiteX376" fmla="*/ 604823 w 12192000"/>
              <a:gd name="connsiteY376" fmla="*/ 3422932 h 6858000"/>
              <a:gd name="connsiteX377" fmla="*/ 652654 w 12192000"/>
              <a:gd name="connsiteY377" fmla="*/ 3410493 h 6858000"/>
              <a:gd name="connsiteX378" fmla="*/ 715704 w 12192000"/>
              <a:gd name="connsiteY378" fmla="*/ 3410493 h 6858000"/>
              <a:gd name="connsiteX379" fmla="*/ 743968 w 12192000"/>
              <a:gd name="connsiteY379" fmla="*/ 3413603 h 6858000"/>
              <a:gd name="connsiteX380" fmla="*/ 735271 w 12192000"/>
              <a:gd name="connsiteY380" fmla="*/ 3454029 h 6858000"/>
              <a:gd name="connsiteX381" fmla="*/ 724401 w 12192000"/>
              <a:gd name="connsiteY381" fmla="*/ 3472688 h 6858000"/>
              <a:gd name="connsiteX382" fmla="*/ 730923 w 12192000"/>
              <a:gd name="connsiteY382" fmla="*/ 3497565 h 6858000"/>
              <a:gd name="connsiteX383" fmla="*/ 846153 w 12192000"/>
              <a:gd name="connsiteY383" fmla="*/ 3640613 h 6858000"/>
              <a:gd name="connsiteX384" fmla="*/ 848327 w 12192000"/>
              <a:gd name="connsiteY384" fmla="*/ 3665490 h 6858000"/>
              <a:gd name="connsiteX385" fmla="*/ 874417 w 12192000"/>
              <a:gd name="connsiteY385" fmla="*/ 3693478 h 6858000"/>
              <a:gd name="connsiteX386" fmla="*/ 1013562 w 12192000"/>
              <a:gd name="connsiteY386" fmla="*/ 3743233 h 6858000"/>
              <a:gd name="connsiteX387" fmla="*/ 1107050 w 12192000"/>
              <a:gd name="connsiteY387" fmla="*/ 3789879 h 6858000"/>
              <a:gd name="connsiteX388" fmla="*/ 1144011 w 12192000"/>
              <a:gd name="connsiteY388" fmla="*/ 3824086 h 6858000"/>
              <a:gd name="connsiteX389" fmla="*/ 1174449 w 12192000"/>
              <a:gd name="connsiteY389" fmla="*/ 3842745 h 6858000"/>
              <a:gd name="connsiteX390" fmla="*/ 1287504 w 12192000"/>
              <a:gd name="connsiteY390" fmla="*/ 3867622 h 6858000"/>
              <a:gd name="connsiteX391" fmla="*/ 1415779 w 12192000"/>
              <a:gd name="connsiteY391" fmla="*/ 3914268 h 6858000"/>
              <a:gd name="connsiteX392" fmla="*/ 1448391 w 12192000"/>
              <a:gd name="connsiteY392" fmla="*/ 3945365 h 6858000"/>
              <a:gd name="connsiteX393" fmla="*/ 1520138 w 12192000"/>
              <a:gd name="connsiteY393" fmla="*/ 3973353 h 6858000"/>
              <a:gd name="connsiteX394" fmla="*/ 1572317 w 12192000"/>
              <a:gd name="connsiteY394" fmla="*/ 3976463 h 6858000"/>
              <a:gd name="connsiteX395" fmla="*/ 1735378 w 12192000"/>
              <a:gd name="connsiteY395" fmla="*/ 4038657 h 6858000"/>
              <a:gd name="connsiteX396" fmla="*/ 1785384 w 12192000"/>
              <a:gd name="connsiteY396" fmla="*/ 4035547 h 6858000"/>
              <a:gd name="connsiteX397" fmla="*/ 1811473 w 12192000"/>
              <a:gd name="connsiteY397" fmla="*/ 4044876 h 6858000"/>
              <a:gd name="connsiteX398" fmla="*/ 1883220 w 12192000"/>
              <a:gd name="connsiteY398" fmla="*/ 4082193 h 6858000"/>
              <a:gd name="connsiteX399" fmla="*/ 1983231 w 12192000"/>
              <a:gd name="connsiteY399" fmla="*/ 4097742 h 6858000"/>
              <a:gd name="connsiteX400" fmla="*/ 2044107 w 12192000"/>
              <a:gd name="connsiteY400" fmla="*/ 4097742 h 6858000"/>
              <a:gd name="connsiteX401" fmla="*/ 2128899 w 12192000"/>
              <a:gd name="connsiteY401" fmla="*/ 4113290 h 6858000"/>
              <a:gd name="connsiteX402" fmla="*/ 2333268 w 12192000"/>
              <a:gd name="connsiteY402" fmla="*/ 4187924 h 6858000"/>
              <a:gd name="connsiteX403" fmla="*/ 2528941 w 12192000"/>
              <a:gd name="connsiteY403" fmla="*/ 4231460 h 6858000"/>
              <a:gd name="connsiteX404" fmla="*/ 3142050 w 12192000"/>
              <a:gd name="connsiteY404" fmla="*/ 4390056 h 6858000"/>
              <a:gd name="connsiteX405" fmla="*/ 3644278 w 12192000"/>
              <a:gd name="connsiteY405" fmla="*/ 4467799 h 6858000"/>
              <a:gd name="connsiteX406" fmla="*/ 4220427 w 12192000"/>
              <a:gd name="connsiteY406" fmla="*/ 4523774 h 6858000"/>
              <a:gd name="connsiteX407" fmla="*/ 5120522 w 12192000"/>
              <a:gd name="connsiteY407" fmla="*/ 4539322 h 6858000"/>
              <a:gd name="connsiteX408" fmla="*/ 6101062 w 12192000"/>
              <a:gd name="connsiteY408" fmla="*/ 4502006 h 6858000"/>
              <a:gd name="connsiteX409" fmla="*/ 6146719 w 12192000"/>
              <a:gd name="connsiteY409" fmla="*/ 4498896 h 6858000"/>
              <a:gd name="connsiteX410" fmla="*/ 6168460 w 12192000"/>
              <a:gd name="connsiteY410" fmla="*/ 4533103 h 6858000"/>
              <a:gd name="connsiteX411" fmla="*/ 6153241 w 12192000"/>
              <a:gd name="connsiteY411" fmla="*/ 4551761 h 6858000"/>
              <a:gd name="connsiteX412" fmla="*/ 5927130 w 12192000"/>
              <a:gd name="connsiteY412" fmla="*/ 4557981 h 6858000"/>
              <a:gd name="connsiteX413" fmla="*/ 5781463 w 12192000"/>
              <a:gd name="connsiteY413" fmla="*/ 4573529 h 6858000"/>
              <a:gd name="connsiteX414" fmla="*/ 5533611 w 12192000"/>
              <a:gd name="connsiteY414" fmla="*/ 4601517 h 6858000"/>
              <a:gd name="connsiteX415" fmla="*/ 5348808 w 12192000"/>
              <a:gd name="connsiteY415" fmla="*/ 4617065 h 6858000"/>
              <a:gd name="connsiteX416" fmla="*/ 5214011 w 12192000"/>
              <a:gd name="connsiteY416" fmla="*/ 4641943 h 6858000"/>
              <a:gd name="connsiteX417" fmla="*/ 5105303 w 12192000"/>
              <a:gd name="connsiteY417" fmla="*/ 4635724 h 6858000"/>
              <a:gd name="connsiteX418" fmla="*/ 5003119 w 12192000"/>
              <a:gd name="connsiteY418" fmla="*/ 4635724 h 6858000"/>
              <a:gd name="connsiteX419" fmla="*/ 4837884 w 12192000"/>
              <a:gd name="connsiteY419" fmla="*/ 4648162 h 6858000"/>
              <a:gd name="connsiteX420" fmla="*/ 4698739 w 12192000"/>
              <a:gd name="connsiteY420" fmla="*/ 4635724 h 6858000"/>
              <a:gd name="connsiteX421" fmla="*/ 4422622 w 12192000"/>
              <a:gd name="connsiteY421" fmla="*/ 4635724 h 6858000"/>
              <a:gd name="connsiteX422" fmla="*/ 4246516 w 12192000"/>
              <a:gd name="connsiteY422" fmla="*/ 4620175 h 6858000"/>
              <a:gd name="connsiteX423" fmla="*/ 3987793 w 12192000"/>
              <a:gd name="connsiteY423" fmla="*/ 4610846 h 6858000"/>
              <a:gd name="connsiteX424" fmla="*/ 3729070 w 12192000"/>
              <a:gd name="connsiteY424" fmla="*/ 4579749 h 6858000"/>
              <a:gd name="connsiteX425" fmla="*/ 3609491 w 12192000"/>
              <a:gd name="connsiteY425" fmla="*/ 4567310 h 6858000"/>
              <a:gd name="connsiteX426" fmla="*/ 3418167 w 12192000"/>
              <a:gd name="connsiteY426" fmla="*/ 4539322 h 6858000"/>
              <a:gd name="connsiteX427" fmla="*/ 3292066 w 12192000"/>
              <a:gd name="connsiteY427" fmla="*/ 4526883 h 6858000"/>
              <a:gd name="connsiteX428" fmla="*/ 3157269 w 12192000"/>
              <a:gd name="connsiteY428" fmla="*/ 4489567 h 6858000"/>
              <a:gd name="connsiteX429" fmla="*/ 3094219 w 12192000"/>
              <a:gd name="connsiteY429" fmla="*/ 4480237 h 6858000"/>
              <a:gd name="connsiteX430" fmla="*/ 2933332 w 12192000"/>
              <a:gd name="connsiteY430" fmla="*/ 4477128 h 6858000"/>
              <a:gd name="connsiteX431" fmla="*/ 2718092 w 12192000"/>
              <a:gd name="connsiteY431" fmla="*/ 4405604 h 6858000"/>
              <a:gd name="connsiteX432" fmla="*/ 2533290 w 12192000"/>
              <a:gd name="connsiteY432" fmla="*/ 4374507 h 6858000"/>
              <a:gd name="connsiteX433" fmla="*/ 2244128 w 12192000"/>
              <a:gd name="connsiteY433" fmla="*/ 4306093 h 6858000"/>
              <a:gd name="connsiteX434" fmla="*/ 2207168 w 12192000"/>
              <a:gd name="connsiteY434" fmla="*/ 4337190 h 6858000"/>
              <a:gd name="connsiteX435" fmla="*/ 2204994 w 12192000"/>
              <a:gd name="connsiteY435" fmla="*/ 4340300 h 6858000"/>
              <a:gd name="connsiteX436" fmla="*/ 2131073 w 12192000"/>
              <a:gd name="connsiteY436" fmla="*/ 4418043 h 6858000"/>
              <a:gd name="connsiteX437" fmla="*/ 2081067 w 12192000"/>
              <a:gd name="connsiteY437" fmla="*/ 4414933 h 6858000"/>
              <a:gd name="connsiteX438" fmla="*/ 2048455 w 12192000"/>
              <a:gd name="connsiteY438" fmla="*/ 4377617 h 6858000"/>
              <a:gd name="connsiteX439" fmla="*/ 2024540 w 12192000"/>
              <a:gd name="connsiteY439" fmla="*/ 4408714 h 6858000"/>
              <a:gd name="connsiteX440" fmla="*/ 1981057 w 12192000"/>
              <a:gd name="connsiteY440" fmla="*/ 4399385 h 6858000"/>
              <a:gd name="connsiteX441" fmla="*/ 1937574 w 12192000"/>
              <a:gd name="connsiteY441" fmla="*/ 4374507 h 6858000"/>
              <a:gd name="connsiteX442" fmla="*/ 1920181 w 12192000"/>
              <a:gd name="connsiteY442" fmla="*/ 4374507 h 6858000"/>
              <a:gd name="connsiteX443" fmla="*/ 1726682 w 12192000"/>
              <a:gd name="connsiteY443" fmla="*/ 4330971 h 6858000"/>
              <a:gd name="connsiteX444" fmla="*/ 1687547 w 12192000"/>
              <a:gd name="connsiteY444" fmla="*/ 4296764 h 6858000"/>
              <a:gd name="connsiteX445" fmla="*/ 1678851 w 12192000"/>
              <a:gd name="connsiteY445" fmla="*/ 4284325 h 6858000"/>
              <a:gd name="connsiteX446" fmla="*/ 1596233 w 12192000"/>
              <a:gd name="connsiteY446" fmla="*/ 4265667 h 6858000"/>
              <a:gd name="connsiteX447" fmla="*/ 1557098 w 12192000"/>
              <a:gd name="connsiteY447" fmla="*/ 4256337 h 6858000"/>
              <a:gd name="connsiteX448" fmla="*/ 1544054 w 12192000"/>
              <a:gd name="connsiteY448" fmla="*/ 4281215 h 6858000"/>
              <a:gd name="connsiteX449" fmla="*/ 1544054 w 12192000"/>
              <a:gd name="connsiteY449" fmla="*/ 4318532 h 6858000"/>
              <a:gd name="connsiteX450" fmla="*/ 1520138 w 12192000"/>
              <a:gd name="connsiteY450" fmla="*/ 4309203 h 6858000"/>
              <a:gd name="connsiteX451" fmla="*/ 1485352 w 12192000"/>
              <a:gd name="connsiteY451" fmla="*/ 4306093 h 6858000"/>
              <a:gd name="connsiteX452" fmla="*/ 1270111 w 12192000"/>
              <a:gd name="connsiteY452" fmla="*/ 4228350 h 6858000"/>
              <a:gd name="connsiteX453" fmla="*/ 1233151 w 12192000"/>
              <a:gd name="connsiteY453" fmla="*/ 4222131 h 6858000"/>
              <a:gd name="connsiteX454" fmla="*/ 1139663 w 12192000"/>
              <a:gd name="connsiteY454" fmla="*/ 4237679 h 6858000"/>
              <a:gd name="connsiteX455" fmla="*/ 1026607 w 12192000"/>
              <a:gd name="connsiteY455" fmla="*/ 4191033 h 6858000"/>
              <a:gd name="connsiteX456" fmla="*/ 972253 w 12192000"/>
              <a:gd name="connsiteY456" fmla="*/ 4209692 h 6858000"/>
              <a:gd name="connsiteX457" fmla="*/ 917900 w 12192000"/>
              <a:gd name="connsiteY457" fmla="*/ 4200362 h 6858000"/>
              <a:gd name="connsiteX458" fmla="*/ 867894 w 12192000"/>
              <a:gd name="connsiteY458" fmla="*/ 4166156 h 6858000"/>
              <a:gd name="connsiteX459" fmla="*/ 813541 w 12192000"/>
              <a:gd name="connsiteY459" fmla="*/ 4128839 h 6858000"/>
              <a:gd name="connsiteX460" fmla="*/ 757013 w 12192000"/>
              <a:gd name="connsiteY460" fmla="*/ 4156826 h 6858000"/>
              <a:gd name="connsiteX461" fmla="*/ 757013 w 12192000"/>
              <a:gd name="connsiteY461" fmla="*/ 4203472 h 6858000"/>
              <a:gd name="connsiteX462" fmla="*/ 791799 w 12192000"/>
              <a:gd name="connsiteY462" fmla="*/ 4228350 h 6858000"/>
              <a:gd name="connsiteX463" fmla="*/ 872243 w 12192000"/>
              <a:gd name="connsiteY463" fmla="*/ 4265667 h 6858000"/>
              <a:gd name="connsiteX464" fmla="*/ 878765 w 12192000"/>
              <a:gd name="connsiteY464" fmla="*/ 4281215 h 6858000"/>
              <a:gd name="connsiteX465" fmla="*/ 876591 w 12192000"/>
              <a:gd name="connsiteY465" fmla="*/ 4365178 h 6858000"/>
              <a:gd name="connsiteX466" fmla="*/ 878765 w 12192000"/>
              <a:gd name="connsiteY466" fmla="*/ 4371397 h 6858000"/>
              <a:gd name="connsiteX467" fmla="*/ 920074 w 12192000"/>
              <a:gd name="connsiteY467" fmla="*/ 4337190 h 6858000"/>
              <a:gd name="connsiteX468" fmla="*/ 952686 w 12192000"/>
              <a:gd name="connsiteY468" fmla="*/ 4352739 h 6858000"/>
              <a:gd name="connsiteX469" fmla="*/ 972253 w 12192000"/>
              <a:gd name="connsiteY469" fmla="*/ 4377617 h 6858000"/>
              <a:gd name="connsiteX470" fmla="*/ 1000517 w 12192000"/>
              <a:gd name="connsiteY470" fmla="*/ 4390056 h 6858000"/>
              <a:gd name="connsiteX471" fmla="*/ 1037478 w 12192000"/>
              <a:gd name="connsiteY471" fmla="*/ 4380726 h 6858000"/>
              <a:gd name="connsiteX472" fmla="*/ 1065742 w 12192000"/>
              <a:gd name="connsiteY472" fmla="*/ 4380726 h 6858000"/>
              <a:gd name="connsiteX473" fmla="*/ 1111399 w 12192000"/>
              <a:gd name="connsiteY473" fmla="*/ 4383836 h 6858000"/>
              <a:gd name="connsiteX474" fmla="*/ 1148359 w 12192000"/>
              <a:gd name="connsiteY474" fmla="*/ 4421153 h 6858000"/>
              <a:gd name="connsiteX475" fmla="*/ 1167926 w 12192000"/>
              <a:gd name="connsiteY475" fmla="*/ 4467799 h 6858000"/>
              <a:gd name="connsiteX476" fmla="*/ 1239673 w 12192000"/>
              <a:gd name="connsiteY476" fmla="*/ 4483347 h 6858000"/>
              <a:gd name="connsiteX477" fmla="*/ 1435346 w 12192000"/>
              <a:gd name="connsiteY477" fmla="*/ 4548651 h 6858000"/>
              <a:gd name="connsiteX478" fmla="*/ 1459262 w 12192000"/>
              <a:gd name="connsiteY478" fmla="*/ 4604626 h 6858000"/>
              <a:gd name="connsiteX479" fmla="*/ 1452739 w 12192000"/>
              <a:gd name="connsiteY479" fmla="*/ 4648162 h 6858000"/>
              <a:gd name="connsiteX480" fmla="*/ 1476655 w 12192000"/>
              <a:gd name="connsiteY480" fmla="*/ 4623285 h 6858000"/>
              <a:gd name="connsiteX481" fmla="*/ 1637542 w 12192000"/>
              <a:gd name="connsiteY481" fmla="*/ 4582858 h 6858000"/>
              <a:gd name="connsiteX482" fmla="*/ 1691895 w 12192000"/>
              <a:gd name="connsiteY482" fmla="*/ 4582858 h 6858000"/>
              <a:gd name="connsiteX483" fmla="*/ 1709289 w 12192000"/>
              <a:gd name="connsiteY483" fmla="*/ 4585968 h 6858000"/>
              <a:gd name="connsiteX484" fmla="*/ 1707114 w 12192000"/>
              <a:gd name="connsiteY484" fmla="*/ 4607736 h 6858000"/>
              <a:gd name="connsiteX485" fmla="*/ 1715811 w 12192000"/>
              <a:gd name="connsiteY485" fmla="*/ 4635724 h 6858000"/>
              <a:gd name="connsiteX486" fmla="*/ 1735378 w 12192000"/>
              <a:gd name="connsiteY486" fmla="*/ 4645053 h 6858000"/>
              <a:gd name="connsiteX487" fmla="*/ 1748423 w 12192000"/>
              <a:gd name="connsiteY487" fmla="*/ 4685479 h 6858000"/>
              <a:gd name="connsiteX488" fmla="*/ 1746249 w 12192000"/>
              <a:gd name="connsiteY488" fmla="*/ 4716576 h 6858000"/>
              <a:gd name="connsiteX489" fmla="*/ 1770165 w 12192000"/>
              <a:gd name="connsiteY489" fmla="*/ 4719686 h 6858000"/>
              <a:gd name="connsiteX490" fmla="*/ 1837563 w 12192000"/>
              <a:gd name="connsiteY490" fmla="*/ 4682369 h 6858000"/>
              <a:gd name="connsiteX491" fmla="*/ 1857131 w 12192000"/>
              <a:gd name="connsiteY491" fmla="*/ 4701028 h 6858000"/>
              <a:gd name="connsiteX492" fmla="*/ 1857131 w 12192000"/>
              <a:gd name="connsiteY492" fmla="*/ 4722796 h 6858000"/>
              <a:gd name="connsiteX493" fmla="*/ 1872349 w 12192000"/>
              <a:gd name="connsiteY493" fmla="*/ 4738344 h 6858000"/>
              <a:gd name="connsiteX494" fmla="*/ 1931051 w 12192000"/>
              <a:gd name="connsiteY494" fmla="*/ 4757003 h 6858000"/>
              <a:gd name="connsiteX495" fmla="*/ 2037584 w 12192000"/>
              <a:gd name="connsiteY495" fmla="*/ 4763222 h 6858000"/>
              <a:gd name="connsiteX496" fmla="*/ 2111506 w 12192000"/>
              <a:gd name="connsiteY496" fmla="*/ 4781880 h 6858000"/>
              <a:gd name="connsiteX497" fmla="*/ 2235432 w 12192000"/>
              <a:gd name="connsiteY497" fmla="*/ 4834746 h 6858000"/>
              <a:gd name="connsiteX498" fmla="*/ 2315875 w 12192000"/>
              <a:gd name="connsiteY498" fmla="*/ 4865843 h 6858000"/>
              <a:gd name="connsiteX499" fmla="*/ 2372403 w 12192000"/>
              <a:gd name="connsiteY499" fmla="*/ 4865843 h 6858000"/>
              <a:gd name="connsiteX500" fmla="*/ 2396319 w 12192000"/>
              <a:gd name="connsiteY500" fmla="*/ 4868953 h 6858000"/>
              <a:gd name="connsiteX501" fmla="*/ 2491981 w 12192000"/>
              <a:gd name="connsiteY501" fmla="*/ 4924928 h 6858000"/>
              <a:gd name="connsiteX502" fmla="*/ 2733311 w 12192000"/>
              <a:gd name="connsiteY502" fmla="*/ 4977793 h 6858000"/>
              <a:gd name="connsiteX503" fmla="*/ 2876805 w 12192000"/>
              <a:gd name="connsiteY503" fmla="*/ 4987122 h 6858000"/>
              <a:gd name="connsiteX504" fmla="*/ 3011602 w 12192000"/>
              <a:gd name="connsiteY504" fmla="*/ 5039987 h 6858000"/>
              <a:gd name="connsiteX505" fmla="*/ 3033343 w 12192000"/>
              <a:gd name="connsiteY505" fmla="*/ 5049316 h 6858000"/>
              <a:gd name="connsiteX506" fmla="*/ 3294241 w 12192000"/>
              <a:gd name="connsiteY506" fmla="*/ 5086633 h 6858000"/>
              <a:gd name="connsiteX507" fmla="*/ 3574705 w 12192000"/>
              <a:gd name="connsiteY507" fmla="*/ 5123950 h 6858000"/>
              <a:gd name="connsiteX508" fmla="*/ 3931265 w 12192000"/>
              <a:gd name="connsiteY508" fmla="*/ 5164376 h 6858000"/>
              <a:gd name="connsiteX509" fmla="*/ 4094326 w 12192000"/>
              <a:gd name="connsiteY509" fmla="*/ 5179925 h 6858000"/>
              <a:gd name="connsiteX510" fmla="*/ 4713957 w 12192000"/>
              <a:gd name="connsiteY510" fmla="*/ 5204803 h 6858000"/>
              <a:gd name="connsiteX511" fmla="*/ 4722654 w 12192000"/>
              <a:gd name="connsiteY511" fmla="*/ 5207912 h 6858000"/>
              <a:gd name="connsiteX512" fmla="*/ 4763963 w 12192000"/>
              <a:gd name="connsiteY512" fmla="*/ 5207912 h 6858000"/>
              <a:gd name="connsiteX513" fmla="*/ 4896585 w 12192000"/>
              <a:gd name="connsiteY513" fmla="*/ 5204803 h 6858000"/>
              <a:gd name="connsiteX514" fmla="*/ 5107478 w 12192000"/>
              <a:gd name="connsiteY514" fmla="*/ 5192364 h 6858000"/>
              <a:gd name="connsiteX515" fmla="*/ 5400987 w 12192000"/>
              <a:gd name="connsiteY515" fmla="*/ 5161266 h 6858000"/>
              <a:gd name="connsiteX516" fmla="*/ 5785811 w 12192000"/>
              <a:gd name="connsiteY516" fmla="*/ 5136389 h 6858000"/>
              <a:gd name="connsiteX517" fmla="*/ 6288038 w 12192000"/>
              <a:gd name="connsiteY517" fmla="*/ 5095962 h 6858000"/>
              <a:gd name="connsiteX518" fmla="*/ 6814182 w 12192000"/>
              <a:gd name="connsiteY518" fmla="*/ 5005780 h 6858000"/>
              <a:gd name="connsiteX519" fmla="*/ 7296842 w 12192000"/>
              <a:gd name="connsiteY519" fmla="*/ 4934257 h 6858000"/>
              <a:gd name="connsiteX520" fmla="*/ 7414246 w 12192000"/>
              <a:gd name="connsiteY520" fmla="*/ 4906269 h 6858000"/>
              <a:gd name="connsiteX521" fmla="*/ 7577307 w 12192000"/>
              <a:gd name="connsiteY521" fmla="*/ 4881392 h 6858000"/>
              <a:gd name="connsiteX522" fmla="*/ 7746890 w 12192000"/>
              <a:gd name="connsiteY522" fmla="*/ 4837855 h 6858000"/>
              <a:gd name="connsiteX523" fmla="*/ 7949085 w 12192000"/>
              <a:gd name="connsiteY523" fmla="*/ 4806758 h 6858000"/>
              <a:gd name="connsiteX524" fmla="*/ 8099101 w 12192000"/>
              <a:gd name="connsiteY524" fmla="*/ 4781880 h 6858000"/>
              <a:gd name="connsiteX525" fmla="*/ 8190416 w 12192000"/>
              <a:gd name="connsiteY525" fmla="*/ 4788100 h 6858000"/>
              <a:gd name="connsiteX526" fmla="*/ 8436094 w 12192000"/>
              <a:gd name="connsiteY526" fmla="*/ 4781880 h 6858000"/>
              <a:gd name="connsiteX527" fmla="*/ 8525234 w 12192000"/>
              <a:gd name="connsiteY527" fmla="*/ 4797429 h 6858000"/>
              <a:gd name="connsiteX528" fmla="*/ 8553498 w 12192000"/>
              <a:gd name="connsiteY528" fmla="*/ 4791210 h 6858000"/>
              <a:gd name="connsiteX529" fmla="*/ 8596980 w 12192000"/>
              <a:gd name="connsiteY529" fmla="*/ 4760112 h 6858000"/>
              <a:gd name="connsiteX530" fmla="*/ 8723081 w 12192000"/>
              <a:gd name="connsiteY530" fmla="*/ 4716576 h 6858000"/>
              <a:gd name="connsiteX531" fmla="*/ 8742648 w 12192000"/>
              <a:gd name="connsiteY531" fmla="*/ 4713467 h 6858000"/>
              <a:gd name="connsiteX532" fmla="*/ 8773086 w 12192000"/>
              <a:gd name="connsiteY532" fmla="*/ 4688589 h 6858000"/>
              <a:gd name="connsiteX533" fmla="*/ 8814395 w 12192000"/>
              <a:gd name="connsiteY533" fmla="*/ 4638833 h 6858000"/>
              <a:gd name="connsiteX534" fmla="*/ 8844833 w 12192000"/>
              <a:gd name="connsiteY534" fmla="*/ 4657492 h 6858000"/>
              <a:gd name="connsiteX535" fmla="*/ 8870923 w 12192000"/>
              <a:gd name="connsiteY535" fmla="*/ 4654382 h 6858000"/>
              <a:gd name="connsiteX536" fmla="*/ 8918754 w 12192000"/>
              <a:gd name="connsiteY536" fmla="*/ 4617065 h 6858000"/>
              <a:gd name="connsiteX537" fmla="*/ 9118775 w 12192000"/>
              <a:gd name="connsiteY537" fmla="*/ 4539322 h 6858000"/>
              <a:gd name="connsiteX538" fmla="*/ 9157910 w 12192000"/>
              <a:gd name="connsiteY538" fmla="*/ 4536212 h 6858000"/>
              <a:gd name="connsiteX539" fmla="*/ 9201393 w 12192000"/>
              <a:gd name="connsiteY539" fmla="*/ 4542432 h 6858000"/>
              <a:gd name="connsiteX540" fmla="*/ 9216612 w 12192000"/>
              <a:gd name="connsiteY540" fmla="*/ 4548651 h 6858000"/>
              <a:gd name="connsiteX541" fmla="*/ 9216612 w 12192000"/>
              <a:gd name="connsiteY541" fmla="*/ 4570419 h 6858000"/>
              <a:gd name="connsiteX542" fmla="*/ 9199219 w 12192000"/>
              <a:gd name="connsiteY542" fmla="*/ 4607736 h 6858000"/>
              <a:gd name="connsiteX543" fmla="*/ 9155736 w 12192000"/>
              <a:gd name="connsiteY543" fmla="*/ 4626394 h 6858000"/>
              <a:gd name="connsiteX544" fmla="*/ 9120949 w 12192000"/>
              <a:gd name="connsiteY544" fmla="*/ 4641943 h 6858000"/>
              <a:gd name="connsiteX545" fmla="*/ 9105730 w 12192000"/>
              <a:gd name="connsiteY545" fmla="*/ 4685479 h 6858000"/>
              <a:gd name="connsiteX546" fmla="*/ 9147039 w 12192000"/>
              <a:gd name="connsiteY546" fmla="*/ 4701028 h 6858000"/>
              <a:gd name="connsiteX547" fmla="*/ 9305752 w 12192000"/>
              <a:gd name="connsiteY547" fmla="*/ 4595297 h 6858000"/>
              <a:gd name="connsiteX548" fmla="*/ 9327493 w 12192000"/>
              <a:gd name="connsiteY548" fmla="*/ 4582858 h 6858000"/>
              <a:gd name="connsiteX549" fmla="*/ 9381847 w 12192000"/>
              <a:gd name="connsiteY549" fmla="*/ 4548651 h 6858000"/>
              <a:gd name="connsiteX550" fmla="*/ 9518818 w 12192000"/>
              <a:gd name="connsiteY550" fmla="*/ 4458469 h 6858000"/>
              <a:gd name="connsiteX551" fmla="*/ 9603610 w 12192000"/>
              <a:gd name="connsiteY551" fmla="*/ 4411824 h 6858000"/>
              <a:gd name="connsiteX552" fmla="*/ 9810153 w 12192000"/>
              <a:gd name="connsiteY552" fmla="*/ 4240789 h 6858000"/>
              <a:gd name="connsiteX553" fmla="*/ 9881900 w 12192000"/>
              <a:gd name="connsiteY553" fmla="*/ 4178594 h 6858000"/>
              <a:gd name="connsiteX554" fmla="*/ 9931906 w 12192000"/>
              <a:gd name="connsiteY554" fmla="*/ 4166156 h 6858000"/>
              <a:gd name="connsiteX555" fmla="*/ 10025394 w 12192000"/>
              <a:gd name="connsiteY555" fmla="*/ 4122619 h 6858000"/>
              <a:gd name="connsiteX556" fmla="*/ 10055832 w 12192000"/>
              <a:gd name="connsiteY556" fmla="*/ 4051096 h 6858000"/>
              <a:gd name="connsiteX557" fmla="*/ 10177584 w 12192000"/>
              <a:gd name="connsiteY557" fmla="*/ 3911158 h 6858000"/>
              <a:gd name="connsiteX558" fmla="*/ 10325426 w 12192000"/>
              <a:gd name="connsiteY558" fmla="*/ 3923597 h 6858000"/>
              <a:gd name="connsiteX559" fmla="*/ 10371083 w 12192000"/>
              <a:gd name="connsiteY559" fmla="*/ 3892500 h 6858000"/>
              <a:gd name="connsiteX560" fmla="*/ 10377605 w 12192000"/>
              <a:gd name="connsiteY560" fmla="*/ 3867622 h 6858000"/>
              <a:gd name="connsiteX561" fmla="*/ 10381954 w 12192000"/>
              <a:gd name="connsiteY561" fmla="*/ 3864513 h 6858000"/>
              <a:gd name="connsiteX562" fmla="*/ 10449352 w 12192000"/>
              <a:gd name="connsiteY562" fmla="*/ 3833415 h 6858000"/>
              <a:gd name="connsiteX563" fmla="*/ 10471094 w 12192000"/>
              <a:gd name="connsiteY563" fmla="*/ 3768111 h 6858000"/>
              <a:gd name="connsiteX564" fmla="*/ 10553711 w 12192000"/>
              <a:gd name="connsiteY564" fmla="*/ 3730795 h 6858000"/>
              <a:gd name="connsiteX565" fmla="*/ 10608065 w 12192000"/>
              <a:gd name="connsiteY565" fmla="*/ 3780550 h 6858000"/>
              <a:gd name="connsiteX566" fmla="*/ 10627632 w 12192000"/>
              <a:gd name="connsiteY566" fmla="*/ 3783660 h 6858000"/>
              <a:gd name="connsiteX567" fmla="*/ 10716772 w 12192000"/>
              <a:gd name="connsiteY567" fmla="*/ 3646832 h 6858000"/>
              <a:gd name="connsiteX568" fmla="*/ 10773300 w 12192000"/>
              <a:gd name="connsiteY568" fmla="*/ 3531772 h 6858000"/>
              <a:gd name="connsiteX569" fmla="*/ 10888529 w 12192000"/>
              <a:gd name="connsiteY569" fmla="*/ 3447810 h 6858000"/>
              <a:gd name="connsiteX570" fmla="*/ 11045068 w 12192000"/>
              <a:gd name="connsiteY570" fmla="*/ 3363848 h 6858000"/>
              <a:gd name="connsiteX571" fmla="*/ 11116815 w 12192000"/>
              <a:gd name="connsiteY571" fmla="*/ 3301653 h 6858000"/>
              <a:gd name="connsiteX572" fmla="*/ 11216825 w 12192000"/>
              <a:gd name="connsiteY572" fmla="*/ 3214581 h 6858000"/>
              <a:gd name="connsiteX573" fmla="*/ 11327707 w 12192000"/>
              <a:gd name="connsiteY573" fmla="*/ 3071534 h 6858000"/>
              <a:gd name="connsiteX574" fmla="*/ 11469026 w 12192000"/>
              <a:gd name="connsiteY574" fmla="*/ 2850744 h 6858000"/>
              <a:gd name="connsiteX575" fmla="*/ 11503813 w 12192000"/>
              <a:gd name="connsiteY575" fmla="*/ 2695257 h 6858000"/>
              <a:gd name="connsiteX576" fmla="*/ 11510335 w 12192000"/>
              <a:gd name="connsiteY576" fmla="*/ 2648612 h 6858000"/>
              <a:gd name="connsiteX577" fmla="*/ 11501638 w 12192000"/>
              <a:gd name="connsiteY577" fmla="*/ 2623734 h 6858000"/>
              <a:gd name="connsiteX578" fmla="*/ 11355971 w 12192000"/>
              <a:gd name="connsiteY578" fmla="*/ 2598856 h 6858000"/>
              <a:gd name="connsiteX579" fmla="*/ 11375538 w 12192000"/>
              <a:gd name="connsiteY579" fmla="*/ 2542881 h 6858000"/>
              <a:gd name="connsiteX580" fmla="*/ 11386409 w 12192000"/>
              <a:gd name="connsiteY580" fmla="*/ 2524223 h 6858000"/>
              <a:gd name="connsiteX581" fmla="*/ 11392931 w 12192000"/>
              <a:gd name="connsiteY581" fmla="*/ 2483796 h 6858000"/>
              <a:gd name="connsiteX582" fmla="*/ 11366841 w 12192000"/>
              <a:gd name="connsiteY582" fmla="*/ 2480687 h 6858000"/>
              <a:gd name="connsiteX583" fmla="*/ 11160298 w 12192000"/>
              <a:gd name="connsiteY583" fmla="*/ 2577088 h 6858000"/>
              <a:gd name="connsiteX584" fmla="*/ 10982018 w 12192000"/>
              <a:gd name="connsiteY584" fmla="*/ 2720135 h 6858000"/>
              <a:gd name="connsiteX585" fmla="*/ 10958102 w 12192000"/>
              <a:gd name="connsiteY585" fmla="*/ 2726355 h 6858000"/>
              <a:gd name="connsiteX586" fmla="*/ 10949406 w 12192000"/>
              <a:gd name="connsiteY586" fmla="*/ 2682819 h 6858000"/>
              <a:gd name="connsiteX587" fmla="*/ 10968973 w 12192000"/>
              <a:gd name="connsiteY587" fmla="*/ 2589527 h 6858000"/>
              <a:gd name="connsiteX588" fmla="*/ 10984192 w 12192000"/>
              <a:gd name="connsiteY588" fmla="*/ 2573979 h 6858000"/>
              <a:gd name="connsiteX589" fmla="*/ 11168994 w 12192000"/>
              <a:gd name="connsiteY589" fmla="*/ 2415383 h 6858000"/>
              <a:gd name="connsiteX590" fmla="*/ 11219000 w 12192000"/>
              <a:gd name="connsiteY590" fmla="*/ 2368737 h 6858000"/>
              <a:gd name="connsiteX591" fmla="*/ 11442937 w 12192000"/>
              <a:gd name="connsiteY591" fmla="*/ 2216361 h 6858000"/>
              <a:gd name="connsiteX592" fmla="*/ 11510335 w 12192000"/>
              <a:gd name="connsiteY592" fmla="*/ 2169715 h 6858000"/>
              <a:gd name="connsiteX593" fmla="*/ 11519032 w 12192000"/>
              <a:gd name="connsiteY593" fmla="*/ 2088862 h 6858000"/>
              <a:gd name="connsiteX594" fmla="*/ 11497290 w 12192000"/>
              <a:gd name="connsiteY594" fmla="*/ 2060874 h 6858000"/>
              <a:gd name="connsiteX595" fmla="*/ 11386409 w 12192000"/>
              <a:gd name="connsiteY595" fmla="*/ 2008009 h 6858000"/>
              <a:gd name="connsiteX596" fmla="*/ 11369016 w 12192000"/>
              <a:gd name="connsiteY596" fmla="*/ 1967583 h 6858000"/>
              <a:gd name="connsiteX597" fmla="*/ 11375538 w 12192000"/>
              <a:gd name="connsiteY597" fmla="*/ 1945815 h 6858000"/>
              <a:gd name="connsiteX598" fmla="*/ 11355971 w 12192000"/>
              <a:gd name="connsiteY598" fmla="*/ 1914717 h 6858000"/>
              <a:gd name="connsiteX599" fmla="*/ 11319010 w 12192000"/>
              <a:gd name="connsiteY599" fmla="*/ 1871181 h 6858000"/>
              <a:gd name="connsiteX600" fmla="*/ 11288572 w 12192000"/>
              <a:gd name="connsiteY600" fmla="*/ 1849413 h 6858000"/>
              <a:gd name="connsiteX601" fmla="*/ 11264657 w 12192000"/>
              <a:gd name="connsiteY601" fmla="*/ 1880511 h 6858000"/>
              <a:gd name="connsiteX602" fmla="*/ 11245089 w 12192000"/>
              <a:gd name="connsiteY602" fmla="*/ 1889840 h 6858000"/>
              <a:gd name="connsiteX603" fmla="*/ 11245089 w 12192000"/>
              <a:gd name="connsiteY603" fmla="*/ 1861852 h 6858000"/>
              <a:gd name="connsiteX604" fmla="*/ 11275527 w 12192000"/>
              <a:gd name="connsiteY604" fmla="*/ 1787219 h 6858000"/>
              <a:gd name="connsiteX605" fmla="*/ 11186387 w 12192000"/>
              <a:gd name="connsiteY605" fmla="*/ 1774780 h 6858000"/>
              <a:gd name="connsiteX606" fmla="*/ 11147253 w 12192000"/>
              <a:gd name="connsiteY606" fmla="*/ 1840084 h 6858000"/>
              <a:gd name="connsiteX607" fmla="*/ 11145079 w 12192000"/>
              <a:gd name="connsiteY607" fmla="*/ 1864962 h 6858000"/>
              <a:gd name="connsiteX608" fmla="*/ 11132034 w 12192000"/>
              <a:gd name="connsiteY608" fmla="*/ 1877401 h 6858000"/>
              <a:gd name="connsiteX609" fmla="*/ 11121163 w 12192000"/>
              <a:gd name="connsiteY609" fmla="*/ 1861852 h 6858000"/>
              <a:gd name="connsiteX610" fmla="*/ 11153775 w 12192000"/>
              <a:gd name="connsiteY610" fmla="*/ 1731244 h 6858000"/>
              <a:gd name="connsiteX611" fmla="*/ 11188562 w 12192000"/>
              <a:gd name="connsiteY611" fmla="*/ 1656611 h 6858000"/>
              <a:gd name="connsiteX612" fmla="*/ 11277701 w 12192000"/>
              <a:gd name="connsiteY612" fmla="*/ 1566429 h 6858000"/>
              <a:gd name="connsiteX613" fmla="*/ 11332055 w 12192000"/>
              <a:gd name="connsiteY613" fmla="*/ 1560209 h 6858000"/>
              <a:gd name="connsiteX614" fmla="*/ 11519032 w 12192000"/>
              <a:gd name="connsiteY614" fmla="*/ 1494905 h 6858000"/>
              <a:gd name="connsiteX615" fmla="*/ 11551644 w 12192000"/>
              <a:gd name="connsiteY615" fmla="*/ 1473137 h 6858000"/>
              <a:gd name="connsiteX616" fmla="*/ 11590778 w 12192000"/>
              <a:gd name="connsiteY616" fmla="*/ 1401613 h 6858000"/>
              <a:gd name="connsiteX617" fmla="*/ 11649480 w 12192000"/>
              <a:gd name="connsiteY617" fmla="*/ 1354968 h 6858000"/>
              <a:gd name="connsiteX618" fmla="*/ 11712531 w 12192000"/>
              <a:gd name="connsiteY618" fmla="*/ 1345639 h 6858000"/>
              <a:gd name="connsiteX619" fmla="*/ 11777755 w 12192000"/>
              <a:gd name="connsiteY619" fmla="*/ 1317651 h 6858000"/>
              <a:gd name="connsiteX620" fmla="*/ 11819064 w 12192000"/>
              <a:gd name="connsiteY620" fmla="*/ 1264786 h 6858000"/>
              <a:gd name="connsiteX621" fmla="*/ 11877766 w 12192000"/>
              <a:gd name="connsiteY621" fmla="*/ 1165275 h 6858000"/>
              <a:gd name="connsiteX622" fmla="*/ 11882114 w 12192000"/>
              <a:gd name="connsiteY622" fmla="*/ 1211920 h 6858000"/>
              <a:gd name="connsiteX623" fmla="*/ 11938642 w 12192000"/>
              <a:gd name="connsiteY623" fmla="*/ 1152836 h 6858000"/>
              <a:gd name="connsiteX624" fmla="*/ 11986473 w 12192000"/>
              <a:gd name="connsiteY624" fmla="*/ 1025337 h 6858000"/>
              <a:gd name="connsiteX625" fmla="*/ 11966906 w 12192000"/>
              <a:gd name="connsiteY625" fmla="*/ 810766 h 6858000"/>
              <a:gd name="connsiteX626" fmla="*/ 11877766 w 12192000"/>
              <a:gd name="connsiteY626" fmla="*/ 636622 h 6858000"/>
              <a:gd name="connsiteX627" fmla="*/ 11845153 w 12192000"/>
              <a:gd name="connsiteY627" fmla="*/ 683268 h 6858000"/>
              <a:gd name="connsiteX628" fmla="*/ 11806019 w 12192000"/>
              <a:gd name="connsiteY628" fmla="*/ 683268 h 6858000"/>
              <a:gd name="connsiteX629" fmla="*/ 11732098 w 12192000"/>
              <a:gd name="connsiteY629" fmla="*/ 642841 h 6858000"/>
              <a:gd name="connsiteX630" fmla="*/ 11649480 w 12192000"/>
              <a:gd name="connsiteY630" fmla="*/ 664610 h 6858000"/>
              <a:gd name="connsiteX631" fmla="*/ 11584256 w 12192000"/>
              <a:gd name="connsiteY631" fmla="*/ 733023 h 6858000"/>
              <a:gd name="connsiteX632" fmla="*/ 11555992 w 12192000"/>
              <a:gd name="connsiteY632" fmla="*/ 776560 h 6858000"/>
              <a:gd name="connsiteX633" fmla="*/ 11575559 w 12192000"/>
              <a:gd name="connsiteY633" fmla="*/ 701926 h 6858000"/>
              <a:gd name="connsiteX634" fmla="*/ 11619042 w 12192000"/>
              <a:gd name="connsiteY634" fmla="*/ 617964 h 6858000"/>
              <a:gd name="connsiteX635" fmla="*/ 11623391 w 12192000"/>
              <a:gd name="connsiteY635" fmla="*/ 565098 h 6858000"/>
              <a:gd name="connsiteX636" fmla="*/ 11588604 w 12192000"/>
              <a:gd name="connsiteY636" fmla="*/ 565098 h 6858000"/>
              <a:gd name="connsiteX637" fmla="*/ 11523380 w 12192000"/>
              <a:gd name="connsiteY637" fmla="*/ 621073 h 6858000"/>
              <a:gd name="connsiteX638" fmla="*/ 11462504 w 12192000"/>
              <a:gd name="connsiteY638" fmla="*/ 658390 h 6858000"/>
              <a:gd name="connsiteX639" fmla="*/ 11458156 w 12192000"/>
              <a:gd name="connsiteY639" fmla="*/ 661500 h 6858000"/>
              <a:gd name="connsiteX640" fmla="*/ 11451633 w 12192000"/>
              <a:gd name="connsiteY640" fmla="*/ 661500 h 6858000"/>
              <a:gd name="connsiteX641" fmla="*/ 11455981 w 12192000"/>
              <a:gd name="connsiteY641" fmla="*/ 658390 h 6858000"/>
              <a:gd name="connsiteX642" fmla="*/ 11458156 w 12192000"/>
              <a:gd name="connsiteY642" fmla="*/ 652171 h 6858000"/>
              <a:gd name="connsiteX643" fmla="*/ 11499464 w 12192000"/>
              <a:gd name="connsiteY643" fmla="*/ 577537 h 6858000"/>
              <a:gd name="connsiteX644" fmla="*/ 11510335 w 12192000"/>
              <a:gd name="connsiteY644" fmla="*/ 543330 h 6858000"/>
              <a:gd name="connsiteX645" fmla="*/ 11499464 w 12192000"/>
              <a:gd name="connsiteY645" fmla="*/ 518453 h 6858000"/>
              <a:gd name="connsiteX646" fmla="*/ 11479897 w 12192000"/>
              <a:gd name="connsiteY646" fmla="*/ 524672 h 6858000"/>
              <a:gd name="connsiteX647" fmla="*/ 11475549 w 12192000"/>
              <a:gd name="connsiteY647" fmla="*/ 530891 h 6858000"/>
              <a:gd name="connsiteX648" fmla="*/ 11397279 w 12192000"/>
              <a:gd name="connsiteY648" fmla="*/ 661500 h 6858000"/>
              <a:gd name="connsiteX649" fmla="*/ 11358145 w 12192000"/>
              <a:gd name="connsiteY649" fmla="*/ 664610 h 6858000"/>
              <a:gd name="connsiteX650" fmla="*/ 11338578 w 12192000"/>
              <a:gd name="connsiteY650" fmla="*/ 677048 h 6858000"/>
              <a:gd name="connsiteX651" fmla="*/ 11303791 w 12192000"/>
              <a:gd name="connsiteY651" fmla="*/ 717475 h 6858000"/>
              <a:gd name="connsiteX652" fmla="*/ 11234219 w 12192000"/>
              <a:gd name="connsiteY652" fmla="*/ 751682 h 6858000"/>
              <a:gd name="connsiteX653" fmla="*/ 11110292 w 12192000"/>
              <a:gd name="connsiteY653" fmla="*/ 823205 h 6858000"/>
              <a:gd name="connsiteX654" fmla="*/ 11105944 w 12192000"/>
              <a:gd name="connsiteY654" fmla="*/ 823205 h 6858000"/>
              <a:gd name="connsiteX655" fmla="*/ 11108118 w 12192000"/>
              <a:gd name="connsiteY655" fmla="*/ 820096 h 6858000"/>
              <a:gd name="connsiteX656" fmla="*/ 11108118 w 12192000"/>
              <a:gd name="connsiteY656" fmla="*/ 776560 h 6858000"/>
              <a:gd name="connsiteX657" fmla="*/ 11138556 w 12192000"/>
              <a:gd name="connsiteY657" fmla="*/ 686378 h 6858000"/>
              <a:gd name="connsiteX658" fmla="*/ 11166820 w 12192000"/>
              <a:gd name="connsiteY658" fmla="*/ 692597 h 6858000"/>
              <a:gd name="connsiteX659" fmla="*/ 11190736 w 12192000"/>
              <a:gd name="connsiteY659" fmla="*/ 745462 h 6858000"/>
              <a:gd name="connsiteX660" fmla="*/ 11229870 w 12192000"/>
              <a:gd name="connsiteY660" fmla="*/ 717475 h 6858000"/>
              <a:gd name="connsiteX661" fmla="*/ 11253786 w 12192000"/>
              <a:gd name="connsiteY661" fmla="*/ 649061 h 6858000"/>
              <a:gd name="connsiteX662" fmla="*/ 11247263 w 12192000"/>
              <a:gd name="connsiteY662" fmla="*/ 593086 h 6858000"/>
              <a:gd name="connsiteX663" fmla="*/ 11210303 w 12192000"/>
              <a:gd name="connsiteY663" fmla="*/ 552660 h 6858000"/>
              <a:gd name="connsiteX664" fmla="*/ 11177691 w 12192000"/>
              <a:gd name="connsiteY664" fmla="*/ 558879 h 6858000"/>
              <a:gd name="connsiteX665" fmla="*/ 11140730 w 12192000"/>
              <a:gd name="connsiteY665" fmla="*/ 502904 h 6858000"/>
              <a:gd name="connsiteX666" fmla="*/ 11118989 w 12192000"/>
              <a:gd name="connsiteY666" fmla="*/ 453148 h 6858000"/>
              <a:gd name="connsiteX667" fmla="*/ 11029849 w 12192000"/>
              <a:gd name="connsiteY667" fmla="*/ 403393 h 6858000"/>
              <a:gd name="connsiteX668" fmla="*/ 11010282 w 12192000"/>
              <a:gd name="connsiteY668" fmla="*/ 362967 h 6858000"/>
              <a:gd name="connsiteX669" fmla="*/ 11027675 w 12192000"/>
              <a:gd name="connsiteY669" fmla="*/ 303882 h 6858000"/>
              <a:gd name="connsiteX670" fmla="*/ 10895052 w 12192000"/>
              <a:gd name="connsiteY670" fmla="*/ 372296 h 6858000"/>
              <a:gd name="connsiteX671" fmla="*/ 10810260 w 12192000"/>
              <a:gd name="connsiteY671" fmla="*/ 446929 h 6858000"/>
              <a:gd name="connsiteX672" fmla="*/ 10805912 w 12192000"/>
              <a:gd name="connsiteY672" fmla="*/ 446929 h 6858000"/>
              <a:gd name="connsiteX673" fmla="*/ 10747210 w 12192000"/>
              <a:gd name="connsiteY673" fmla="*/ 437600 h 6858000"/>
              <a:gd name="connsiteX674" fmla="*/ 10721120 w 12192000"/>
              <a:gd name="connsiteY674" fmla="*/ 474917 h 6858000"/>
              <a:gd name="connsiteX675" fmla="*/ 10708075 w 12192000"/>
              <a:gd name="connsiteY675" fmla="*/ 465587 h 6858000"/>
              <a:gd name="connsiteX676" fmla="*/ 10734165 w 12192000"/>
              <a:gd name="connsiteY676" fmla="*/ 375405 h 6858000"/>
              <a:gd name="connsiteX677" fmla="*/ 10779822 w 12192000"/>
              <a:gd name="connsiteY677" fmla="*/ 319430 h 6858000"/>
              <a:gd name="connsiteX678" fmla="*/ 10714598 w 12192000"/>
              <a:gd name="connsiteY678" fmla="*/ 313211 h 6858000"/>
              <a:gd name="connsiteX679" fmla="*/ 10734165 w 12192000"/>
              <a:gd name="connsiteY679" fmla="*/ 254126 h 6858000"/>
              <a:gd name="connsiteX680" fmla="*/ 10749384 w 12192000"/>
              <a:gd name="connsiteY680" fmla="*/ 204371 h 6858000"/>
              <a:gd name="connsiteX681" fmla="*/ 10734165 w 12192000"/>
              <a:gd name="connsiteY681" fmla="*/ 188822 h 6858000"/>
              <a:gd name="connsiteX682" fmla="*/ 10681986 w 12192000"/>
              <a:gd name="connsiteY682" fmla="*/ 260346 h 6858000"/>
              <a:gd name="connsiteX683" fmla="*/ 10642851 w 12192000"/>
              <a:gd name="connsiteY683" fmla="*/ 353637 h 6858000"/>
              <a:gd name="connsiteX684" fmla="*/ 10647199 w 12192000"/>
              <a:gd name="connsiteY684" fmla="*/ 300772 h 6858000"/>
              <a:gd name="connsiteX685" fmla="*/ 10636329 w 12192000"/>
              <a:gd name="connsiteY685" fmla="*/ 269675 h 6858000"/>
              <a:gd name="connsiteX686" fmla="*/ 10608065 w 12192000"/>
              <a:gd name="connsiteY686" fmla="*/ 291443 h 6858000"/>
              <a:gd name="connsiteX687" fmla="*/ 10603716 w 12192000"/>
              <a:gd name="connsiteY687" fmla="*/ 369186 h 6858000"/>
              <a:gd name="connsiteX688" fmla="*/ 10599368 w 12192000"/>
              <a:gd name="connsiteY688" fmla="*/ 378515 h 6858000"/>
              <a:gd name="connsiteX689" fmla="*/ 10564582 w 12192000"/>
              <a:gd name="connsiteY689" fmla="*/ 406503 h 6858000"/>
              <a:gd name="connsiteX690" fmla="*/ 10531970 w 12192000"/>
              <a:gd name="connsiteY690" fmla="*/ 403393 h 6858000"/>
              <a:gd name="connsiteX691" fmla="*/ 10503706 w 12192000"/>
              <a:gd name="connsiteY691" fmla="*/ 403393 h 6858000"/>
              <a:gd name="connsiteX692" fmla="*/ 10442830 w 12192000"/>
              <a:gd name="connsiteY692" fmla="*/ 443819 h 6858000"/>
              <a:gd name="connsiteX693" fmla="*/ 10410218 w 12192000"/>
              <a:gd name="connsiteY693" fmla="*/ 450039 h 6858000"/>
              <a:gd name="connsiteX694" fmla="*/ 10351516 w 12192000"/>
              <a:gd name="connsiteY694" fmla="*/ 506014 h 6858000"/>
              <a:gd name="connsiteX695" fmla="*/ 10190629 w 12192000"/>
              <a:gd name="connsiteY695" fmla="*/ 636622 h 6858000"/>
              <a:gd name="connsiteX696" fmla="*/ 10162365 w 12192000"/>
              <a:gd name="connsiteY696" fmla="*/ 633512 h 6858000"/>
              <a:gd name="connsiteX697" fmla="*/ 10108011 w 12192000"/>
              <a:gd name="connsiteY697" fmla="*/ 695707 h 6858000"/>
              <a:gd name="connsiteX698" fmla="*/ 10058006 w 12192000"/>
              <a:gd name="connsiteY698" fmla="*/ 751682 h 6858000"/>
              <a:gd name="connsiteX699" fmla="*/ 10023220 w 12192000"/>
              <a:gd name="connsiteY699" fmla="*/ 761011 h 6858000"/>
              <a:gd name="connsiteX700" fmla="*/ 10010175 w 12192000"/>
              <a:gd name="connsiteY700" fmla="*/ 754791 h 6858000"/>
              <a:gd name="connsiteX701" fmla="*/ 9979737 w 12192000"/>
              <a:gd name="connsiteY701" fmla="*/ 761011 h 6858000"/>
              <a:gd name="connsiteX702" fmla="*/ 9955821 w 12192000"/>
              <a:gd name="connsiteY702" fmla="*/ 798327 h 6858000"/>
              <a:gd name="connsiteX703" fmla="*/ 9934080 w 12192000"/>
              <a:gd name="connsiteY703" fmla="*/ 788998 h 6858000"/>
              <a:gd name="connsiteX704" fmla="*/ 9938428 w 12192000"/>
              <a:gd name="connsiteY704" fmla="*/ 739243 h 6858000"/>
              <a:gd name="connsiteX705" fmla="*/ 9947125 w 12192000"/>
              <a:gd name="connsiteY705" fmla="*/ 683268 h 6858000"/>
              <a:gd name="connsiteX706" fmla="*/ 9940602 w 12192000"/>
              <a:gd name="connsiteY706" fmla="*/ 658390 h 6858000"/>
              <a:gd name="connsiteX707" fmla="*/ 9925383 w 12192000"/>
              <a:gd name="connsiteY707" fmla="*/ 664610 h 6858000"/>
              <a:gd name="connsiteX708" fmla="*/ 9775367 w 12192000"/>
              <a:gd name="connsiteY708" fmla="*/ 844973 h 6858000"/>
              <a:gd name="connsiteX709" fmla="*/ 9664486 w 12192000"/>
              <a:gd name="connsiteY709" fmla="*/ 941375 h 6858000"/>
              <a:gd name="connsiteX710" fmla="*/ 9649267 w 12192000"/>
              <a:gd name="connsiteY710" fmla="*/ 944484 h 6858000"/>
              <a:gd name="connsiteX711" fmla="*/ 9653615 w 12192000"/>
              <a:gd name="connsiteY711" fmla="*/ 925826 h 6858000"/>
              <a:gd name="connsiteX712" fmla="*/ 9657963 w 12192000"/>
              <a:gd name="connsiteY712" fmla="*/ 888509 h 6858000"/>
              <a:gd name="connsiteX713" fmla="*/ 9634048 w 12192000"/>
              <a:gd name="connsiteY713" fmla="*/ 891619 h 6858000"/>
              <a:gd name="connsiteX714" fmla="*/ 9599261 w 12192000"/>
              <a:gd name="connsiteY714" fmla="*/ 913387 h 6858000"/>
              <a:gd name="connsiteX715" fmla="*/ 9575346 w 12192000"/>
              <a:gd name="connsiteY715" fmla="*/ 907168 h 6858000"/>
              <a:gd name="connsiteX716" fmla="*/ 9579694 w 12192000"/>
              <a:gd name="connsiteY716" fmla="*/ 869851 h 6858000"/>
              <a:gd name="connsiteX717" fmla="*/ 9605784 w 12192000"/>
              <a:gd name="connsiteY717" fmla="*/ 820096 h 6858000"/>
              <a:gd name="connsiteX718" fmla="*/ 9592739 w 12192000"/>
              <a:gd name="connsiteY718" fmla="*/ 798327 h 6858000"/>
              <a:gd name="connsiteX719" fmla="*/ 9470987 w 12192000"/>
              <a:gd name="connsiteY719" fmla="*/ 869851 h 6858000"/>
              <a:gd name="connsiteX720" fmla="*/ 9388369 w 12192000"/>
              <a:gd name="connsiteY720" fmla="*/ 941375 h 6858000"/>
              <a:gd name="connsiteX721" fmla="*/ 9379673 w 12192000"/>
              <a:gd name="connsiteY721" fmla="*/ 972472 h 6858000"/>
              <a:gd name="connsiteX722" fmla="*/ 9392718 w 12192000"/>
              <a:gd name="connsiteY722" fmla="*/ 1009789 h 6858000"/>
              <a:gd name="connsiteX723" fmla="*/ 9314448 w 12192000"/>
              <a:gd name="connsiteY723" fmla="*/ 1003569 h 6858000"/>
              <a:gd name="connsiteX724" fmla="*/ 9264443 w 12192000"/>
              <a:gd name="connsiteY724" fmla="*/ 972472 h 6858000"/>
              <a:gd name="connsiteX725" fmla="*/ 9247050 w 12192000"/>
              <a:gd name="connsiteY725" fmla="*/ 963143 h 6858000"/>
              <a:gd name="connsiteX726" fmla="*/ 9181825 w 12192000"/>
              <a:gd name="connsiteY726" fmla="*/ 981801 h 6858000"/>
              <a:gd name="connsiteX727" fmla="*/ 9094860 w 12192000"/>
              <a:gd name="connsiteY727" fmla="*/ 1003569 h 6858000"/>
              <a:gd name="connsiteX728" fmla="*/ 9062247 w 12192000"/>
              <a:gd name="connsiteY728" fmla="*/ 978691 h 6858000"/>
              <a:gd name="connsiteX729" fmla="*/ 9051377 w 12192000"/>
              <a:gd name="connsiteY729" fmla="*/ 953814 h 6858000"/>
              <a:gd name="connsiteX730" fmla="*/ 9027461 w 12192000"/>
              <a:gd name="connsiteY730" fmla="*/ 972472 h 6858000"/>
              <a:gd name="connsiteX731" fmla="*/ 9025287 w 12192000"/>
              <a:gd name="connsiteY731" fmla="*/ 978691 h 6858000"/>
              <a:gd name="connsiteX732" fmla="*/ 8975282 w 12192000"/>
              <a:gd name="connsiteY732" fmla="*/ 1009789 h 6858000"/>
              <a:gd name="connsiteX733" fmla="*/ 8955714 w 12192000"/>
              <a:gd name="connsiteY733" fmla="*/ 1022227 h 6858000"/>
              <a:gd name="connsiteX734" fmla="*/ 8873097 w 12192000"/>
              <a:gd name="connsiteY734" fmla="*/ 1056434 h 6858000"/>
              <a:gd name="connsiteX735" fmla="*/ 8768738 w 12192000"/>
              <a:gd name="connsiteY735" fmla="*/ 1071983 h 6858000"/>
              <a:gd name="connsiteX736" fmla="*/ 8736126 w 12192000"/>
              <a:gd name="connsiteY736" fmla="*/ 1071983 h 6858000"/>
              <a:gd name="connsiteX737" fmla="*/ 8703514 w 12192000"/>
              <a:gd name="connsiteY737" fmla="*/ 1034666 h 6858000"/>
              <a:gd name="connsiteX738" fmla="*/ 8714384 w 12192000"/>
              <a:gd name="connsiteY738" fmla="*/ 1093751 h 6858000"/>
              <a:gd name="connsiteX739" fmla="*/ 8692643 w 12192000"/>
              <a:gd name="connsiteY739" fmla="*/ 1134177 h 6858000"/>
              <a:gd name="connsiteX740" fmla="*/ 8655682 w 12192000"/>
              <a:gd name="connsiteY740" fmla="*/ 1146616 h 6858000"/>
              <a:gd name="connsiteX741" fmla="*/ 8631767 w 12192000"/>
              <a:gd name="connsiteY741" fmla="*/ 1118629 h 6858000"/>
              <a:gd name="connsiteX742" fmla="*/ 8633941 w 12192000"/>
              <a:gd name="connsiteY742" fmla="*/ 1081312 h 6858000"/>
              <a:gd name="connsiteX743" fmla="*/ 8607851 w 12192000"/>
              <a:gd name="connsiteY743" fmla="*/ 1115519 h 6858000"/>
              <a:gd name="connsiteX744" fmla="*/ 8496970 w 12192000"/>
              <a:gd name="connsiteY744" fmla="*/ 1131068 h 6858000"/>
              <a:gd name="connsiteX745" fmla="*/ 8483925 w 12192000"/>
              <a:gd name="connsiteY745" fmla="*/ 1096861 h 6858000"/>
              <a:gd name="connsiteX746" fmla="*/ 8466532 w 12192000"/>
              <a:gd name="connsiteY746" fmla="*/ 1090641 h 6858000"/>
              <a:gd name="connsiteX747" fmla="*/ 8442616 w 12192000"/>
              <a:gd name="connsiteY747" fmla="*/ 1127958 h 6858000"/>
              <a:gd name="connsiteX748" fmla="*/ 8420874 w 12192000"/>
              <a:gd name="connsiteY748" fmla="*/ 1131068 h 6858000"/>
              <a:gd name="connsiteX749" fmla="*/ 8423049 w 12192000"/>
              <a:gd name="connsiteY749" fmla="*/ 1099971 h 6858000"/>
              <a:gd name="connsiteX750" fmla="*/ 8431746 w 12192000"/>
              <a:gd name="connsiteY750" fmla="*/ 1071983 h 6858000"/>
              <a:gd name="connsiteX751" fmla="*/ 8460010 w 12192000"/>
              <a:gd name="connsiteY751" fmla="*/ 1009789 h 6858000"/>
              <a:gd name="connsiteX752" fmla="*/ 8338257 w 12192000"/>
              <a:gd name="connsiteY752" fmla="*/ 1000459 h 6858000"/>
              <a:gd name="connsiteX753" fmla="*/ 8316516 w 12192000"/>
              <a:gd name="connsiteY753" fmla="*/ 1006679 h 6858000"/>
              <a:gd name="connsiteX754" fmla="*/ 8233898 w 12192000"/>
              <a:gd name="connsiteY754" fmla="*/ 1025337 h 6858000"/>
              <a:gd name="connsiteX755" fmla="*/ 8183893 w 12192000"/>
              <a:gd name="connsiteY755" fmla="*/ 1065764 h 6858000"/>
              <a:gd name="connsiteX756" fmla="*/ 8151281 w 12192000"/>
              <a:gd name="connsiteY756" fmla="*/ 1112409 h 6858000"/>
              <a:gd name="connsiteX757" fmla="*/ 8090405 w 12192000"/>
              <a:gd name="connsiteY757" fmla="*/ 1084422 h 6858000"/>
              <a:gd name="connsiteX758" fmla="*/ 8075186 w 12192000"/>
              <a:gd name="connsiteY758" fmla="*/ 1062654 h 6858000"/>
              <a:gd name="connsiteX759" fmla="*/ 8020832 w 12192000"/>
              <a:gd name="connsiteY759" fmla="*/ 1059544 h 6858000"/>
              <a:gd name="connsiteX760" fmla="*/ 7975175 w 12192000"/>
              <a:gd name="connsiteY760" fmla="*/ 1065764 h 6858000"/>
              <a:gd name="connsiteX761" fmla="*/ 7912125 w 12192000"/>
              <a:gd name="connsiteY761" fmla="*/ 1050215 h 6858000"/>
              <a:gd name="connsiteX762" fmla="*/ 7853423 w 12192000"/>
              <a:gd name="connsiteY762" fmla="*/ 1043995 h 6858000"/>
              <a:gd name="connsiteX763" fmla="*/ 7799069 w 12192000"/>
              <a:gd name="connsiteY763" fmla="*/ 1053325 h 6858000"/>
              <a:gd name="connsiteX764" fmla="*/ 7731671 w 12192000"/>
              <a:gd name="connsiteY764" fmla="*/ 1131068 h 6858000"/>
              <a:gd name="connsiteX765" fmla="*/ 7705581 w 12192000"/>
              <a:gd name="connsiteY765" fmla="*/ 1137287 h 6858000"/>
              <a:gd name="connsiteX766" fmla="*/ 7703407 w 12192000"/>
              <a:gd name="connsiteY766" fmla="*/ 1093751 h 6858000"/>
              <a:gd name="connsiteX767" fmla="*/ 7720800 w 12192000"/>
              <a:gd name="connsiteY767" fmla="*/ 1071983 h 6858000"/>
              <a:gd name="connsiteX768" fmla="*/ 7675143 w 12192000"/>
              <a:gd name="connsiteY768" fmla="*/ 1081312 h 6858000"/>
              <a:gd name="connsiteX769" fmla="*/ 7655576 w 12192000"/>
              <a:gd name="connsiteY769" fmla="*/ 1075093 h 6858000"/>
              <a:gd name="connsiteX770" fmla="*/ 7601222 w 12192000"/>
              <a:gd name="connsiteY770" fmla="*/ 1043995 h 6858000"/>
              <a:gd name="connsiteX771" fmla="*/ 7566436 w 12192000"/>
              <a:gd name="connsiteY771" fmla="*/ 1056434 h 6858000"/>
              <a:gd name="connsiteX772" fmla="*/ 7499037 w 12192000"/>
              <a:gd name="connsiteY772" fmla="*/ 1096861 h 6858000"/>
              <a:gd name="connsiteX773" fmla="*/ 7451206 w 12192000"/>
              <a:gd name="connsiteY773" fmla="*/ 1022227 h 6858000"/>
              <a:gd name="connsiteX774" fmla="*/ 7427291 w 12192000"/>
              <a:gd name="connsiteY774" fmla="*/ 963143 h 6858000"/>
              <a:gd name="connsiteX775" fmla="*/ 7416420 w 12192000"/>
              <a:gd name="connsiteY775" fmla="*/ 1016008 h 6858000"/>
              <a:gd name="connsiteX776" fmla="*/ 7394678 w 12192000"/>
              <a:gd name="connsiteY776" fmla="*/ 1062654 h 6858000"/>
              <a:gd name="connsiteX777" fmla="*/ 7309887 w 12192000"/>
              <a:gd name="connsiteY777" fmla="*/ 1037776 h 6858000"/>
              <a:gd name="connsiteX778" fmla="*/ 7294668 w 12192000"/>
              <a:gd name="connsiteY778" fmla="*/ 1006679 h 6858000"/>
              <a:gd name="connsiteX779" fmla="*/ 7272926 w 12192000"/>
              <a:gd name="connsiteY779" fmla="*/ 975582 h 6858000"/>
              <a:gd name="connsiteX780" fmla="*/ 7229443 w 12192000"/>
              <a:gd name="connsiteY780" fmla="*/ 963143 h 6858000"/>
              <a:gd name="connsiteX781" fmla="*/ 7125084 w 12192000"/>
              <a:gd name="connsiteY781" fmla="*/ 1009789 h 6858000"/>
              <a:gd name="connsiteX782" fmla="*/ 7092472 w 12192000"/>
              <a:gd name="connsiteY782" fmla="*/ 1000459 h 6858000"/>
              <a:gd name="connsiteX783" fmla="*/ 7070731 w 12192000"/>
              <a:gd name="connsiteY783" fmla="*/ 994240 h 6858000"/>
              <a:gd name="connsiteX784" fmla="*/ 6994636 w 12192000"/>
              <a:gd name="connsiteY784" fmla="*/ 1025337 h 6858000"/>
              <a:gd name="connsiteX785" fmla="*/ 6909844 w 12192000"/>
              <a:gd name="connsiteY785" fmla="*/ 1043995 h 6858000"/>
              <a:gd name="connsiteX786" fmla="*/ 6901147 w 12192000"/>
              <a:gd name="connsiteY786" fmla="*/ 1037776 h 6858000"/>
              <a:gd name="connsiteX787" fmla="*/ 6872883 w 12192000"/>
              <a:gd name="connsiteY787" fmla="*/ 1016008 h 6858000"/>
              <a:gd name="connsiteX788" fmla="*/ 6818530 w 12192000"/>
              <a:gd name="connsiteY788" fmla="*/ 1009789 h 6858000"/>
              <a:gd name="connsiteX789" fmla="*/ 6768525 w 12192000"/>
              <a:gd name="connsiteY789" fmla="*/ 1053325 h 6858000"/>
              <a:gd name="connsiteX790" fmla="*/ 6725042 w 12192000"/>
              <a:gd name="connsiteY790" fmla="*/ 1071983 h 6858000"/>
              <a:gd name="connsiteX791" fmla="*/ 6622857 w 12192000"/>
              <a:gd name="connsiteY791" fmla="*/ 1012898 h 6858000"/>
              <a:gd name="connsiteX792" fmla="*/ 6553284 w 12192000"/>
              <a:gd name="connsiteY792" fmla="*/ 1012898 h 6858000"/>
              <a:gd name="connsiteX793" fmla="*/ 6522846 w 12192000"/>
              <a:gd name="connsiteY793" fmla="*/ 947594 h 6858000"/>
              <a:gd name="connsiteX794" fmla="*/ 6531543 w 12192000"/>
              <a:gd name="connsiteY794" fmla="*/ 922716 h 6858000"/>
              <a:gd name="connsiteX795" fmla="*/ 6451099 w 12192000"/>
              <a:gd name="connsiteY795" fmla="*/ 997350 h 6858000"/>
              <a:gd name="connsiteX796" fmla="*/ 6433706 w 12192000"/>
              <a:gd name="connsiteY796" fmla="*/ 947594 h 6858000"/>
              <a:gd name="connsiteX797" fmla="*/ 6401094 w 12192000"/>
              <a:gd name="connsiteY797" fmla="*/ 956923 h 6858000"/>
              <a:gd name="connsiteX798" fmla="*/ 6370656 w 12192000"/>
              <a:gd name="connsiteY798" fmla="*/ 950704 h 6858000"/>
              <a:gd name="connsiteX799" fmla="*/ 6324999 w 12192000"/>
              <a:gd name="connsiteY799" fmla="*/ 928936 h 6858000"/>
              <a:gd name="connsiteX800" fmla="*/ 6288038 w 12192000"/>
              <a:gd name="connsiteY800" fmla="*/ 916497 h 6858000"/>
              <a:gd name="connsiteX801" fmla="*/ 6205421 w 12192000"/>
              <a:gd name="connsiteY801" fmla="*/ 938265 h 6858000"/>
              <a:gd name="connsiteX802" fmla="*/ 6166286 w 12192000"/>
              <a:gd name="connsiteY802" fmla="*/ 947594 h 6858000"/>
              <a:gd name="connsiteX803" fmla="*/ 6148893 w 12192000"/>
              <a:gd name="connsiteY803" fmla="*/ 953814 h 6858000"/>
              <a:gd name="connsiteX804" fmla="*/ 6170635 w 12192000"/>
              <a:gd name="connsiteY804" fmla="*/ 1034666 h 6858000"/>
              <a:gd name="connsiteX805" fmla="*/ 6224988 w 12192000"/>
              <a:gd name="connsiteY805" fmla="*/ 1028447 h 6858000"/>
              <a:gd name="connsiteX806" fmla="*/ 6233685 w 12192000"/>
              <a:gd name="connsiteY806" fmla="*/ 1022227 h 6858000"/>
              <a:gd name="connsiteX807" fmla="*/ 6242381 w 12192000"/>
              <a:gd name="connsiteY807" fmla="*/ 1053325 h 6858000"/>
              <a:gd name="connsiteX808" fmla="*/ 6235859 w 12192000"/>
              <a:gd name="connsiteY808" fmla="*/ 1065764 h 6858000"/>
              <a:gd name="connsiteX809" fmla="*/ 6124978 w 12192000"/>
              <a:gd name="connsiteY809" fmla="*/ 1047105 h 6858000"/>
              <a:gd name="connsiteX810" fmla="*/ 6101062 w 12192000"/>
              <a:gd name="connsiteY810" fmla="*/ 1043995 h 6858000"/>
              <a:gd name="connsiteX811" fmla="*/ 6074972 w 12192000"/>
              <a:gd name="connsiteY811" fmla="*/ 1053325 h 6858000"/>
              <a:gd name="connsiteX812" fmla="*/ 6031489 w 12192000"/>
              <a:gd name="connsiteY812" fmla="*/ 969362 h 6858000"/>
              <a:gd name="connsiteX813" fmla="*/ 6046708 w 12192000"/>
              <a:gd name="connsiteY813" fmla="*/ 928936 h 6858000"/>
              <a:gd name="connsiteX814" fmla="*/ 6038012 w 12192000"/>
              <a:gd name="connsiteY814" fmla="*/ 891619 h 6858000"/>
              <a:gd name="connsiteX815" fmla="*/ 6018444 w 12192000"/>
              <a:gd name="connsiteY815" fmla="*/ 907168 h 6858000"/>
              <a:gd name="connsiteX816" fmla="*/ 5983658 w 12192000"/>
              <a:gd name="connsiteY816" fmla="*/ 922716 h 6858000"/>
              <a:gd name="connsiteX817" fmla="*/ 5935827 w 12192000"/>
              <a:gd name="connsiteY817" fmla="*/ 916497 h 6858000"/>
              <a:gd name="connsiteX818" fmla="*/ 5866254 w 12192000"/>
              <a:gd name="connsiteY818" fmla="*/ 872961 h 6858000"/>
              <a:gd name="connsiteX819" fmla="*/ 5803204 w 12192000"/>
              <a:gd name="connsiteY819" fmla="*/ 897839 h 6858000"/>
              <a:gd name="connsiteX820" fmla="*/ 5764069 w 12192000"/>
              <a:gd name="connsiteY820" fmla="*/ 907168 h 6858000"/>
              <a:gd name="connsiteX821" fmla="*/ 5614053 w 12192000"/>
              <a:gd name="connsiteY821" fmla="*/ 863632 h 6858000"/>
              <a:gd name="connsiteX822" fmla="*/ 5553177 w 12192000"/>
              <a:gd name="connsiteY822" fmla="*/ 872961 h 6858000"/>
              <a:gd name="connsiteX823" fmla="*/ 5481431 w 12192000"/>
              <a:gd name="connsiteY823" fmla="*/ 956923 h 6858000"/>
              <a:gd name="connsiteX824" fmla="*/ 5470560 w 12192000"/>
              <a:gd name="connsiteY824" fmla="*/ 991130 h 6858000"/>
              <a:gd name="connsiteX825" fmla="*/ 5427077 w 12192000"/>
              <a:gd name="connsiteY825" fmla="*/ 1012898 h 6858000"/>
              <a:gd name="connsiteX826" fmla="*/ 5414032 w 12192000"/>
              <a:gd name="connsiteY826" fmla="*/ 932045 h 6858000"/>
              <a:gd name="connsiteX827" fmla="*/ 5450993 w 12192000"/>
              <a:gd name="connsiteY827" fmla="*/ 860522 h 6858000"/>
              <a:gd name="connsiteX828" fmla="*/ 5459689 w 12192000"/>
              <a:gd name="connsiteY828" fmla="*/ 832534 h 6858000"/>
              <a:gd name="connsiteX829" fmla="*/ 5444470 w 12192000"/>
              <a:gd name="connsiteY829" fmla="*/ 795218 h 6858000"/>
              <a:gd name="connsiteX830" fmla="*/ 5420554 w 12192000"/>
              <a:gd name="connsiteY830" fmla="*/ 801437 h 6858000"/>
              <a:gd name="connsiteX831" fmla="*/ 5222707 w 12192000"/>
              <a:gd name="connsiteY831" fmla="*/ 885400 h 6858000"/>
              <a:gd name="connsiteX832" fmla="*/ 5266190 w 12192000"/>
              <a:gd name="connsiteY832" fmla="*/ 838754 h 6858000"/>
              <a:gd name="connsiteX833" fmla="*/ 5298802 w 12192000"/>
              <a:gd name="connsiteY833" fmla="*/ 795218 h 6858000"/>
              <a:gd name="connsiteX834" fmla="*/ 5287932 w 12192000"/>
              <a:gd name="connsiteY834" fmla="*/ 745462 h 6858000"/>
              <a:gd name="connsiteX835" fmla="*/ 5148786 w 12192000"/>
              <a:gd name="connsiteY835" fmla="*/ 677048 h 6858000"/>
              <a:gd name="connsiteX836" fmla="*/ 5100955 w 12192000"/>
              <a:gd name="connsiteY836" fmla="*/ 661500 h 6858000"/>
              <a:gd name="connsiteX837" fmla="*/ 5037905 w 12192000"/>
              <a:gd name="connsiteY837" fmla="*/ 677048 h 6858000"/>
              <a:gd name="connsiteX838" fmla="*/ 4990074 w 12192000"/>
              <a:gd name="connsiteY838" fmla="*/ 658390 h 6858000"/>
              <a:gd name="connsiteX839" fmla="*/ 4983551 w 12192000"/>
              <a:gd name="connsiteY839" fmla="*/ 633512 h 6858000"/>
              <a:gd name="connsiteX840" fmla="*/ 4968332 w 12192000"/>
              <a:gd name="connsiteY840" fmla="*/ 695707 h 6858000"/>
              <a:gd name="connsiteX841" fmla="*/ 4957462 w 12192000"/>
              <a:gd name="connsiteY841" fmla="*/ 720584 h 6858000"/>
              <a:gd name="connsiteX842" fmla="*/ 4913979 w 12192000"/>
              <a:gd name="connsiteY842" fmla="*/ 773450 h 6858000"/>
              <a:gd name="connsiteX843" fmla="*/ 4898760 w 12192000"/>
              <a:gd name="connsiteY843" fmla="*/ 804547 h 6858000"/>
              <a:gd name="connsiteX844" fmla="*/ 4818316 w 12192000"/>
              <a:gd name="connsiteY844" fmla="*/ 820096 h 6858000"/>
              <a:gd name="connsiteX845" fmla="*/ 4872670 w 12192000"/>
              <a:gd name="connsiteY845" fmla="*/ 748572 h 6858000"/>
              <a:gd name="connsiteX846" fmla="*/ 4859625 w 12192000"/>
              <a:gd name="connsiteY846" fmla="*/ 686378 h 6858000"/>
              <a:gd name="connsiteX847" fmla="*/ 4846581 w 12192000"/>
              <a:gd name="connsiteY847" fmla="*/ 754791 h 6858000"/>
              <a:gd name="connsiteX848" fmla="*/ 4800923 w 12192000"/>
              <a:gd name="connsiteY848" fmla="*/ 754791 h 6858000"/>
              <a:gd name="connsiteX849" fmla="*/ 4779182 w 12192000"/>
              <a:gd name="connsiteY849" fmla="*/ 776560 h 6858000"/>
              <a:gd name="connsiteX850" fmla="*/ 4733525 w 12192000"/>
              <a:gd name="connsiteY850" fmla="*/ 826315 h 6858000"/>
              <a:gd name="connsiteX851" fmla="*/ 4679171 w 12192000"/>
              <a:gd name="connsiteY851" fmla="*/ 835644 h 6858000"/>
              <a:gd name="connsiteX852" fmla="*/ 4657430 w 12192000"/>
              <a:gd name="connsiteY852" fmla="*/ 823205 h 6858000"/>
              <a:gd name="connsiteX853" fmla="*/ 4631340 w 12192000"/>
              <a:gd name="connsiteY853" fmla="*/ 810766 h 6858000"/>
              <a:gd name="connsiteX854" fmla="*/ 4522632 w 12192000"/>
              <a:gd name="connsiteY854" fmla="*/ 857412 h 6858000"/>
              <a:gd name="connsiteX855" fmla="*/ 4476975 w 12192000"/>
              <a:gd name="connsiteY855" fmla="*/ 820096 h 6858000"/>
              <a:gd name="connsiteX856" fmla="*/ 4470453 w 12192000"/>
              <a:gd name="connsiteY856" fmla="*/ 792108 h 6858000"/>
              <a:gd name="connsiteX857" fmla="*/ 4446537 w 12192000"/>
              <a:gd name="connsiteY857" fmla="*/ 785889 h 6858000"/>
              <a:gd name="connsiteX858" fmla="*/ 4442189 w 12192000"/>
              <a:gd name="connsiteY858" fmla="*/ 788998 h 6858000"/>
              <a:gd name="connsiteX859" fmla="*/ 4407403 w 12192000"/>
              <a:gd name="connsiteY859" fmla="*/ 785889 h 6858000"/>
              <a:gd name="connsiteX860" fmla="*/ 4346527 w 12192000"/>
              <a:gd name="connsiteY860" fmla="*/ 776560 h 6858000"/>
              <a:gd name="connsiteX861" fmla="*/ 4289999 w 12192000"/>
              <a:gd name="connsiteY861" fmla="*/ 788998 h 6858000"/>
              <a:gd name="connsiteX862" fmla="*/ 4209555 w 12192000"/>
              <a:gd name="connsiteY862" fmla="*/ 745462 h 6858000"/>
              <a:gd name="connsiteX863" fmla="*/ 4157376 w 12192000"/>
              <a:gd name="connsiteY863" fmla="*/ 757901 h 6858000"/>
              <a:gd name="connsiteX864" fmla="*/ 4120416 w 12192000"/>
              <a:gd name="connsiteY864" fmla="*/ 745462 h 6858000"/>
              <a:gd name="connsiteX865" fmla="*/ 4096500 w 12192000"/>
              <a:gd name="connsiteY865" fmla="*/ 745462 h 6858000"/>
              <a:gd name="connsiteX866" fmla="*/ 4068236 w 12192000"/>
              <a:gd name="connsiteY866" fmla="*/ 816986 h 6858000"/>
              <a:gd name="connsiteX867" fmla="*/ 4061714 w 12192000"/>
              <a:gd name="connsiteY867" fmla="*/ 798327 h 6858000"/>
              <a:gd name="connsiteX868" fmla="*/ 4018231 w 12192000"/>
              <a:gd name="connsiteY868" fmla="*/ 754791 h 6858000"/>
              <a:gd name="connsiteX869" fmla="*/ 3959529 w 12192000"/>
              <a:gd name="connsiteY869" fmla="*/ 757901 h 6858000"/>
              <a:gd name="connsiteX870" fmla="*/ 3876911 w 12192000"/>
              <a:gd name="connsiteY870" fmla="*/ 686378 h 6858000"/>
              <a:gd name="connsiteX871" fmla="*/ 3857344 w 12192000"/>
              <a:gd name="connsiteY871" fmla="*/ 617964 h 6858000"/>
              <a:gd name="connsiteX872" fmla="*/ 3842125 w 12192000"/>
              <a:gd name="connsiteY872" fmla="*/ 599305 h 6858000"/>
              <a:gd name="connsiteX873" fmla="*/ 3835602 w 12192000"/>
              <a:gd name="connsiteY873" fmla="*/ 624183 h 6858000"/>
              <a:gd name="connsiteX874" fmla="*/ 3826906 w 12192000"/>
              <a:gd name="connsiteY874" fmla="*/ 673939 h 6858000"/>
              <a:gd name="connsiteX875" fmla="*/ 3829080 w 12192000"/>
              <a:gd name="connsiteY875" fmla="*/ 698816 h 6858000"/>
              <a:gd name="connsiteX876" fmla="*/ 3809513 w 12192000"/>
              <a:gd name="connsiteY876" fmla="*/ 742353 h 6858000"/>
              <a:gd name="connsiteX877" fmla="*/ 3726895 w 12192000"/>
              <a:gd name="connsiteY877" fmla="*/ 726804 h 6858000"/>
              <a:gd name="connsiteX878" fmla="*/ 3687761 w 12192000"/>
              <a:gd name="connsiteY878" fmla="*/ 689487 h 6858000"/>
              <a:gd name="connsiteX879" fmla="*/ 3652975 w 12192000"/>
              <a:gd name="connsiteY879" fmla="*/ 664610 h 6858000"/>
              <a:gd name="connsiteX880" fmla="*/ 3509481 w 12192000"/>
              <a:gd name="connsiteY880" fmla="*/ 624183 h 6858000"/>
              <a:gd name="connsiteX881" fmla="*/ 3505132 w 12192000"/>
              <a:gd name="connsiteY881" fmla="*/ 621073 h 6858000"/>
              <a:gd name="connsiteX882" fmla="*/ 3392077 w 12192000"/>
              <a:gd name="connsiteY882" fmla="*/ 658390 h 6858000"/>
              <a:gd name="connsiteX883" fmla="*/ 3389903 w 12192000"/>
              <a:gd name="connsiteY883" fmla="*/ 639732 h 6858000"/>
              <a:gd name="connsiteX884" fmla="*/ 3372510 w 12192000"/>
              <a:gd name="connsiteY884" fmla="*/ 621073 h 6858000"/>
              <a:gd name="connsiteX885" fmla="*/ 3359465 w 12192000"/>
              <a:gd name="connsiteY885" fmla="*/ 624183 h 6858000"/>
              <a:gd name="connsiteX886" fmla="*/ 3359465 w 12192000"/>
              <a:gd name="connsiteY886" fmla="*/ 596196 h 6858000"/>
              <a:gd name="connsiteX887" fmla="*/ 3363813 w 12192000"/>
              <a:gd name="connsiteY887" fmla="*/ 577537 h 6858000"/>
              <a:gd name="connsiteX888" fmla="*/ 3352942 w 12192000"/>
              <a:gd name="connsiteY888" fmla="*/ 565098 h 6858000"/>
              <a:gd name="connsiteX889" fmla="*/ 3300763 w 12192000"/>
              <a:gd name="connsiteY889" fmla="*/ 580647 h 6858000"/>
              <a:gd name="connsiteX890" fmla="*/ 3268151 w 12192000"/>
              <a:gd name="connsiteY890" fmla="*/ 521562 h 6858000"/>
              <a:gd name="connsiteX891" fmla="*/ 3279022 w 12192000"/>
              <a:gd name="connsiteY891" fmla="*/ 636622 h 6858000"/>
              <a:gd name="connsiteX892" fmla="*/ 3285544 w 12192000"/>
              <a:gd name="connsiteY892" fmla="*/ 642841 h 6858000"/>
              <a:gd name="connsiteX893" fmla="*/ 3309460 w 12192000"/>
              <a:gd name="connsiteY893" fmla="*/ 680158 h 6858000"/>
              <a:gd name="connsiteX894" fmla="*/ 3274673 w 12192000"/>
              <a:gd name="connsiteY894" fmla="*/ 695707 h 6858000"/>
              <a:gd name="connsiteX895" fmla="*/ 3183359 w 12192000"/>
              <a:gd name="connsiteY895" fmla="*/ 686378 h 6858000"/>
              <a:gd name="connsiteX896" fmla="*/ 3163792 w 12192000"/>
              <a:gd name="connsiteY896" fmla="*/ 686378 h 6858000"/>
              <a:gd name="connsiteX897" fmla="*/ 3122483 w 12192000"/>
              <a:gd name="connsiteY897" fmla="*/ 664610 h 6858000"/>
              <a:gd name="connsiteX898" fmla="*/ 3094219 w 12192000"/>
              <a:gd name="connsiteY898" fmla="*/ 645951 h 6858000"/>
              <a:gd name="connsiteX899" fmla="*/ 3070304 w 12192000"/>
              <a:gd name="connsiteY899" fmla="*/ 605525 h 6858000"/>
              <a:gd name="connsiteX900" fmla="*/ 3042040 w 12192000"/>
              <a:gd name="connsiteY900" fmla="*/ 577537 h 6858000"/>
              <a:gd name="connsiteX901" fmla="*/ 3020298 w 12192000"/>
              <a:gd name="connsiteY901" fmla="*/ 583757 h 6858000"/>
              <a:gd name="connsiteX902" fmla="*/ 3005079 w 12192000"/>
              <a:gd name="connsiteY902" fmla="*/ 596196 h 6858000"/>
              <a:gd name="connsiteX903" fmla="*/ 2952900 w 12192000"/>
              <a:gd name="connsiteY903" fmla="*/ 605525 h 6858000"/>
              <a:gd name="connsiteX904" fmla="*/ 2931158 w 12192000"/>
              <a:gd name="connsiteY904" fmla="*/ 593086 h 6858000"/>
              <a:gd name="connsiteX905" fmla="*/ 2796361 w 12192000"/>
              <a:gd name="connsiteY905" fmla="*/ 524672 h 6858000"/>
              <a:gd name="connsiteX906" fmla="*/ 2724615 w 12192000"/>
              <a:gd name="connsiteY906" fmla="*/ 521562 h 6858000"/>
              <a:gd name="connsiteX907" fmla="*/ 2676783 w 12192000"/>
              <a:gd name="connsiteY907" fmla="*/ 555769 h 6858000"/>
              <a:gd name="connsiteX908" fmla="*/ 2648519 w 12192000"/>
              <a:gd name="connsiteY908" fmla="*/ 515343 h 6858000"/>
              <a:gd name="connsiteX909" fmla="*/ 2583295 w 12192000"/>
              <a:gd name="connsiteY909" fmla="*/ 552660 h 6858000"/>
              <a:gd name="connsiteX910" fmla="*/ 2570250 w 12192000"/>
              <a:gd name="connsiteY910" fmla="*/ 577537 h 6858000"/>
              <a:gd name="connsiteX911" fmla="*/ 2546335 w 12192000"/>
              <a:gd name="connsiteY911" fmla="*/ 593086 h 6858000"/>
              <a:gd name="connsiteX912" fmla="*/ 2533290 w 12192000"/>
              <a:gd name="connsiteY912" fmla="*/ 561989 h 6858000"/>
              <a:gd name="connsiteX913" fmla="*/ 2502852 w 12192000"/>
              <a:gd name="connsiteY913" fmla="*/ 422051 h 6858000"/>
              <a:gd name="connsiteX914" fmla="*/ 2459369 w 12192000"/>
              <a:gd name="connsiteY914" fmla="*/ 397174 h 6858000"/>
              <a:gd name="connsiteX915" fmla="*/ 2407189 w 12192000"/>
              <a:gd name="connsiteY915" fmla="*/ 381625 h 6858000"/>
              <a:gd name="connsiteX916" fmla="*/ 2339791 w 12192000"/>
              <a:gd name="connsiteY916" fmla="*/ 353637 h 6858000"/>
              <a:gd name="connsiteX917" fmla="*/ 2250651 w 12192000"/>
              <a:gd name="connsiteY917" fmla="*/ 310101 h 6858000"/>
              <a:gd name="connsiteX918" fmla="*/ 2178904 w 12192000"/>
              <a:gd name="connsiteY918" fmla="*/ 288333 h 6858000"/>
              <a:gd name="connsiteX919" fmla="*/ 2118028 w 12192000"/>
              <a:gd name="connsiteY919" fmla="*/ 341198 h 6858000"/>
              <a:gd name="connsiteX920" fmla="*/ 2015843 w 12192000"/>
              <a:gd name="connsiteY920" fmla="*/ 325650 h 6858000"/>
              <a:gd name="connsiteX921" fmla="*/ 2013669 w 12192000"/>
              <a:gd name="connsiteY921" fmla="*/ 316321 h 6858000"/>
              <a:gd name="connsiteX922" fmla="*/ 1985405 w 12192000"/>
              <a:gd name="connsiteY922" fmla="*/ 313211 h 6858000"/>
              <a:gd name="connsiteX923" fmla="*/ 1931051 w 12192000"/>
              <a:gd name="connsiteY923" fmla="*/ 325650 h 6858000"/>
              <a:gd name="connsiteX924" fmla="*/ 1861479 w 12192000"/>
              <a:gd name="connsiteY924" fmla="*/ 306992 h 6858000"/>
              <a:gd name="connsiteX925" fmla="*/ 1909310 w 12192000"/>
              <a:gd name="connsiteY925" fmla="*/ 350528 h 6858000"/>
              <a:gd name="connsiteX926" fmla="*/ 1965838 w 12192000"/>
              <a:gd name="connsiteY926" fmla="*/ 378515 h 6858000"/>
              <a:gd name="connsiteX927" fmla="*/ 1954967 w 12192000"/>
              <a:gd name="connsiteY927" fmla="*/ 422051 h 6858000"/>
              <a:gd name="connsiteX928" fmla="*/ 1944096 w 12192000"/>
              <a:gd name="connsiteY928" fmla="*/ 443819 h 6858000"/>
              <a:gd name="connsiteX929" fmla="*/ 1872349 w 12192000"/>
              <a:gd name="connsiteY929" fmla="*/ 456258 h 6858000"/>
              <a:gd name="connsiteX930" fmla="*/ 1837563 w 12192000"/>
              <a:gd name="connsiteY930" fmla="*/ 428271 h 6858000"/>
              <a:gd name="connsiteX931" fmla="*/ 1824518 w 12192000"/>
              <a:gd name="connsiteY931" fmla="*/ 422051 h 6858000"/>
              <a:gd name="connsiteX932" fmla="*/ 1798428 w 12192000"/>
              <a:gd name="connsiteY932" fmla="*/ 403393 h 6858000"/>
              <a:gd name="connsiteX933" fmla="*/ 1796254 w 12192000"/>
              <a:gd name="connsiteY933" fmla="*/ 390954 h 6858000"/>
              <a:gd name="connsiteX934" fmla="*/ 1761468 w 12192000"/>
              <a:gd name="connsiteY934" fmla="*/ 456258 h 6858000"/>
              <a:gd name="connsiteX935" fmla="*/ 1748423 w 12192000"/>
              <a:gd name="connsiteY935" fmla="*/ 468697 h 6858000"/>
              <a:gd name="connsiteX936" fmla="*/ 1731030 w 12192000"/>
              <a:gd name="connsiteY936" fmla="*/ 437600 h 6858000"/>
              <a:gd name="connsiteX937" fmla="*/ 1741901 w 12192000"/>
              <a:gd name="connsiteY937" fmla="*/ 387844 h 6858000"/>
              <a:gd name="connsiteX938" fmla="*/ 1735378 w 12192000"/>
              <a:gd name="connsiteY938" fmla="*/ 356747 h 6858000"/>
              <a:gd name="connsiteX939" fmla="*/ 1615800 w 12192000"/>
              <a:gd name="connsiteY939" fmla="*/ 303882 h 6858000"/>
              <a:gd name="connsiteX940" fmla="*/ 1567969 w 12192000"/>
              <a:gd name="connsiteY940" fmla="*/ 331869 h 6858000"/>
              <a:gd name="connsiteX941" fmla="*/ 1513616 w 12192000"/>
              <a:gd name="connsiteY941" fmla="*/ 353637 h 6858000"/>
              <a:gd name="connsiteX942" fmla="*/ 1511441 w 12192000"/>
              <a:gd name="connsiteY942" fmla="*/ 325650 h 6858000"/>
              <a:gd name="connsiteX943" fmla="*/ 1528834 w 12192000"/>
              <a:gd name="connsiteY943" fmla="*/ 322540 h 6858000"/>
              <a:gd name="connsiteX944" fmla="*/ 1554924 w 12192000"/>
              <a:gd name="connsiteY944" fmla="*/ 325650 h 6858000"/>
              <a:gd name="connsiteX945" fmla="*/ 1557098 w 12192000"/>
              <a:gd name="connsiteY945" fmla="*/ 291443 h 6858000"/>
              <a:gd name="connsiteX946" fmla="*/ 1531009 w 12192000"/>
              <a:gd name="connsiteY946" fmla="*/ 275894 h 6858000"/>
              <a:gd name="connsiteX947" fmla="*/ 1511441 w 12192000"/>
              <a:gd name="connsiteY947" fmla="*/ 254126 h 6858000"/>
              <a:gd name="connsiteX948" fmla="*/ 1511441 w 12192000"/>
              <a:gd name="connsiteY948" fmla="*/ 238578 h 6858000"/>
              <a:gd name="connsiteX949" fmla="*/ 1504919 w 12192000"/>
              <a:gd name="connsiteY949" fmla="*/ 219919 h 6858000"/>
              <a:gd name="connsiteX950" fmla="*/ 1491874 w 12192000"/>
              <a:gd name="connsiteY950" fmla="*/ 229249 h 6858000"/>
              <a:gd name="connsiteX951" fmla="*/ 1435346 w 12192000"/>
              <a:gd name="connsiteY951" fmla="*/ 263456 h 6858000"/>
              <a:gd name="connsiteX952" fmla="*/ 1420127 w 12192000"/>
              <a:gd name="connsiteY952" fmla="*/ 241687 h 6858000"/>
              <a:gd name="connsiteX953" fmla="*/ 1420127 w 12192000"/>
              <a:gd name="connsiteY953" fmla="*/ 204371 h 6858000"/>
              <a:gd name="connsiteX954" fmla="*/ 1387515 w 12192000"/>
              <a:gd name="connsiteY954" fmla="*/ 173274 h 6858000"/>
              <a:gd name="connsiteX955" fmla="*/ 1350555 w 12192000"/>
              <a:gd name="connsiteY955" fmla="*/ 170164 h 6858000"/>
              <a:gd name="connsiteX956" fmla="*/ 0 w 12192000"/>
              <a:gd name="connsiteY956" fmla="*/ 0 h 6858000"/>
              <a:gd name="connsiteX957" fmla="*/ 12192000 w 12192000"/>
              <a:gd name="connsiteY957" fmla="*/ 0 h 6858000"/>
              <a:gd name="connsiteX958" fmla="*/ 12192000 w 12192000"/>
              <a:gd name="connsiteY958" fmla="*/ 6858000 h 6858000"/>
              <a:gd name="connsiteX959" fmla="*/ 0 w 12192000"/>
              <a:gd name="connsiteY95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Lst>
            <a:rect l="l" t="t" r="r" b="b"/>
            <a:pathLst>
              <a:path w="12192000" h="6858000">
                <a:moveTo>
                  <a:pt x="1350555" y="170164"/>
                </a:moveTo>
                <a:cubicBezTo>
                  <a:pt x="1328813" y="167054"/>
                  <a:pt x="1311420" y="179493"/>
                  <a:pt x="1302723" y="210590"/>
                </a:cubicBezTo>
                <a:cubicBezTo>
                  <a:pt x="1296201" y="226139"/>
                  <a:pt x="1289678" y="244797"/>
                  <a:pt x="1283156" y="263456"/>
                </a:cubicBezTo>
                <a:cubicBezTo>
                  <a:pt x="1289678" y="263456"/>
                  <a:pt x="1294027" y="263456"/>
                  <a:pt x="1298375" y="263456"/>
                </a:cubicBezTo>
                <a:cubicBezTo>
                  <a:pt x="1344032" y="260346"/>
                  <a:pt x="1346206" y="260346"/>
                  <a:pt x="1363599" y="319430"/>
                </a:cubicBezTo>
                <a:cubicBezTo>
                  <a:pt x="1367948" y="338089"/>
                  <a:pt x="1376644" y="347418"/>
                  <a:pt x="1389689" y="347418"/>
                </a:cubicBezTo>
                <a:cubicBezTo>
                  <a:pt x="1433172" y="353637"/>
                  <a:pt x="1472307" y="375405"/>
                  <a:pt x="1509267" y="406503"/>
                </a:cubicBezTo>
                <a:cubicBezTo>
                  <a:pt x="1554924" y="446929"/>
                  <a:pt x="1607104" y="465587"/>
                  <a:pt x="1657109" y="490465"/>
                </a:cubicBezTo>
                <a:cubicBezTo>
                  <a:pt x="1685373" y="506014"/>
                  <a:pt x="1711463" y="521562"/>
                  <a:pt x="1733204" y="555769"/>
                </a:cubicBezTo>
                <a:cubicBezTo>
                  <a:pt x="1748423" y="577537"/>
                  <a:pt x="1767990" y="580647"/>
                  <a:pt x="1787558" y="580647"/>
                </a:cubicBezTo>
                <a:cubicBezTo>
                  <a:pt x="1813648" y="583757"/>
                  <a:pt x="1837563" y="586867"/>
                  <a:pt x="1839737" y="639732"/>
                </a:cubicBezTo>
                <a:cubicBezTo>
                  <a:pt x="1863653" y="608634"/>
                  <a:pt x="1885394" y="617964"/>
                  <a:pt x="1907136" y="636622"/>
                </a:cubicBezTo>
                <a:cubicBezTo>
                  <a:pt x="1931051" y="661500"/>
                  <a:pt x="1959315" y="661500"/>
                  <a:pt x="1985405" y="670829"/>
                </a:cubicBezTo>
                <a:cubicBezTo>
                  <a:pt x="2013669" y="680158"/>
                  <a:pt x="2037584" y="695707"/>
                  <a:pt x="2059326" y="720584"/>
                </a:cubicBezTo>
                <a:cubicBezTo>
                  <a:pt x="2070197" y="736133"/>
                  <a:pt x="2085416" y="745462"/>
                  <a:pt x="2102809" y="742353"/>
                </a:cubicBezTo>
                <a:cubicBezTo>
                  <a:pt x="2124550" y="739243"/>
                  <a:pt x="2144118" y="745462"/>
                  <a:pt x="2161511" y="764121"/>
                </a:cubicBezTo>
                <a:cubicBezTo>
                  <a:pt x="2215864" y="823205"/>
                  <a:pt x="2281089" y="838754"/>
                  <a:pt x="2344139" y="860522"/>
                </a:cubicBezTo>
                <a:cubicBezTo>
                  <a:pt x="2383274" y="876071"/>
                  <a:pt x="2422408" y="891619"/>
                  <a:pt x="2455021" y="928936"/>
                </a:cubicBezTo>
                <a:cubicBezTo>
                  <a:pt x="2465891" y="944484"/>
                  <a:pt x="2478936" y="960033"/>
                  <a:pt x="2461543" y="981801"/>
                </a:cubicBezTo>
                <a:cubicBezTo>
                  <a:pt x="2457195" y="991130"/>
                  <a:pt x="2459369" y="997350"/>
                  <a:pt x="2461543" y="1003569"/>
                </a:cubicBezTo>
                <a:cubicBezTo>
                  <a:pt x="2465891" y="1016008"/>
                  <a:pt x="2470240" y="1025337"/>
                  <a:pt x="2474588" y="1034666"/>
                </a:cubicBezTo>
                <a:cubicBezTo>
                  <a:pt x="2498503" y="1084422"/>
                  <a:pt x="2520245" y="1084422"/>
                  <a:pt x="2539812" y="1028447"/>
                </a:cubicBezTo>
                <a:cubicBezTo>
                  <a:pt x="2541986" y="1025337"/>
                  <a:pt x="2541986" y="1022227"/>
                  <a:pt x="2546335" y="1016008"/>
                </a:cubicBezTo>
                <a:cubicBezTo>
                  <a:pt x="2550683" y="1040886"/>
                  <a:pt x="2555031" y="1059544"/>
                  <a:pt x="2559379" y="1084422"/>
                </a:cubicBezTo>
                <a:cubicBezTo>
                  <a:pt x="2568076" y="1071983"/>
                  <a:pt x="2572424" y="1059544"/>
                  <a:pt x="2578947" y="1050215"/>
                </a:cubicBezTo>
                <a:cubicBezTo>
                  <a:pt x="2605037" y="1006679"/>
                  <a:pt x="2615907" y="1006679"/>
                  <a:pt x="2639823" y="1053325"/>
                </a:cubicBezTo>
                <a:cubicBezTo>
                  <a:pt x="2650694" y="1071983"/>
                  <a:pt x="2659390" y="1090641"/>
                  <a:pt x="2668087" y="1109300"/>
                </a:cubicBezTo>
                <a:cubicBezTo>
                  <a:pt x="2685480" y="1152836"/>
                  <a:pt x="2692002" y="1155945"/>
                  <a:pt x="2724615" y="1137287"/>
                </a:cubicBezTo>
                <a:cubicBezTo>
                  <a:pt x="2739834" y="1124848"/>
                  <a:pt x="2750704" y="1137287"/>
                  <a:pt x="2761575" y="1146616"/>
                </a:cubicBezTo>
                <a:cubicBezTo>
                  <a:pt x="2787665" y="1174604"/>
                  <a:pt x="2787665" y="1174604"/>
                  <a:pt x="2807232" y="1137287"/>
                </a:cubicBezTo>
                <a:cubicBezTo>
                  <a:pt x="2813754" y="1149726"/>
                  <a:pt x="2815929" y="1168384"/>
                  <a:pt x="2828973" y="1171494"/>
                </a:cubicBezTo>
                <a:cubicBezTo>
                  <a:pt x="2842018" y="1177714"/>
                  <a:pt x="2850715" y="1165275"/>
                  <a:pt x="2861586" y="1155945"/>
                </a:cubicBezTo>
                <a:cubicBezTo>
                  <a:pt x="2874631" y="1146616"/>
                  <a:pt x="2883327" y="1149726"/>
                  <a:pt x="2894198" y="1162165"/>
                </a:cubicBezTo>
                <a:cubicBezTo>
                  <a:pt x="2913765" y="1183933"/>
                  <a:pt x="2926810" y="1211920"/>
                  <a:pt x="2944203" y="1236798"/>
                </a:cubicBezTo>
                <a:cubicBezTo>
                  <a:pt x="2952900" y="1249237"/>
                  <a:pt x="2959422" y="1255457"/>
                  <a:pt x="2970293" y="1233689"/>
                </a:cubicBezTo>
                <a:cubicBezTo>
                  <a:pt x="2978990" y="1211920"/>
                  <a:pt x="2994209" y="1208811"/>
                  <a:pt x="3011602" y="1221250"/>
                </a:cubicBezTo>
                <a:cubicBezTo>
                  <a:pt x="3024647" y="1233689"/>
                  <a:pt x="3039866" y="1246127"/>
                  <a:pt x="3057259" y="1249237"/>
                </a:cubicBezTo>
                <a:cubicBezTo>
                  <a:pt x="3072478" y="1252347"/>
                  <a:pt x="3068129" y="1267895"/>
                  <a:pt x="3065955" y="1283444"/>
                </a:cubicBezTo>
                <a:cubicBezTo>
                  <a:pt x="3065955" y="1286554"/>
                  <a:pt x="3061607" y="1289664"/>
                  <a:pt x="3061607" y="1289664"/>
                </a:cubicBezTo>
                <a:cubicBezTo>
                  <a:pt x="3042040" y="1261676"/>
                  <a:pt x="3031169" y="1289664"/>
                  <a:pt x="3022472" y="1305212"/>
                </a:cubicBezTo>
                <a:cubicBezTo>
                  <a:pt x="3009428" y="1323870"/>
                  <a:pt x="3028995" y="1336309"/>
                  <a:pt x="3035517" y="1358077"/>
                </a:cubicBezTo>
                <a:cubicBezTo>
                  <a:pt x="3020298" y="1351858"/>
                  <a:pt x="3005079" y="1351858"/>
                  <a:pt x="2992034" y="1348748"/>
                </a:cubicBezTo>
                <a:cubicBezTo>
                  <a:pt x="2976815" y="1342529"/>
                  <a:pt x="2965945" y="1348748"/>
                  <a:pt x="2955074" y="1358077"/>
                </a:cubicBezTo>
                <a:cubicBezTo>
                  <a:pt x="2948551" y="1364297"/>
                  <a:pt x="2946377" y="1382955"/>
                  <a:pt x="2937681" y="1379845"/>
                </a:cubicBezTo>
                <a:cubicBezTo>
                  <a:pt x="2922462" y="1373626"/>
                  <a:pt x="2905069" y="1373626"/>
                  <a:pt x="2892024" y="1354968"/>
                </a:cubicBezTo>
                <a:cubicBezTo>
                  <a:pt x="2889850" y="1348748"/>
                  <a:pt x="2887675" y="1345639"/>
                  <a:pt x="2881153" y="1336309"/>
                </a:cubicBezTo>
                <a:cubicBezTo>
                  <a:pt x="2878979" y="1373626"/>
                  <a:pt x="2881153" y="1407833"/>
                  <a:pt x="2878979" y="1442040"/>
                </a:cubicBezTo>
                <a:cubicBezTo>
                  <a:pt x="2876805" y="1454479"/>
                  <a:pt x="2883327" y="1463808"/>
                  <a:pt x="2892024" y="1463808"/>
                </a:cubicBezTo>
                <a:cubicBezTo>
                  <a:pt x="2900720" y="1466918"/>
                  <a:pt x="2905069" y="1457588"/>
                  <a:pt x="2905069" y="1448259"/>
                </a:cubicBezTo>
                <a:cubicBezTo>
                  <a:pt x="2907243" y="1435820"/>
                  <a:pt x="2909417" y="1423382"/>
                  <a:pt x="2920288" y="1429601"/>
                </a:cubicBezTo>
                <a:cubicBezTo>
                  <a:pt x="2928984" y="1435820"/>
                  <a:pt x="2928984" y="1448259"/>
                  <a:pt x="2926810" y="1460698"/>
                </a:cubicBezTo>
                <a:cubicBezTo>
                  <a:pt x="2913765" y="1504234"/>
                  <a:pt x="2896372" y="1510454"/>
                  <a:pt x="2872456" y="1479357"/>
                </a:cubicBezTo>
                <a:cubicBezTo>
                  <a:pt x="2861586" y="1463808"/>
                  <a:pt x="2855063" y="1460698"/>
                  <a:pt x="2846367" y="1482466"/>
                </a:cubicBezTo>
                <a:cubicBezTo>
                  <a:pt x="2835496" y="1519783"/>
                  <a:pt x="2820277" y="1526002"/>
                  <a:pt x="2794187" y="1513563"/>
                </a:cubicBezTo>
                <a:cubicBezTo>
                  <a:pt x="2781142" y="1507344"/>
                  <a:pt x="2768097" y="1504234"/>
                  <a:pt x="2755053" y="1498015"/>
                </a:cubicBezTo>
                <a:cubicBezTo>
                  <a:pt x="2728963" y="1485576"/>
                  <a:pt x="2718092" y="1466918"/>
                  <a:pt x="2720266" y="1426491"/>
                </a:cubicBezTo>
                <a:cubicBezTo>
                  <a:pt x="2720266" y="1398504"/>
                  <a:pt x="2728963" y="1373626"/>
                  <a:pt x="2724615" y="1345639"/>
                </a:cubicBezTo>
                <a:cubicBezTo>
                  <a:pt x="2711570" y="1271005"/>
                  <a:pt x="2652868" y="1224359"/>
                  <a:pt x="2596340" y="1249237"/>
                </a:cubicBezTo>
                <a:cubicBezTo>
                  <a:pt x="2583295" y="1252347"/>
                  <a:pt x="2570250" y="1264786"/>
                  <a:pt x="2557205" y="1271005"/>
                </a:cubicBezTo>
                <a:cubicBezTo>
                  <a:pt x="2539812" y="1280334"/>
                  <a:pt x="2531116" y="1271005"/>
                  <a:pt x="2531116" y="1246127"/>
                </a:cubicBezTo>
                <a:cubicBezTo>
                  <a:pt x="2528941" y="1239908"/>
                  <a:pt x="2528941" y="1236798"/>
                  <a:pt x="2531116" y="1230579"/>
                </a:cubicBezTo>
                <a:cubicBezTo>
                  <a:pt x="2531116" y="1190152"/>
                  <a:pt x="2531116" y="1190152"/>
                  <a:pt x="2505026" y="1202591"/>
                </a:cubicBezTo>
                <a:cubicBezTo>
                  <a:pt x="2494155" y="1205701"/>
                  <a:pt x="2489807" y="1199482"/>
                  <a:pt x="2481110" y="1193262"/>
                </a:cubicBezTo>
                <a:cubicBezTo>
                  <a:pt x="2457195" y="1171494"/>
                  <a:pt x="2441976" y="1174604"/>
                  <a:pt x="2431105" y="1211920"/>
                </a:cubicBezTo>
                <a:cubicBezTo>
                  <a:pt x="2420234" y="1246127"/>
                  <a:pt x="2409363" y="1252347"/>
                  <a:pt x="2387622" y="1243018"/>
                </a:cubicBezTo>
                <a:cubicBezTo>
                  <a:pt x="2368055" y="1233689"/>
                  <a:pt x="2352836" y="1218140"/>
                  <a:pt x="2341965" y="1193262"/>
                </a:cubicBezTo>
                <a:cubicBezTo>
                  <a:pt x="2333268" y="1171494"/>
                  <a:pt x="2326746" y="1149726"/>
                  <a:pt x="2315875" y="1131068"/>
                </a:cubicBezTo>
                <a:cubicBezTo>
                  <a:pt x="2296308" y="1093751"/>
                  <a:pt x="2276741" y="1084422"/>
                  <a:pt x="2246303" y="1099971"/>
                </a:cubicBezTo>
                <a:cubicBezTo>
                  <a:pt x="2235432" y="1106190"/>
                  <a:pt x="2228909" y="1106190"/>
                  <a:pt x="2222387" y="1093751"/>
                </a:cubicBezTo>
                <a:cubicBezTo>
                  <a:pt x="2213690" y="1075093"/>
                  <a:pt x="2200645" y="1065764"/>
                  <a:pt x="2185426" y="1059544"/>
                </a:cubicBezTo>
                <a:cubicBezTo>
                  <a:pt x="2174556" y="1053325"/>
                  <a:pt x="2163685" y="1050215"/>
                  <a:pt x="2152814" y="1043995"/>
                </a:cubicBezTo>
                <a:cubicBezTo>
                  <a:pt x="2148466" y="1037776"/>
                  <a:pt x="2137595" y="1040886"/>
                  <a:pt x="2139769" y="1028447"/>
                </a:cubicBezTo>
                <a:cubicBezTo>
                  <a:pt x="2139769" y="1019118"/>
                  <a:pt x="2148466" y="1016008"/>
                  <a:pt x="2154988" y="1016008"/>
                </a:cubicBezTo>
                <a:cubicBezTo>
                  <a:pt x="2163685" y="1012898"/>
                  <a:pt x="2174556" y="1009789"/>
                  <a:pt x="2176730" y="994240"/>
                </a:cubicBezTo>
                <a:cubicBezTo>
                  <a:pt x="2178904" y="984911"/>
                  <a:pt x="2174556" y="978691"/>
                  <a:pt x="2170207" y="975582"/>
                </a:cubicBezTo>
                <a:cubicBezTo>
                  <a:pt x="2159337" y="966252"/>
                  <a:pt x="2150640" y="969362"/>
                  <a:pt x="2139769" y="975582"/>
                </a:cubicBezTo>
                <a:cubicBezTo>
                  <a:pt x="2139769" y="978691"/>
                  <a:pt x="2137595" y="978691"/>
                  <a:pt x="2137595" y="978691"/>
                </a:cubicBezTo>
                <a:cubicBezTo>
                  <a:pt x="2107157" y="1031557"/>
                  <a:pt x="2074545" y="1022227"/>
                  <a:pt x="2037584" y="994240"/>
                </a:cubicBezTo>
                <a:cubicBezTo>
                  <a:pt x="2031062" y="984911"/>
                  <a:pt x="2022366" y="981801"/>
                  <a:pt x="2013669" y="975582"/>
                </a:cubicBezTo>
                <a:cubicBezTo>
                  <a:pt x="1970186" y="950704"/>
                  <a:pt x="1944096" y="966252"/>
                  <a:pt x="1926703" y="1028447"/>
                </a:cubicBezTo>
                <a:cubicBezTo>
                  <a:pt x="1924529" y="1037776"/>
                  <a:pt x="1924529" y="1053325"/>
                  <a:pt x="1913658" y="1053325"/>
                </a:cubicBezTo>
                <a:cubicBezTo>
                  <a:pt x="1904962" y="1053325"/>
                  <a:pt x="1898439" y="1043995"/>
                  <a:pt x="1894091" y="1031557"/>
                </a:cubicBezTo>
                <a:cubicBezTo>
                  <a:pt x="1891917" y="1012898"/>
                  <a:pt x="1885394" y="997350"/>
                  <a:pt x="1881046" y="981801"/>
                </a:cubicBezTo>
                <a:cubicBezTo>
                  <a:pt x="1874524" y="981801"/>
                  <a:pt x="1874524" y="988021"/>
                  <a:pt x="1872349" y="994240"/>
                </a:cubicBezTo>
                <a:cubicBezTo>
                  <a:pt x="1868001" y="1006679"/>
                  <a:pt x="1868001" y="1031557"/>
                  <a:pt x="1850608" y="1016008"/>
                </a:cubicBezTo>
                <a:cubicBezTo>
                  <a:pt x="1837563" y="1003569"/>
                  <a:pt x="1820170" y="997350"/>
                  <a:pt x="1835389" y="969362"/>
                </a:cubicBezTo>
                <a:cubicBezTo>
                  <a:pt x="1841911" y="950704"/>
                  <a:pt x="1839737" y="938265"/>
                  <a:pt x="1824518" y="932045"/>
                </a:cubicBezTo>
                <a:cubicBezTo>
                  <a:pt x="1813648" y="928936"/>
                  <a:pt x="1804951" y="916497"/>
                  <a:pt x="1794080" y="913387"/>
                </a:cubicBezTo>
                <a:cubicBezTo>
                  <a:pt x="1785384" y="910278"/>
                  <a:pt x="1783210" y="897839"/>
                  <a:pt x="1781035" y="882290"/>
                </a:cubicBezTo>
                <a:cubicBezTo>
                  <a:pt x="1781035" y="876071"/>
                  <a:pt x="1781035" y="863632"/>
                  <a:pt x="1774513" y="860522"/>
                </a:cubicBezTo>
                <a:cubicBezTo>
                  <a:pt x="1765816" y="857412"/>
                  <a:pt x="1763642" y="869851"/>
                  <a:pt x="1761468" y="876071"/>
                </a:cubicBezTo>
                <a:cubicBezTo>
                  <a:pt x="1757120" y="891619"/>
                  <a:pt x="1750597" y="897839"/>
                  <a:pt x="1739727" y="885400"/>
                </a:cubicBezTo>
                <a:cubicBezTo>
                  <a:pt x="1694069" y="829425"/>
                  <a:pt x="1639716" y="795218"/>
                  <a:pt x="1589711" y="754791"/>
                </a:cubicBezTo>
                <a:cubicBezTo>
                  <a:pt x="1572317" y="742353"/>
                  <a:pt x="1554924" y="729914"/>
                  <a:pt x="1539705" y="714365"/>
                </a:cubicBezTo>
                <a:cubicBezTo>
                  <a:pt x="1522312" y="695707"/>
                  <a:pt x="1502745" y="686378"/>
                  <a:pt x="1481003" y="689487"/>
                </a:cubicBezTo>
                <a:cubicBezTo>
                  <a:pt x="1463610" y="689487"/>
                  <a:pt x="1448391" y="677048"/>
                  <a:pt x="1433172" y="664610"/>
                </a:cubicBezTo>
                <a:cubicBezTo>
                  <a:pt x="1433172" y="711255"/>
                  <a:pt x="1430998" y="754791"/>
                  <a:pt x="1454914" y="792108"/>
                </a:cubicBezTo>
                <a:cubicBezTo>
                  <a:pt x="1463610" y="810766"/>
                  <a:pt x="1457088" y="832534"/>
                  <a:pt x="1457088" y="854303"/>
                </a:cubicBezTo>
                <a:cubicBezTo>
                  <a:pt x="1454914" y="863632"/>
                  <a:pt x="1452739" y="876071"/>
                  <a:pt x="1452739" y="885400"/>
                </a:cubicBezTo>
                <a:cubicBezTo>
                  <a:pt x="1457088" y="919607"/>
                  <a:pt x="1439695" y="919607"/>
                  <a:pt x="1424475" y="913387"/>
                </a:cubicBezTo>
                <a:cubicBezTo>
                  <a:pt x="1404908" y="910278"/>
                  <a:pt x="1385341" y="894729"/>
                  <a:pt x="1374470" y="866741"/>
                </a:cubicBezTo>
                <a:cubicBezTo>
                  <a:pt x="1365774" y="835644"/>
                  <a:pt x="1350555" y="832534"/>
                  <a:pt x="1330987" y="838754"/>
                </a:cubicBezTo>
                <a:cubicBezTo>
                  <a:pt x="1326639" y="841864"/>
                  <a:pt x="1322291" y="841864"/>
                  <a:pt x="1317942" y="841864"/>
                </a:cubicBezTo>
                <a:cubicBezTo>
                  <a:pt x="1300549" y="848083"/>
                  <a:pt x="1289678" y="838754"/>
                  <a:pt x="1289678" y="810766"/>
                </a:cubicBezTo>
                <a:cubicBezTo>
                  <a:pt x="1289678" y="792108"/>
                  <a:pt x="1285330" y="779669"/>
                  <a:pt x="1272285" y="798327"/>
                </a:cubicBezTo>
                <a:cubicBezTo>
                  <a:pt x="1257066" y="813876"/>
                  <a:pt x="1241847" y="823205"/>
                  <a:pt x="1226628" y="807657"/>
                </a:cubicBezTo>
                <a:cubicBezTo>
                  <a:pt x="1209235" y="795218"/>
                  <a:pt x="1200539" y="773450"/>
                  <a:pt x="1202713" y="745462"/>
                </a:cubicBezTo>
                <a:cubicBezTo>
                  <a:pt x="1204887" y="720584"/>
                  <a:pt x="1196190" y="705036"/>
                  <a:pt x="1180971" y="695707"/>
                </a:cubicBezTo>
                <a:cubicBezTo>
                  <a:pt x="1167926" y="686378"/>
                  <a:pt x="1152707" y="683268"/>
                  <a:pt x="1150533" y="658390"/>
                </a:cubicBezTo>
                <a:cubicBezTo>
                  <a:pt x="1150533" y="649061"/>
                  <a:pt x="1144011" y="655280"/>
                  <a:pt x="1141837" y="658390"/>
                </a:cubicBezTo>
                <a:cubicBezTo>
                  <a:pt x="1124443" y="667719"/>
                  <a:pt x="1124443" y="689487"/>
                  <a:pt x="1124443" y="711255"/>
                </a:cubicBezTo>
                <a:cubicBezTo>
                  <a:pt x="1122269" y="751682"/>
                  <a:pt x="1109225" y="779669"/>
                  <a:pt x="1083135" y="792108"/>
                </a:cubicBezTo>
                <a:cubicBezTo>
                  <a:pt x="1080961" y="792108"/>
                  <a:pt x="1078787" y="792108"/>
                  <a:pt x="1078787" y="788998"/>
                </a:cubicBezTo>
                <a:cubicBezTo>
                  <a:pt x="1063567" y="757901"/>
                  <a:pt x="1039652" y="767230"/>
                  <a:pt x="1017910" y="767230"/>
                </a:cubicBezTo>
                <a:cubicBezTo>
                  <a:pt x="985298" y="764121"/>
                  <a:pt x="978776" y="754791"/>
                  <a:pt x="972253" y="708146"/>
                </a:cubicBezTo>
                <a:cubicBezTo>
                  <a:pt x="952686" y="720584"/>
                  <a:pt x="948338" y="736133"/>
                  <a:pt x="952686" y="770340"/>
                </a:cubicBezTo>
                <a:cubicBezTo>
                  <a:pt x="961383" y="832534"/>
                  <a:pt x="961383" y="832534"/>
                  <a:pt x="920074" y="813876"/>
                </a:cubicBezTo>
                <a:cubicBezTo>
                  <a:pt x="870068" y="798327"/>
                  <a:pt x="833108" y="757901"/>
                  <a:pt x="809192" y="695707"/>
                </a:cubicBezTo>
                <a:cubicBezTo>
                  <a:pt x="800496" y="673939"/>
                  <a:pt x="791799" y="661500"/>
                  <a:pt x="776580" y="658390"/>
                </a:cubicBezTo>
                <a:cubicBezTo>
                  <a:pt x="757013" y="652171"/>
                  <a:pt x="743968" y="658390"/>
                  <a:pt x="739620" y="686378"/>
                </a:cubicBezTo>
                <a:cubicBezTo>
                  <a:pt x="726575" y="745462"/>
                  <a:pt x="713530" y="754791"/>
                  <a:pt x="672221" y="739243"/>
                </a:cubicBezTo>
                <a:cubicBezTo>
                  <a:pt x="663525" y="736133"/>
                  <a:pt x="657002" y="736133"/>
                  <a:pt x="648306" y="736133"/>
                </a:cubicBezTo>
                <a:cubicBezTo>
                  <a:pt x="646132" y="739243"/>
                  <a:pt x="646132" y="739243"/>
                  <a:pt x="643957" y="739243"/>
                </a:cubicBezTo>
                <a:cubicBezTo>
                  <a:pt x="643957" y="739243"/>
                  <a:pt x="646132" y="736133"/>
                  <a:pt x="646132" y="733023"/>
                </a:cubicBezTo>
                <a:cubicBezTo>
                  <a:pt x="646132" y="723694"/>
                  <a:pt x="648306" y="711255"/>
                  <a:pt x="650480" y="701926"/>
                </a:cubicBezTo>
                <a:cubicBezTo>
                  <a:pt x="659176" y="658390"/>
                  <a:pt x="641783" y="624183"/>
                  <a:pt x="609171" y="621073"/>
                </a:cubicBezTo>
                <a:cubicBezTo>
                  <a:pt x="589604" y="621073"/>
                  <a:pt x="572211" y="627293"/>
                  <a:pt x="556992" y="642841"/>
                </a:cubicBezTo>
                <a:cubicBezTo>
                  <a:pt x="543947" y="655280"/>
                  <a:pt x="530902" y="658390"/>
                  <a:pt x="517857" y="642841"/>
                </a:cubicBezTo>
                <a:cubicBezTo>
                  <a:pt x="511335" y="633512"/>
                  <a:pt x="500464" y="624183"/>
                  <a:pt x="493941" y="639732"/>
                </a:cubicBezTo>
                <a:cubicBezTo>
                  <a:pt x="489593" y="655280"/>
                  <a:pt x="487419" y="670829"/>
                  <a:pt x="498290" y="683268"/>
                </a:cubicBezTo>
                <a:cubicBezTo>
                  <a:pt x="539598" y="720584"/>
                  <a:pt x="552643" y="795218"/>
                  <a:pt x="596126" y="826315"/>
                </a:cubicBezTo>
                <a:cubicBezTo>
                  <a:pt x="606997" y="832534"/>
                  <a:pt x="611345" y="851193"/>
                  <a:pt x="613519" y="866741"/>
                </a:cubicBezTo>
                <a:cubicBezTo>
                  <a:pt x="615693" y="910278"/>
                  <a:pt x="633087" y="941375"/>
                  <a:pt x="652654" y="969362"/>
                </a:cubicBezTo>
                <a:cubicBezTo>
                  <a:pt x="670047" y="991130"/>
                  <a:pt x="687440" y="1016008"/>
                  <a:pt x="698311" y="1050215"/>
                </a:cubicBezTo>
                <a:cubicBezTo>
                  <a:pt x="707008" y="1071983"/>
                  <a:pt x="715704" y="1071983"/>
                  <a:pt x="726575" y="1053325"/>
                </a:cubicBezTo>
                <a:cubicBezTo>
                  <a:pt x="730923" y="1050215"/>
                  <a:pt x="730923" y="1040886"/>
                  <a:pt x="737446" y="1040886"/>
                </a:cubicBezTo>
                <a:cubicBezTo>
                  <a:pt x="741794" y="1050215"/>
                  <a:pt x="737446" y="1056434"/>
                  <a:pt x="737446" y="1065764"/>
                </a:cubicBezTo>
                <a:cubicBezTo>
                  <a:pt x="733097" y="1093751"/>
                  <a:pt x="750490" y="1124848"/>
                  <a:pt x="770058" y="1124848"/>
                </a:cubicBezTo>
                <a:cubicBezTo>
                  <a:pt x="783103" y="1121739"/>
                  <a:pt x="783103" y="1109300"/>
                  <a:pt x="785277" y="1096861"/>
                </a:cubicBezTo>
                <a:cubicBezTo>
                  <a:pt x="785277" y="1084422"/>
                  <a:pt x="785277" y="1068873"/>
                  <a:pt x="793973" y="1071983"/>
                </a:cubicBezTo>
                <a:cubicBezTo>
                  <a:pt x="804844" y="1071983"/>
                  <a:pt x="811367" y="1084422"/>
                  <a:pt x="811367" y="1099971"/>
                </a:cubicBezTo>
                <a:cubicBezTo>
                  <a:pt x="809192" y="1106190"/>
                  <a:pt x="809192" y="1112409"/>
                  <a:pt x="809192" y="1115519"/>
                </a:cubicBezTo>
                <a:cubicBezTo>
                  <a:pt x="807018" y="1140397"/>
                  <a:pt x="813541" y="1159055"/>
                  <a:pt x="830934" y="1165275"/>
                </a:cubicBezTo>
                <a:cubicBezTo>
                  <a:pt x="850501" y="1174604"/>
                  <a:pt x="870068" y="1183933"/>
                  <a:pt x="887462" y="1193262"/>
                </a:cubicBezTo>
                <a:cubicBezTo>
                  <a:pt x="904855" y="1199482"/>
                  <a:pt x="915726" y="1215030"/>
                  <a:pt x="917900" y="1239908"/>
                </a:cubicBezTo>
                <a:cubicBezTo>
                  <a:pt x="920074" y="1258566"/>
                  <a:pt x="924422" y="1261676"/>
                  <a:pt x="935293" y="1252347"/>
                </a:cubicBezTo>
                <a:cubicBezTo>
                  <a:pt x="948338" y="1236798"/>
                  <a:pt x="963557" y="1243018"/>
                  <a:pt x="978776" y="1249237"/>
                </a:cubicBezTo>
                <a:cubicBezTo>
                  <a:pt x="1020085" y="1277225"/>
                  <a:pt x="1061393" y="1286554"/>
                  <a:pt x="1104876" y="1274115"/>
                </a:cubicBezTo>
                <a:cubicBezTo>
                  <a:pt x="1126618" y="1267895"/>
                  <a:pt x="1150533" y="1302102"/>
                  <a:pt x="1150533" y="1336309"/>
                </a:cubicBezTo>
                <a:cubicBezTo>
                  <a:pt x="1150533" y="1345639"/>
                  <a:pt x="1141837" y="1351858"/>
                  <a:pt x="1137488" y="1358077"/>
                </a:cubicBezTo>
                <a:cubicBezTo>
                  <a:pt x="1120095" y="1392284"/>
                  <a:pt x="1096180" y="1404723"/>
                  <a:pt x="1070090" y="1386065"/>
                </a:cubicBezTo>
                <a:cubicBezTo>
                  <a:pt x="1063567" y="1379845"/>
                  <a:pt x="1059219" y="1379845"/>
                  <a:pt x="1054871" y="1389175"/>
                </a:cubicBezTo>
                <a:cubicBezTo>
                  <a:pt x="1050522" y="1395394"/>
                  <a:pt x="1052697" y="1404723"/>
                  <a:pt x="1057045" y="1410943"/>
                </a:cubicBezTo>
                <a:cubicBezTo>
                  <a:pt x="1057045" y="1414052"/>
                  <a:pt x="1059219" y="1414052"/>
                  <a:pt x="1059219" y="1417162"/>
                </a:cubicBezTo>
                <a:cubicBezTo>
                  <a:pt x="1063567" y="1426491"/>
                  <a:pt x="1080961" y="1429601"/>
                  <a:pt x="1067916" y="1445150"/>
                </a:cubicBezTo>
                <a:cubicBezTo>
                  <a:pt x="1057045" y="1460698"/>
                  <a:pt x="1048348" y="1448259"/>
                  <a:pt x="1041826" y="1432711"/>
                </a:cubicBezTo>
                <a:cubicBezTo>
                  <a:pt x="1039652" y="1429601"/>
                  <a:pt x="1037478" y="1423382"/>
                  <a:pt x="1035303" y="1417162"/>
                </a:cubicBezTo>
                <a:cubicBezTo>
                  <a:pt x="1033129" y="1410943"/>
                  <a:pt x="1028781" y="1404723"/>
                  <a:pt x="1022259" y="1404723"/>
                </a:cubicBezTo>
                <a:cubicBezTo>
                  <a:pt x="1015736" y="1407833"/>
                  <a:pt x="1020085" y="1417162"/>
                  <a:pt x="1017910" y="1423382"/>
                </a:cubicBezTo>
                <a:cubicBezTo>
                  <a:pt x="1007040" y="1460698"/>
                  <a:pt x="993995" y="1470027"/>
                  <a:pt x="972253" y="1442040"/>
                </a:cubicBezTo>
                <a:cubicBezTo>
                  <a:pt x="915726" y="1367407"/>
                  <a:pt x="846153" y="1351858"/>
                  <a:pt x="774406" y="1351858"/>
                </a:cubicBezTo>
                <a:cubicBezTo>
                  <a:pt x="757013" y="1351858"/>
                  <a:pt x="739620" y="1351858"/>
                  <a:pt x="724401" y="1351858"/>
                </a:cubicBezTo>
                <a:cubicBezTo>
                  <a:pt x="698311" y="1351858"/>
                  <a:pt x="674395" y="1339419"/>
                  <a:pt x="652654" y="1320761"/>
                </a:cubicBezTo>
                <a:cubicBezTo>
                  <a:pt x="637435" y="1308322"/>
                  <a:pt x="617868" y="1292773"/>
                  <a:pt x="598300" y="1314541"/>
                </a:cubicBezTo>
                <a:cubicBezTo>
                  <a:pt x="583081" y="1333200"/>
                  <a:pt x="576559" y="1389175"/>
                  <a:pt x="583081" y="1414052"/>
                </a:cubicBezTo>
                <a:cubicBezTo>
                  <a:pt x="589604" y="1438930"/>
                  <a:pt x="600474" y="1460698"/>
                  <a:pt x="615693" y="1485576"/>
                </a:cubicBezTo>
                <a:cubicBezTo>
                  <a:pt x="613519" y="1442040"/>
                  <a:pt x="624390" y="1417162"/>
                  <a:pt x="648306" y="1407833"/>
                </a:cubicBezTo>
                <a:cubicBezTo>
                  <a:pt x="661350" y="1401613"/>
                  <a:pt x="670047" y="1410943"/>
                  <a:pt x="667873" y="1429601"/>
                </a:cubicBezTo>
                <a:cubicBezTo>
                  <a:pt x="663525" y="1445150"/>
                  <a:pt x="663525" y="1460698"/>
                  <a:pt x="663525" y="1476247"/>
                </a:cubicBezTo>
                <a:cubicBezTo>
                  <a:pt x="663525" y="1519783"/>
                  <a:pt x="680918" y="1544661"/>
                  <a:pt x="711356" y="1547770"/>
                </a:cubicBezTo>
                <a:cubicBezTo>
                  <a:pt x="717878" y="1547770"/>
                  <a:pt x="724401" y="1547770"/>
                  <a:pt x="730923" y="1547770"/>
                </a:cubicBezTo>
                <a:cubicBezTo>
                  <a:pt x="739620" y="1550880"/>
                  <a:pt x="748316" y="1557100"/>
                  <a:pt x="750490" y="1572648"/>
                </a:cubicBezTo>
                <a:cubicBezTo>
                  <a:pt x="754839" y="1585087"/>
                  <a:pt x="746142" y="1591306"/>
                  <a:pt x="739620" y="1597526"/>
                </a:cubicBezTo>
                <a:cubicBezTo>
                  <a:pt x="733097" y="1606855"/>
                  <a:pt x="722227" y="1613075"/>
                  <a:pt x="724401" y="1628623"/>
                </a:cubicBezTo>
                <a:cubicBezTo>
                  <a:pt x="724401" y="1644172"/>
                  <a:pt x="737446" y="1644172"/>
                  <a:pt x="746142" y="1647281"/>
                </a:cubicBezTo>
                <a:cubicBezTo>
                  <a:pt x="850501" y="1706366"/>
                  <a:pt x="959208" y="1737463"/>
                  <a:pt x="1065742" y="1787219"/>
                </a:cubicBezTo>
                <a:cubicBezTo>
                  <a:pt x="1100528" y="1802768"/>
                  <a:pt x="1135314" y="1818316"/>
                  <a:pt x="1170101" y="1840084"/>
                </a:cubicBezTo>
                <a:cubicBezTo>
                  <a:pt x="1183146" y="1849413"/>
                  <a:pt x="1191842" y="1846304"/>
                  <a:pt x="1204887" y="1840084"/>
                </a:cubicBezTo>
                <a:cubicBezTo>
                  <a:pt x="1235325" y="1818316"/>
                  <a:pt x="1235325" y="1818316"/>
                  <a:pt x="1254892" y="1858742"/>
                </a:cubicBezTo>
                <a:cubicBezTo>
                  <a:pt x="1267937" y="1827645"/>
                  <a:pt x="1254892" y="1790329"/>
                  <a:pt x="1267937" y="1759231"/>
                </a:cubicBezTo>
                <a:cubicBezTo>
                  <a:pt x="1278808" y="1787219"/>
                  <a:pt x="1296201" y="1805877"/>
                  <a:pt x="1313594" y="1824536"/>
                </a:cubicBezTo>
                <a:cubicBezTo>
                  <a:pt x="1333161" y="1843194"/>
                  <a:pt x="1346206" y="1868072"/>
                  <a:pt x="1354903" y="1896059"/>
                </a:cubicBezTo>
                <a:cubicBezTo>
                  <a:pt x="1378819" y="1961363"/>
                  <a:pt x="1422301" y="1976912"/>
                  <a:pt x="1461436" y="1930266"/>
                </a:cubicBezTo>
                <a:cubicBezTo>
                  <a:pt x="1472307" y="1917827"/>
                  <a:pt x="1481003" y="1905388"/>
                  <a:pt x="1489700" y="1892949"/>
                </a:cubicBezTo>
                <a:cubicBezTo>
                  <a:pt x="1500571" y="1877401"/>
                  <a:pt x="1509267" y="1880511"/>
                  <a:pt x="1513616" y="1902279"/>
                </a:cubicBezTo>
                <a:cubicBezTo>
                  <a:pt x="1513616" y="1908498"/>
                  <a:pt x="1515790" y="1911608"/>
                  <a:pt x="1515790" y="1917827"/>
                </a:cubicBezTo>
                <a:cubicBezTo>
                  <a:pt x="1526660" y="1983131"/>
                  <a:pt x="1550576" y="2001790"/>
                  <a:pt x="1591885" y="2008009"/>
                </a:cubicBezTo>
                <a:cubicBezTo>
                  <a:pt x="1622323" y="2011119"/>
                  <a:pt x="1652761" y="2014229"/>
                  <a:pt x="1681025" y="2029777"/>
                </a:cubicBezTo>
                <a:cubicBezTo>
                  <a:pt x="1700592" y="2039106"/>
                  <a:pt x="1722334" y="2035997"/>
                  <a:pt x="1739727" y="2011119"/>
                </a:cubicBezTo>
                <a:cubicBezTo>
                  <a:pt x="1759294" y="2057765"/>
                  <a:pt x="1822344" y="2088862"/>
                  <a:pt x="1859305" y="2070203"/>
                </a:cubicBezTo>
                <a:cubicBezTo>
                  <a:pt x="1868001" y="2063984"/>
                  <a:pt x="1874524" y="2067094"/>
                  <a:pt x="1881046" y="2076423"/>
                </a:cubicBezTo>
                <a:cubicBezTo>
                  <a:pt x="1909310" y="2104410"/>
                  <a:pt x="1937574" y="2104410"/>
                  <a:pt x="1965838" y="2085752"/>
                </a:cubicBezTo>
                <a:cubicBezTo>
                  <a:pt x="1978883" y="2076423"/>
                  <a:pt x="1987579" y="2076423"/>
                  <a:pt x="2000624" y="2088862"/>
                </a:cubicBezTo>
                <a:cubicBezTo>
                  <a:pt x="2033236" y="2123069"/>
                  <a:pt x="2070197" y="2123069"/>
                  <a:pt x="2109331" y="2107520"/>
                </a:cubicBezTo>
                <a:cubicBezTo>
                  <a:pt x="2120202" y="2104410"/>
                  <a:pt x="2124550" y="2104410"/>
                  <a:pt x="2128899" y="2119959"/>
                </a:cubicBezTo>
                <a:cubicBezTo>
                  <a:pt x="2139769" y="2147947"/>
                  <a:pt x="2161511" y="2154166"/>
                  <a:pt x="2183252" y="2163495"/>
                </a:cubicBezTo>
                <a:cubicBezTo>
                  <a:pt x="2207168" y="2169715"/>
                  <a:pt x="2231083" y="2175934"/>
                  <a:pt x="2244128" y="2213251"/>
                </a:cubicBezTo>
                <a:cubicBezTo>
                  <a:pt x="2246303" y="2222580"/>
                  <a:pt x="2252825" y="2222580"/>
                  <a:pt x="2261522" y="2219470"/>
                </a:cubicBezTo>
                <a:cubicBezTo>
                  <a:pt x="2285437" y="2213251"/>
                  <a:pt x="2311527" y="2210141"/>
                  <a:pt x="2333268" y="2185263"/>
                </a:cubicBezTo>
                <a:cubicBezTo>
                  <a:pt x="2346313" y="2166605"/>
                  <a:pt x="2350662" y="2175934"/>
                  <a:pt x="2355010" y="2197702"/>
                </a:cubicBezTo>
                <a:cubicBezTo>
                  <a:pt x="2363706" y="2235019"/>
                  <a:pt x="2374577" y="2272335"/>
                  <a:pt x="2355010" y="2312762"/>
                </a:cubicBezTo>
                <a:cubicBezTo>
                  <a:pt x="2350662" y="2325201"/>
                  <a:pt x="2359358" y="2334530"/>
                  <a:pt x="2365881" y="2340749"/>
                </a:cubicBezTo>
                <a:cubicBezTo>
                  <a:pt x="2376751" y="2346969"/>
                  <a:pt x="2385448" y="2343859"/>
                  <a:pt x="2389796" y="2328311"/>
                </a:cubicBezTo>
                <a:cubicBezTo>
                  <a:pt x="2394144" y="2306542"/>
                  <a:pt x="2400667" y="2284774"/>
                  <a:pt x="2409363" y="2263006"/>
                </a:cubicBezTo>
                <a:cubicBezTo>
                  <a:pt x="2411538" y="2259897"/>
                  <a:pt x="2413712" y="2253677"/>
                  <a:pt x="2415886" y="2250567"/>
                </a:cubicBezTo>
                <a:cubicBezTo>
                  <a:pt x="2422408" y="2235019"/>
                  <a:pt x="2431105" y="2216361"/>
                  <a:pt x="2441976" y="2216361"/>
                </a:cubicBezTo>
                <a:cubicBezTo>
                  <a:pt x="2455021" y="2216361"/>
                  <a:pt x="2444150" y="2244348"/>
                  <a:pt x="2452846" y="2253677"/>
                </a:cubicBezTo>
                <a:cubicBezTo>
                  <a:pt x="2452846" y="2253677"/>
                  <a:pt x="2455021" y="2253677"/>
                  <a:pt x="2457195" y="2253677"/>
                </a:cubicBezTo>
                <a:cubicBezTo>
                  <a:pt x="2481110" y="2200812"/>
                  <a:pt x="2502852" y="2203922"/>
                  <a:pt x="2539812" y="2225690"/>
                </a:cubicBezTo>
                <a:cubicBezTo>
                  <a:pt x="2587643" y="2256787"/>
                  <a:pt x="2635475" y="2284774"/>
                  <a:pt x="2689828" y="2287884"/>
                </a:cubicBezTo>
                <a:cubicBezTo>
                  <a:pt x="2707221" y="2287884"/>
                  <a:pt x="2715918" y="2306542"/>
                  <a:pt x="2711570" y="2328311"/>
                </a:cubicBezTo>
                <a:cubicBezTo>
                  <a:pt x="2707221" y="2359408"/>
                  <a:pt x="2718092" y="2368737"/>
                  <a:pt x="2733311" y="2374956"/>
                </a:cubicBezTo>
                <a:cubicBezTo>
                  <a:pt x="2759401" y="2390505"/>
                  <a:pt x="2785491" y="2384285"/>
                  <a:pt x="2813754" y="2384285"/>
                </a:cubicBezTo>
                <a:cubicBezTo>
                  <a:pt x="2831148" y="2381176"/>
                  <a:pt x="2850715" y="2378066"/>
                  <a:pt x="2870282" y="2378066"/>
                </a:cubicBezTo>
                <a:cubicBezTo>
                  <a:pt x="2900720" y="2378066"/>
                  <a:pt x="2907243" y="2387395"/>
                  <a:pt x="2898546" y="2430931"/>
                </a:cubicBezTo>
                <a:cubicBezTo>
                  <a:pt x="2892024" y="2462028"/>
                  <a:pt x="2898546" y="2477577"/>
                  <a:pt x="2922462" y="2474467"/>
                </a:cubicBezTo>
                <a:cubicBezTo>
                  <a:pt x="2933332" y="2474467"/>
                  <a:pt x="2937681" y="2465138"/>
                  <a:pt x="2939855" y="2449590"/>
                </a:cubicBezTo>
                <a:cubicBezTo>
                  <a:pt x="2942029" y="2424712"/>
                  <a:pt x="2950726" y="2421602"/>
                  <a:pt x="2965945" y="2430931"/>
                </a:cubicBezTo>
                <a:cubicBezTo>
                  <a:pt x="2985512" y="2440260"/>
                  <a:pt x="3007253" y="2449590"/>
                  <a:pt x="3028995" y="2458919"/>
                </a:cubicBezTo>
                <a:cubicBezTo>
                  <a:pt x="3052910" y="2468248"/>
                  <a:pt x="3076826" y="2462028"/>
                  <a:pt x="3098567" y="2443370"/>
                </a:cubicBezTo>
                <a:cubicBezTo>
                  <a:pt x="3109438" y="2434041"/>
                  <a:pt x="3120309" y="2434041"/>
                  <a:pt x="3131180" y="2440260"/>
                </a:cubicBezTo>
                <a:cubicBezTo>
                  <a:pt x="3150747" y="2455809"/>
                  <a:pt x="3170314" y="2471358"/>
                  <a:pt x="3185533" y="2496235"/>
                </a:cubicBezTo>
                <a:cubicBezTo>
                  <a:pt x="3194230" y="2508674"/>
                  <a:pt x="3202926" y="2511784"/>
                  <a:pt x="3211623" y="2502455"/>
                </a:cubicBezTo>
                <a:cubicBezTo>
                  <a:pt x="3239887" y="2477577"/>
                  <a:pt x="3268151" y="2477577"/>
                  <a:pt x="3296414" y="2493126"/>
                </a:cubicBezTo>
                <a:cubicBezTo>
                  <a:pt x="3337723" y="2514894"/>
                  <a:pt x="3379032" y="2536662"/>
                  <a:pt x="3424689" y="2542881"/>
                </a:cubicBezTo>
                <a:cubicBezTo>
                  <a:pt x="3439908" y="2542881"/>
                  <a:pt x="3457301" y="2552210"/>
                  <a:pt x="3468172" y="2573979"/>
                </a:cubicBezTo>
                <a:cubicBezTo>
                  <a:pt x="3461650" y="2586417"/>
                  <a:pt x="3450779" y="2586417"/>
                  <a:pt x="3439908" y="2586417"/>
                </a:cubicBezTo>
                <a:cubicBezTo>
                  <a:pt x="3431211" y="2586417"/>
                  <a:pt x="3420341" y="2586417"/>
                  <a:pt x="3411644" y="2595746"/>
                </a:cubicBezTo>
                <a:cubicBezTo>
                  <a:pt x="3402948" y="2601966"/>
                  <a:pt x="3398600" y="2617514"/>
                  <a:pt x="3400773" y="2629953"/>
                </a:cubicBezTo>
                <a:cubicBezTo>
                  <a:pt x="3402948" y="2645502"/>
                  <a:pt x="3413819" y="2642392"/>
                  <a:pt x="3420341" y="2642392"/>
                </a:cubicBezTo>
                <a:cubicBezTo>
                  <a:pt x="3429038" y="2642392"/>
                  <a:pt x="3439908" y="2633063"/>
                  <a:pt x="3444257" y="2648612"/>
                </a:cubicBezTo>
                <a:cubicBezTo>
                  <a:pt x="3448605" y="2667270"/>
                  <a:pt x="3444257" y="2682819"/>
                  <a:pt x="3433386" y="2695257"/>
                </a:cubicBezTo>
                <a:cubicBezTo>
                  <a:pt x="3422515" y="2707696"/>
                  <a:pt x="3411644" y="2717025"/>
                  <a:pt x="3396425" y="2710806"/>
                </a:cubicBezTo>
                <a:cubicBezTo>
                  <a:pt x="3346420" y="2698367"/>
                  <a:pt x="3298589" y="2682819"/>
                  <a:pt x="3292066" y="2589527"/>
                </a:cubicBezTo>
                <a:cubicBezTo>
                  <a:pt x="3289892" y="2601966"/>
                  <a:pt x="3289892" y="2614405"/>
                  <a:pt x="3287718" y="2626844"/>
                </a:cubicBezTo>
                <a:cubicBezTo>
                  <a:pt x="3283370" y="2664160"/>
                  <a:pt x="3268151" y="2685929"/>
                  <a:pt x="3242061" y="2695257"/>
                </a:cubicBezTo>
                <a:cubicBezTo>
                  <a:pt x="3231190" y="2698367"/>
                  <a:pt x="3218145" y="2701477"/>
                  <a:pt x="3207275" y="2704587"/>
                </a:cubicBezTo>
                <a:cubicBezTo>
                  <a:pt x="3194230" y="2710806"/>
                  <a:pt x="3185533" y="2707696"/>
                  <a:pt x="3183359" y="2685929"/>
                </a:cubicBezTo>
                <a:cubicBezTo>
                  <a:pt x="3179011" y="2664160"/>
                  <a:pt x="3168140" y="2654831"/>
                  <a:pt x="3155095" y="2654831"/>
                </a:cubicBezTo>
                <a:cubicBezTo>
                  <a:pt x="3137702" y="2651722"/>
                  <a:pt x="3120309" y="2648612"/>
                  <a:pt x="3102916" y="2645502"/>
                </a:cubicBezTo>
                <a:cubicBezTo>
                  <a:pt x="3092045" y="2645502"/>
                  <a:pt x="3083348" y="2648612"/>
                  <a:pt x="3076826" y="2657941"/>
                </a:cubicBezTo>
                <a:cubicBezTo>
                  <a:pt x="3052910" y="2679709"/>
                  <a:pt x="3028995" y="2676599"/>
                  <a:pt x="3007253" y="2657941"/>
                </a:cubicBezTo>
                <a:cubicBezTo>
                  <a:pt x="2981164" y="2633063"/>
                  <a:pt x="2952900" y="2614405"/>
                  <a:pt x="2924636" y="2598856"/>
                </a:cubicBezTo>
                <a:cubicBezTo>
                  <a:pt x="2911591" y="2592637"/>
                  <a:pt x="2909417" y="2583307"/>
                  <a:pt x="2915939" y="2567759"/>
                </a:cubicBezTo>
                <a:cubicBezTo>
                  <a:pt x="2924636" y="2542881"/>
                  <a:pt x="2911591" y="2518003"/>
                  <a:pt x="2892024" y="2521113"/>
                </a:cubicBezTo>
                <a:cubicBezTo>
                  <a:pt x="2878979" y="2521113"/>
                  <a:pt x="2883327" y="2539771"/>
                  <a:pt x="2883327" y="2549101"/>
                </a:cubicBezTo>
                <a:cubicBezTo>
                  <a:pt x="2881153" y="2583307"/>
                  <a:pt x="2874631" y="2589527"/>
                  <a:pt x="2850715" y="2583307"/>
                </a:cubicBezTo>
                <a:cubicBezTo>
                  <a:pt x="2831148" y="2577088"/>
                  <a:pt x="2826799" y="2564649"/>
                  <a:pt x="2831148" y="2536662"/>
                </a:cubicBezTo>
                <a:cubicBezTo>
                  <a:pt x="2833322" y="2524223"/>
                  <a:pt x="2837670" y="2514894"/>
                  <a:pt x="2839844" y="2505564"/>
                </a:cubicBezTo>
                <a:cubicBezTo>
                  <a:pt x="2839844" y="2502455"/>
                  <a:pt x="2837670" y="2499345"/>
                  <a:pt x="2837670" y="2499345"/>
                </a:cubicBezTo>
                <a:cubicBezTo>
                  <a:pt x="2792013" y="2561539"/>
                  <a:pt x="2737659" y="2580198"/>
                  <a:pt x="2678957" y="2577088"/>
                </a:cubicBezTo>
                <a:cubicBezTo>
                  <a:pt x="2641997" y="2577088"/>
                  <a:pt x="2607211" y="2577088"/>
                  <a:pt x="2570250" y="2592637"/>
                </a:cubicBezTo>
                <a:cubicBezTo>
                  <a:pt x="2550683" y="2601966"/>
                  <a:pt x="2544160" y="2592637"/>
                  <a:pt x="2541986" y="2564649"/>
                </a:cubicBezTo>
                <a:cubicBezTo>
                  <a:pt x="2541986" y="2549101"/>
                  <a:pt x="2537638" y="2545991"/>
                  <a:pt x="2526767" y="2545991"/>
                </a:cubicBezTo>
                <a:cubicBezTo>
                  <a:pt x="2511548" y="2542881"/>
                  <a:pt x="2496329" y="2549101"/>
                  <a:pt x="2481110" y="2558430"/>
                </a:cubicBezTo>
                <a:cubicBezTo>
                  <a:pt x="2420234" y="2601966"/>
                  <a:pt x="2368055" y="2573979"/>
                  <a:pt x="2337617" y="2486906"/>
                </a:cubicBezTo>
                <a:cubicBezTo>
                  <a:pt x="2331094" y="2462028"/>
                  <a:pt x="2324572" y="2434041"/>
                  <a:pt x="2300656" y="2427821"/>
                </a:cubicBezTo>
                <a:cubicBezTo>
                  <a:pt x="2291960" y="2424712"/>
                  <a:pt x="2278915" y="2418492"/>
                  <a:pt x="2276741" y="2434041"/>
                </a:cubicBezTo>
                <a:cubicBezTo>
                  <a:pt x="2274566" y="2452699"/>
                  <a:pt x="2281089" y="2471358"/>
                  <a:pt x="2296308" y="2471358"/>
                </a:cubicBezTo>
                <a:cubicBezTo>
                  <a:pt x="2309353" y="2471358"/>
                  <a:pt x="2318049" y="2480687"/>
                  <a:pt x="2322398" y="2499345"/>
                </a:cubicBezTo>
                <a:cubicBezTo>
                  <a:pt x="2324572" y="2508674"/>
                  <a:pt x="2326746" y="2514894"/>
                  <a:pt x="2315875" y="2518003"/>
                </a:cubicBezTo>
                <a:cubicBezTo>
                  <a:pt x="2311527" y="2521113"/>
                  <a:pt x="2307179" y="2527333"/>
                  <a:pt x="2302830" y="2533552"/>
                </a:cubicBezTo>
                <a:cubicBezTo>
                  <a:pt x="2291960" y="2545991"/>
                  <a:pt x="2283263" y="2549101"/>
                  <a:pt x="2272392" y="2539771"/>
                </a:cubicBezTo>
                <a:cubicBezTo>
                  <a:pt x="2220213" y="2499345"/>
                  <a:pt x="2159337" y="2499345"/>
                  <a:pt x="2102809" y="2480687"/>
                </a:cubicBezTo>
                <a:cubicBezTo>
                  <a:pt x="2085416" y="2477577"/>
                  <a:pt x="2070197" y="2490016"/>
                  <a:pt x="2054978" y="2502455"/>
                </a:cubicBezTo>
                <a:cubicBezTo>
                  <a:pt x="2022366" y="2527333"/>
                  <a:pt x="1989753" y="2542881"/>
                  <a:pt x="1952793" y="2555320"/>
                </a:cubicBezTo>
                <a:cubicBezTo>
                  <a:pt x="1926703" y="2561539"/>
                  <a:pt x="1902787" y="2558430"/>
                  <a:pt x="1883220" y="2530442"/>
                </a:cubicBezTo>
                <a:cubicBezTo>
                  <a:pt x="1874524" y="2521113"/>
                  <a:pt x="1865827" y="2518003"/>
                  <a:pt x="1854956" y="2521113"/>
                </a:cubicBezTo>
                <a:cubicBezTo>
                  <a:pt x="1787558" y="2539771"/>
                  <a:pt x="1726682" y="2524223"/>
                  <a:pt x="1672328" y="2458919"/>
                </a:cubicBezTo>
                <a:cubicBezTo>
                  <a:pt x="1661457" y="2446480"/>
                  <a:pt x="1652761" y="2452699"/>
                  <a:pt x="1639716" y="2449590"/>
                </a:cubicBezTo>
                <a:cubicBezTo>
                  <a:pt x="1617975" y="2446480"/>
                  <a:pt x="1611452" y="2468248"/>
                  <a:pt x="1600581" y="2486906"/>
                </a:cubicBezTo>
                <a:cubicBezTo>
                  <a:pt x="1591885" y="2502455"/>
                  <a:pt x="1581014" y="2499345"/>
                  <a:pt x="1572317" y="2493126"/>
                </a:cubicBezTo>
                <a:cubicBezTo>
                  <a:pt x="1559272" y="2483796"/>
                  <a:pt x="1546228" y="2471358"/>
                  <a:pt x="1533183" y="2462028"/>
                </a:cubicBezTo>
                <a:cubicBezTo>
                  <a:pt x="1504919" y="2440260"/>
                  <a:pt x="1491874" y="2446480"/>
                  <a:pt x="1476655" y="2486906"/>
                </a:cubicBezTo>
                <a:cubicBezTo>
                  <a:pt x="1472307" y="2502455"/>
                  <a:pt x="1465784" y="2514894"/>
                  <a:pt x="1457088" y="2524223"/>
                </a:cubicBezTo>
                <a:cubicBezTo>
                  <a:pt x="1452739" y="2527333"/>
                  <a:pt x="1450565" y="2536662"/>
                  <a:pt x="1444043" y="2530442"/>
                </a:cubicBezTo>
                <a:cubicBezTo>
                  <a:pt x="1439695" y="2524223"/>
                  <a:pt x="1439695" y="2514894"/>
                  <a:pt x="1444043" y="2508674"/>
                </a:cubicBezTo>
                <a:cubicBezTo>
                  <a:pt x="1446217" y="2502455"/>
                  <a:pt x="1448391" y="2499345"/>
                  <a:pt x="1450565" y="2493126"/>
                </a:cubicBezTo>
                <a:cubicBezTo>
                  <a:pt x="1459262" y="2480687"/>
                  <a:pt x="1461436" y="2465138"/>
                  <a:pt x="1448391" y="2455809"/>
                </a:cubicBezTo>
                <a:cubicBezTo>
                  <a:pt x="1435346" y="2443370"/>
                  <a:pt x="1426650" y="2446480"/>
                  <a:pt x="1417953" y="2465138"/>
                </a:cubicBezTo>
                <a:cubicBezTo>
                  <a:pt x="1415779" y="2477577"/>
                  <a:pt x="1411431" y="2486906"/>
                  <a:pt x="1407082" y="2499345"/>
                </a:cubicBezTo>
                <a:cubicBezTo>
                  <a:pt x="1400560" y="2518003"/>
                  <a:pt x="1389689" y="2511784"/>
                  <a:pt x="1378819" y="2508674"/>
                </a:cubicBezTo>
                <a:cubicBezTo>
                  <a:pt x="1367948" y="2502455"/>
                  <a:pt x="1374470" y="2490016"/>
                  <a:pt x="1376644" y="2480687"/>
                </a:cubicBezTo>
                <a:cubicBezTo>
                  <a:pt x="1376644" y="2477577"/>
                  <a:pt x="1376644" y="2474467"/>
                  <a:pt x="1376644" y="2471358"/>
                </a:cubicBezTo>
                <a:cubicBezTo>
                  <a:pt x="1383167" y="2412273"/>
                  <a:pt x="1374470" y="2399834"/>
                  <a:pt x="1333161" y="2409163"/>
                </a:cubicBezTo>
                <a:cubicBezTo>
                  <a:pt x="1302723" y="2415383"/>
                  <a:pt x="1270111" y="2415383"/>
                  <a:pt x="1239673" y="2409163"/>
                </a:cubicBezTo>
                <a:cubicBezTo>
                  <a:pt x="1207061" y="2406054"/>
                  <a:pt x="1198364" y="2415383"/>
                  <a:pt x="1189668" y="2462028"/>
                </a:cubicBezTo>
                <a:cubicBezTo>
                  <a:pt x="1187494" y="2471358"/>
                  <a:pt x="1185319" y="2483796"/>
                  <a:pt x="1178797" y="2483796"/>
                </a:cubicBezTo>
                <a:cubicBezTo>
                  <a:pt x="1167926" y="2483796"/>
                  <a:pt x="1161404" y="2471358"/>
                  <a:pt x="1157056" y="2455809"/>
                </a:cubicBezTo>
                <a:cubicBezTo>
                  <a:pt x="1174449" y="2452699"/>
                  <a:pt x="1185319" y="2440260"/>
                  <a:pt x="1180971" y="2412273"/>
                </a:cubicBezTo>
                <a:cubicBezTo>
                  <a:pt x="1178797" y="2399834"/>
                  <a:pt x="1174449" y="2393614"/>
                  <a:pt x="1163578" y="2406054"/>
                </a:cubicBezTo>
                <a:cubicBezTo>
                  <a:pt x="1148359" y="2421602"/>
                  <a:pt x="1133140" y="2440260"/>
                  <a:pt x="1128792" y="2471358"/>
                </a:cubicBezTo>
                <a:cubicBezTo>
                  <a:pt x="1128792" y="2474467"/>
                  <a:pt x="1128792" y="2477577"/>
                  <a:pt x="1126618" y="2477577"/>
                </a:cubicBezTo>
                <a:cubicBezTo>
                  <a:pt x="1111399" y="2502455"/>
                  <a:pt x="1113573" y="2518003"/>
                  <a:pt x="1135314" y="2533552"/>
                </a:cubicBezTo>
                <a:cubicBezTo>
                  <a:pt x="1172275" y="2552210"/>
                  <a:pt x="1207061" y="2567759"/>
                  <a:pt x="1246196" y="2580198"/>
                </a:cubicBezTo>
                <a:cubicBezTo>
                  <a:pt x="1267937" y="2586417"/>
                  <a:pt x="1278808" y="2601966"/>
                  <a:pt x="1278808" y="2636173"/>
                </a:cubicBezTo>
                <a:cubicBezTo>
                  <a:pt x="1276634" y="2648612"/>
                  <a:pt x="1280982" y="2657941"/>
                  <a:pt x="1283156" y="2670380"/>
                </a:cubicBezTo>
                <a:cubicBezTo>
                  <a:pt x="1285330" y="2685929"/>
                  <a:pt x="1285330" y="2698367"/>
                  <a:pt x="1274460" y="2707696"/>
                </a:cubicBezTo>
                <a:cubicBezTo>
                  <a:pt x="1263589" y="2717025"/>
                  <a:pt x="1259240" y="2704587"/>
                  <a:pt x="1252718" y="2695257"/>
                </a:cubicBezTo>
                <a:cubicBezTo>
                  <a:pt x="1239673" y="2679709"/>
                  <a:pt x="1224454" y="2664160"/>
                  <a:pt x="1207061" y="2657941"/>
                </a:cubicBezTo>
                <a:cubicBezTo>
                  <a:pt x="1187494" y="2651722"/>
                  <a:pt x="1167926" y="2651722"/>
                  <a:pt x="1148359" y="2664160"/>
                </a:cubicBezTo>
                <a:cubicBezTo>
                  <a:pt x="1111399" y="2682819"/>
                  <a:pt x="1072264" y="2682819"/>
                  <a:pt x="1035303" y="2664160"/>
                </a:cubicBezTo>
                <a:cubicBezTo>
                  <a:pt x="1026607" y="2657941"/>
                  <a:pt x="1022259" y="2654831"/>
                  <a:pt x="1022259" y="2642392"/>
                </a:cubicBezTo>
                <a:cubicBezTo>
                  <a:pt x="1024433" y="2623734"/>
                  <a:pt x="1020085" y="2617514"/>
                  <a:pt x="1009214" y="2633063"/>
                </a:cubicBezTo>
                <a:cubicBezTo>
                  <a:pt x="993995" y="2654831"/>
                  <a:pt x="976602" y="2648612"/>
                  <a:pt x="961383" y="2629953"/>
                </a:cubicBezTo>
                <a:cubicBezTo>
                  <a:pt x="946164" y="2608185"/>
                  <a:pt x="930944" y="2589527"/>
                  <a:pt x="904855" y="2592637"/>
                </a:cubicBezTo>
                <a:cubicBezTo>
                  <a:pt x="898332" y="2592637"/>
                  <a:pt x="891810" y="2586417"/>
                  <a:pt x="891810" y="2573979"/>
                </a:cubicBezTo>
                <a:cubicBezTo>
                  <a:pt x="893984" y="2555320"/>
                  <a:pt x="889636" y="2549101"/>
                  <a:pt x="878765" y="2542881"/>
                </a:cubicBezTo>
                <a:cubicBezTo>
                  <a:pt x="863546" y="2539771"/>
                  <a:pt x="854849" y="2542881"/>
                  <a:pt x="846153" y="2558430"/>
                </a:cubicBezTo>
                <a:cubicBezTo>
                  <a:pt x="830934" y="2586417"/>
                  <a:pt x="828760" y="2620624"/>
                  <a:pt x="824411" y="2654831"/>
                </a:cubicBezTo>
                <a:cubicBezTo>
                  <a:pt x="822237" y="2673489"/>
                  <a:pt x="839630" y="2689038"/>
                  <a:pt x="854849" y="2692148"/>
                </a:cubicBezTo>
                <a:cubicBezTo>
                  <a:pt x="872243" y="2698367"/>
                  <a:pt x="885287" y="2707696"/>
                  <a:pt x="878765" y="2745013"/>
                </a:cubicBezTo>
                <a:cubicBezTo>
                  <a:pt x="891810" y="2726355"/>
                  <a:pt x="891810" y="2707696"/>
                  <a:pt x="896158" y="2692148"/>
                </a:cubicBezTo>
                <a:cubicBezTo>
                  <a:pt x="902681" y="2676599"/>
                  <a:pt x="909203" y="2661050"/>
                  <a:pt x="924422" y="2667270"/>
                </a:cubicBezTo>
                <a:cubicBezTo>
                  <a:pt x="939641" y="2670380"/>
                  <a:pt x="954860" y="2679709"/>
                  <a:pt x="952686" y="2707696"/>
                </a:cubicBezTo>
                <a:cubicBezTo>
                  <a:pt x="950512" y="2723245"/>
                  <a:pt x="954860" y="2738794"/>
                  <a:pt x="961383" y="2748123"/>
                </a:cubicBezTo>
                <a:cubicBezTo>
                  <a:pt x="983124" y="2779220"/>
                  <a:pt x="993995" y="2776110"/>
                  <a:pt x="1009214" y="2738794"/>
                </a:cubicBezTo>
                <a:cubicBezTo>
                  <a:pt x="1024433" y="2779220"/>
                  <a:pt x="1041826" y="2816537"/>
                  <a:pt x="1065742" y="2844524"/>
                </a:cubicBezTo>
                <a:cubicBezTo>
                  <a:pt x="1107050" y="2891170"/>
                  <a:pt x="1152707" y="2906718"/>
                  <a:pt x="1202713" y="2916048"/>
                </a:cubicBezTo>
                <a:cubicBezTo>
                  <a:pt x="1265763" y="2925377"/>
                  <a:pt x="1326639" y="2944035"/>
                  <a:pt x="1383167" y="2981352"/>
                </a:cubicBezTo>
                <a:cubicBezTo>
                  <a:pt x="1389689" y="2984461"/>
                  <a:pt x="1396212" y="2987571"/>
                  <a:pt x="1398386" y="2993791"/>
                </a:cubicBezTo>
                <a:cubicBezTo>
                  <a:pt x="1411431" y="3015559"/>
                  <a:pt x="1409257" y="3027998"/>
                  <a:pt x="1389689" y="3031107"/>
                </a:cubicBezTo>
                <a:cubicBezTo>
                  <a:pt x="1370122" y="3034217"/>
                  <a:pt x="1357077" y="3043546"/>
                  <a:pt x="1361425" y="3077753"/>
                </a:cubicBezTo>
                <a:cubicBezTo>
                  <a:pt x="1363599" y="3090192"/>
                  <a:pt x="1357077" y="3090192"/>
                  <a:pt x="1350555" y="3090192"/>
                </a:cubicBezTo>
                <a:cubicBezTo>
                  <a:pt x="1344032" y="3087083"/>
                  <a:pt x="1335336" y="3093302"/>
                  <a:pt x="1335336" y="3077753"/>
                </a:cubicBezTo>
                <a:cubicBezTo>
                  <a:pt x="1335336" y="3062205"/>
                  <a:pt x="1337510" y="3040436"/>
                  <a:pt x="1324465" y="3034217"/>
                </a:cubicBezTo>
                <a:cubicBezTo>
                  <a:pt x="1311420" y="3027998"/>
                  <a:pt x="1304898" y="3049766"/>
                  <a:pt x="1294027" y="3062205"/>
                </a:cubicBezTo>
                <a:cubicBezTo>
                  <a:pt x="1289678" y="3068424"/>
                  <a:pt x="1283156" y="3077753"/>
                  <a:pt x="1276634" y="3087083"/>
                </a:cubicBezTo>
                <a:cubicBezTo>
                  <a:pt x="1265763" y="3102631"/>
                  <a:pt x="1252718" y="3105741"/>
                  <a:pt x="1239673" y="3090192"/>
                </a:cubicBezTo>
                <a:cubicBezTo>
                  <a:pt x="1217932" y="3065314"/>
                  <a:pt x="1194016" y="3065314"/>
                  <a:pt x="1170101" y="3074643"/>
                </a:cubicBezTo>
                <a:cubicBezTo>
                  <a:pt x="1150533" y="3077753"/>
                  <a:pt x="1135314" y="3077753"/>
                  <a:pt x="1117921" y="3065314"/>
                </a:cubicBezTo>
                <a:cubicBezTo>
                  <a:pt x="1104876" y="3055985"/>
                  <a:pt x="1096180" y="3068424"/>
                  <a:pt x="1094005" y="3087083"/>
                </a:cubicBezTo>
                <a:cubicBezTo>
                  <a:pt x="1091831" y="3099521"/>
                  <a:pt x="1102702" y="3121289"/>
                  <a:pt x="1085309" y="3124399"/>
                </a:cubicBezTo>
                <a:cubicBezTo>
                  <a:pt x="1070090" y="3124399"/>
                  <a:pt x="1054871" y="3115070"/>
                  <a:pt x="1048348" y="3090192"/>
                </a:cubicBezTo>
                <a:cubicBezTo>
                  <a:pt x="1041826" y="3071534"/>
                  <a:pt x="1044000" y="3055985"/>
                  <a:pt x="1044000" y="3034217"/>
                </a:cubicBezTo>
                <a:cubicBezTo>
                  <a:pt x="1030955" y="3090192"/>
                  <a:pt x="1002691" y="3090192"/>
                  <a:pt x="970079" y="3083973"/>
                </a:cubicBezTo>
                <a:cubicBezTo>
                  <a:pt x="950512" y="3080863"/>
                  <a:pt x="933119" y="3083973"/>
                  <a:pt x="915726" y="3080863"/>
                </a:cubicBezTo>
                <a:cubicBezTo>
                  <a:pt x="880939" y="3077753"/>
                  <a:pt x="848327" y="3065314"/>
                  <a:pt x="822237" y="3027998"/>
                </a:cubicBezTo>
                <a:cubicBezTo>
                  <a:pt x="811367" y="3009340"/>
                  <a:pt x="800496" y="3015559"/>
                  <a:pt x="791799" y="3034217"/>
                </a:cubicBezTo>
                <a:cubicBezTo>
                  <a:pt x="761361" y="3102631"/>
                  <a:pt x="728749" y="3105741"/>
                  <a:pt x="687440" y="3049766"/>
                </a:cubicBezTo>
                <a:cubicBezTo>
                  <a:pt x="676570" y="3034217"/>
                  <a:pt x="663525" y="3031107"/>
                  <a:pt x="650480" y="3027998"/>
                </a:cubicBezTo>
                <a:cubicBezTo>
                  <a:pt x="626564" y="3027998"/>
                  <a:pt x="604823" y="3027998"/>
                  <a:pt x="587430" y="2993791"/>
                </a:cubicBezTo>
                <a:cubicBezTo>
                  <a:pt x="580907" y="2975132"/>
                  <a:pt x="572211" y="2996900"/>
                  <a:pt x="565688" y="3006230"/>
                </a:cubicBezTo>
                <a:cubicBezTo>
                  <a:pt x="561340" y="3012449"/>
                  <a:pt x="561340" y="3024888"/>
                  <a:pt x="561340" y="3034217"/>
                </a:cubicBezTo>
                <a:cubicBezTo>
                  <a:pt x="563514" y="3040436"/>
                  <a:pt x="561340" y="3052875"/>
                  <a:pt x="556992" y="3052875"/>
                </a:cubicBezTo>
                <a:cubicBezTo>
                  <a:pt x="539598" y="3059095"/>
                  <a:pt x="524379" y="3052875"/>
                  <a:pt x="509160" y="3043546"/>
                </a:cubicBezTo>
                <a:cubicBezTo>
                  <a:pt x="500464" y="3037327"/>
                  <a:pt x="498290" y="3024888"/>
                  <a:pt x="498290" y="3009340"/>
                </a:cubicBezTo>
                <a:cubicBezTo>
                  <a:pt x="496115" y="2962694"/>
                  <a:pt x="485245" y="2950255"/>
                  <a:pt x="452633" y="2950255"/>
                </a:cubicBezTo>
                <a:cubicBezTo>
                  <a:pt x="443936" y="2953364"/>
                  <a:pt x="439588" y="2959584"/>
                  <a:pt x="443936" y="2968913"/>
                </a:cubicBezTo>
                <a:cubicBezTo>
                  <a:pt x="454807" y="3000010"/>
                  <a:pt x="439588" y="3006230"/>
                  <a:pt x="426543" y="3012449"/>
                </a:cubicBezTo>
                <a:cubicBezTo>
                  <a:pt x="411324" y="3018668"/>
                  <a:pt x="396105" y="3012449"/>
                  <a:pt x="383060" y="3009340"/>
                </a:cubicBezTo>
                <a:cubicBezTo>
                  <a:pt x="367841" y="3006230"/>
                  <a:pt x="352622" y="3006230"/>
                  <a:pt x="337403" y="2996900"/>
                </a:cubicBezTo>
                <a:cubicBezTo>
                  <a:pt x="326532" y="2987571"/>
                  <a:pt x="320010" y="3006230"/>
                  <a:pt x="317836" y="3018668"/>
                </a:cubicBezTo>
                <a:cubicBezTo>
                  <a:pt x="315661" y="3040436"/>
                  <a:pt x="309139" y="3043546"/>
                  <a:pt x="296094" y="3037327"/>
                </a:cubicBezTo>
                <a:cubicBezTo>
                  <a:pt x="291746" y="3034217"/>
                  <a:pt x="287398" y="3031107"/>
                  <a:pt x="280875" y="3031107"/>
                </a:cubicBezTo>
                <a:cubicBezTo>
                  <a:pt x="274353" y="3027998"/>
                  <a:pt x="265656" y="3024888"/>
                  <a:pt x="259134" y="3034217"/>
                </a:cubicBezTo>
                <a:cubicBezTo>
                  <a:pt x="254785" y="3043546"/>
                  <a:pt x="263482" y="3049766"/>
                  <a:pt x="265656" y="3059095"/>
                </a:cubicBezTo>
                <a:cubicBezTo>
                  <a:pt x="274353" y="3087083"/>
                  <a:pt x="267830" y="3102631"/>
                  <a:pt x="237392" y="3105741"/>
                </a:cubicBezTo>
                <a:cubicBezTo>
                  <a:pt x="237392" y="3164826"/>
                  <a:pt x="237392" y="3220800"/>
                  <a:pt x="237392" y="3279885"/>
                </a:cubicBezTo>
                <a:cubicBezTo>
                  <a:pt x="254785" y="3282995"/>
                  <a:pt x="265656" y="3270556"/>
                  <a:pt x="272179" y="3245678"/>
                </a:cubicBezTo>
                <a:cubicBezTo>
                  <a:pt x="289572" y="3183484"/>
                  <a:pt x="313487" y="3167935"/>
                  <a:pt x="356970" y="3199033"/>
                </a:cubicBezTo>
                <a:cubicBezTo>
                  <a:pt x="376538" y="3211471"/>
                  <a:pt x="391756" y="3217691"/>
                  <a:pt x="411324" y="3217691"/>
                </a:cubicBezTo>
                <a:cubicBezTo>
                  <a:pt x="420020" y="3214581"/>
                  <a:pt x="430891" y="3214581"/>
                  <a:pt x="433065" y="3227020"/>
                </a:cubicBezTo>
                <a:cubicBezTo>
                  <a:pt x="437414" y="3239459"/>
                  <a:pt x="426543" y="3245678"/>
                  <a:pt x="422195" y="3251898"/>
                </a:cubicBezTo>
                <a:cubicBezTo>
                  <a:pt x="417846" y="3258117"/>
                  <a:pt x="413498" y="3261227"/>
                  <a:pt x="409150" y="3267446"/>
                </a:cubicBezTo>
                <a:cubicBezTo>
                  <a:pt x="402627" y="3276775"/>
                  <a:pt x="391756" y="3286105"/>
                  <a:pt x="393931" y="3298543"/>
                </a:cubicBezTo>
                <a:cubicBezTo>
                  <a:pt x="398279" y="3314092"/>
                  <a:pt x="411324" y="3314092"/>
                  <a:pt x="420020" y="3314092"/>
                </a:cubicBezTo>
                <a:cubicBezTo>
                  <a:pt x="435239" y="3317202"/>
                  <a:pt x="450459" y="3317202"/>
                  <a:pt x="465677" y="3314092"/>
                </a:cubicBezTo>
                <a:cubicBezTo>
                  <a:pt x="498290" y="3310982"/>
                  <a:pt x="526553" y="3326531"/>
                  <a:pt x="550469" y="3360738"/>
                </a:cubicBezTo>
                <a:cubicBezTo>
                  <a:pt x="554818" y="3366957"/>
                  <a:pt x="559166" y="3366957"/>
                  <a:pt x="563514" y="3360738"/>
                </a:cubicBezTo>
                <a:cubicBezTo>
                  <a:pt x="567862" y="3354518"/>
                  <a:pt x="572211" y="3354518"/>
                  <a:pt x="578733" y="3354518"/>
                </a:cubicBezTo>
                <a:cubicBezTo>
                  <a:pt x="583081" y="3354518"/>
                  <a:pt x="589604" y="3351409"/>
                  <a:pt x="591778" y="3357628"/>
                </a:cubicBezTo>
                <a:cubicBezTo>
                  <a:pt x="593952" y="3366957"/>
                  <a:pt x="589604" y="3370067"/>
                  <a:pt x="585256" y="3373177"/>
                </a:cubicBezTo>
                <a:cubicBezTo>
                  <a:pt x="576559" y="3382506"/>
                  <a:pt x="574385" y="3394945"/>
                  <a:pt x="567862" y="3407384"/>
                </a:cubicBezTo>
                <a:cubicBezTo>
                  <a:pt x="561340" y="3416713"/>
                  <a:pt x="561340" y="3429152"/>
                  <a:pt x="567862" y="3438481"/>
                </a:cubicBezTo>
                <a:cubicBezTo>
                  <a:pt x="576559" y="3450920"/>
                  <a:pt x="583081" y="3447810"/>
                  <a:pt x="589604" y="3438481"/>
                </a:cubicBezTo>
                <a:cubicBezTo>
                  <a:pt x="596126" y="3435371"/>
                  <a:pt x="600474" y="3429152"/>
                  <a:pt x="604823" y="3422932"/>
                </a:cubicBezTo>
                <a:cubicBezTo>
                  <a:pt x="620042" y="3398054"/>
                  <a:pt x="630912" y="3388725"/>
                  <a:pt x="652654" y="3410493"/>
                </a:cubicBezTo>
                <a:cubicBezTo>
                  <a:pt x="670047" y="3429152"/>
                  <a:pt x="693963" y="3419822"/>
                  <a:pt x="715704" y="3410493"/>
                </a:cubicBezTo>
                <a:cubicBezTo>
                  <a:pt x="726575" y="3407384"/>
                  <a:pt x="737446" y="3394945"/>
                  <a:pt x="743968" y="3413603"/>
                </a:cubicBezTo>
                <a:cubicBezTo>
                  <a:pt x="752665" y="3432261"/>
                  <a:pt x="743968" y="3441591"/>
                  <a:pt x="735271" y="3454029"/>
                </a:cubicBezTo>
                <a:cubicBezTo>
                  <a:pt x="730923" y="3460249"/>
                  <a:pt x="726575" y="3466468"/>
                  <a:pt x="724401" y="3472688"/>
                </a:cubicBezTo>
                <a:cubicBezTo>
                  <a:pt x="720052" y="3485127"/>
                  <a:pt x="717878" y="3494456"/>
                  <a:pt x="730923" y="3497565"/>
                </a:cubicBezTo>
                <a:cubicBezTo>
                  <a:pt x="789625" y="3513114"/>
                  <a:pt x="817889" y="3575309"/>
                  <a:pt x="846153" y="3640613"/>
                </a:cubicBezTo>
                <a:cubicBezTo>
                  <a:pt x="848327" y="3646832"/>
                  <a:pt x="848327" y="3656161"/>
                  <a:pt x="848327" y="3665490"/>
                </a:cubicBezTo>
                <a:cubicBezTo>
                  <a:pt x="848327" y="3693478"/>
                  <a:pt x="854849" y="3699697"/>
                  <a:pt x="874417" y="3693478"/>
                </a:cubicBezTo>
                <a:cubicBezTo>
                  <a:pt x="926596" y="3671710"/>
                  <a:pt x="974427" y="3690368"/>
                  <a:pt x="1013562" y="3743233"/>
                </a:cubicBezTo>
                <a:cubicBezTo>
                  <a:pt x="1039652" y="3780550"/>
                  <a:pt x="1070090" y="3802318"/>
                  <a:pt x="1107050" y="3789879"/>
                </a:cubicBezTo>
                <a:cubicBezTo>
                  <a:pt x="1124443" y="3783660"/>
                  <a:pt x="1135314" y="3805428"/>
                  <a:pt x="1144011" y="3824086"/>
                </a:cubicBezTo>
                <a:cubicBezTo>
                  <a:pt x="1150533" y="3839635"/>
                  <a:pt x="1159230" y="3845854"/>
                  <a:pt x="1174449" y="3842745"/>
                </a:cubicBezTo>
                <a:cubicBezTo>
                  <a:pt x="1213584" y="3833415"/>
                  <a:pt x="1250544" y="3848964"/>
                  <a:pt x="1287504" y="3867622"/>
                </a:cubicBezTo>
                <a:cubicBezTo>
                  <a:pt x="1328813" y="3886281"/>
                  <a:pt x="1370122" y="3911158"/>
                  <a:pt x="1415779" y="3914268"/>
                </a:cubicBezTo>
                <a:cubicBezTo>
                  <a:pt x="1428824" y="3914268"/>
                  <a:pt x="1439695" y="3926707"/>
                  <a:pt x="1448391" y="3945365"/>
                </a:cubicBezTo>
                <a:cubicBezTo>
                  <a:pt x="1472307" y="3992011"/>
                  <a:pt x="1483178" y="3995121"/>
                  <a:pt x="1520138" y="3973353"/>
                </a:cubicBezTo>
                <a:cubicBezTo>
                  <a:pt x="1537531" y="3960914"/>
                  <a:pt x="1554924" y="3964024"/>
                  <a:pt x="1572317" y="3976463"/>
                </a:cubicBezTo>
                <a:cubicBezTo>
                  <a:pt x="1624497" y="4007560"/>
                  <a:pt x="1683199" y="4013779"/>
                  <a:pt x="1735378" y="4038657"/>
                </a:cubicBezTo>
                <a:cubicBezTo>
                  <a:pt x="1752772" y="4047986"/>
                  <a:pt x="1770165" y="4044876"/>
                  <a:pt x="1785384" y="4035547"/>
                </a:cubicBezTo>
                <a:cubicBezTo>
                  <a:pt x="1796254" y="4029328"/>
                  <a:pt x="1804951" y="4032438"/>
                  <a:pt x="1811473" y="4044876"/>
                </a:cubicBezTo>
                <a:cubicBezTo>
                  <a:pt x="1831041" y="4079083"/>
                  <a:pt x="1852782" y="4091522"/>
                  <a:pt x="1883220" y="4082193"/>
                </a:cubicBezTo>
                <a:cubicBezTo>
                  <a:pt x="1918007" y="4069754"/>
                  <a:pt x="1950619" y="4088413"/>
                  <a:pt x="1983231" y="4097742"/>
                </a:cubicBezTo>
                <a:cubicBezTo>
                  <a:pt x="2004972" y="4103961"/>
                  <a:pt x="2024540" y="4107071"/>
                  <a:pt x="2044107" y="4097742"/>
                </a:cubicBezTo>
                <a:cubicBezTo>
                  <a:pt x="2074545" y="4085303"/>
                  <a:pt x="2104983" y="4088413"/>
                  <a:pt x="2128899" y="4113290"/>
                </a:cubicBezTo>
                <a:cubicBezTo>
                  <a:pt x="2189775" y="4178594"/>
                  <a:pt x="2259347" y="4187924"/>
                  <a:pt x="2333268" y="4187924"/>
                </a:cubicBezTo>
                <a:cubicBezTo>
                  <a:pt x="2398493" y="4184814"/>
                  <a:pt x="2463717" y="4215911"/>
                  <a:pt x="2528941" y="4231460"/>
                </a:cubicBezTo>
                <a:cubicBezTo>
                  <a:pt x="2733311" y="4287435"/>
                  <a:pt x="2935507" y="4349629"/>
                  <a:pt x="3142050" y="4390056"/>
                </a:cubicBezTo>
                <a:cubicBezTo>
                  <a:pt x="3309460" y="4421153"/>
                  <a:pt x="3476869" y="4449140"/>
                  <a:pt x="3644278" y="4467799"/>
                </a:cubicBezTo>
                <a:cubicBezTo>
                  <a:pt x="3835602" y="4492676"/>
                  <a:pt x="4026927" y="4511335"/>
                  <a:pt x="4220427" y="4523774"/>
                </a:cubicBezTo>
                <a:cubicBezTo>
                  <a:pt x="4520459" y="4542432"/>
                  <a:pt x="4820490" y="4542432"/>
                  <a:pt x="5120522" y="4539322"/>
                </a:cubicBezTo>
                <a:cubicBezTo>
                  <a:pt x="5446644" y="4533103"/>
                  <a:pt x="5774940" y="4514444"/>
                  <a:pt x="6101062" y="4502006"/>
                </a:cubicBezTo>
                <a:cubicBezTo>
                  <a:pt x="6116281" y="4502006"/>
                  <a:pt x="6131500" y="4498896"/>
                  <a:pt x="6146719" y="4498896"/>
                </a:cubicBezTo>
                <a:cubicBezTo>
                  <a:pt x="6161938" y="4498896"/>
                  <a:pt x="6168460" y="4511335"/>
                  <a:pt x="6168460" y="4533103"/>
                </a:cubicBezTo>
                <a:cubicBezTo>
                  <a:pt x="6168460" y="4548651"/>
                  <a:pt x="6164112" y="4554871"/>
                  <a:pt x="6153241" y="4551761"/>
                </a:cubicBezTo>
                <a:cubicBezTo>
                  <a:pt x="6077146" y="4523774"/>
                  <a:pt x="6003225" y="4548651"/>
                  <a:pt x="5927130" y="4557981"/>
                </a:cubicBezTo>
                <a:cubicBezTo>
                  <a:pt x="5879299" y="4564200"/>
                  <a:pt x="5831468" y="4570419"/>
                  <a:pt x="5781463" y="4573529"/>
                </a:cubicBezTo>
                <a:cubicBezTo>
                  <a:pt x="5698845" y="4582858"/>
                  <a:pt x="5616228" y="4592187"/>
                  <a:pt x="5533611" y="4601517"/>
                </a:cubicBezTo>
                <a:cubicBezTo>
                  <a:pt x="5472734" y="4607736"/>
                  <a:pt x="5411858" y="4610846"/>
                  <a:pt x="5348808" y="4617065"/>
                </a:cubicBezTo>
                <a:cubicBezTo>
                  <a:pt x="5303151" y="4620175"/>
                  <a:pt x="5257494" y="4626394"/>
                  <a:pt x="5214011" y="4641943"/>
                </a:cubicBezTo>
                <a:cubicBezTo>
                  <a:pt x="5177050" y="4651272"/>
                  <a:pt x="5142264" y="4648162"/>
                  <a:pt x="5105303" y="4635724"/>
                </a:cubicBezTo>
                <a:cubicBezTo>
                  <a:pt x="5072691" y="4626394"/>
                  <a:pt x="5037905" y="4623285"/>
                  <a:pt x="5003119" y="4635724"/>
                </a:cubicBezTo>
                <a:cubicBezTo>
                  <a:pt x="4948765" y="4654382"/>
                  <a:pt x="4892237" y="4641943"/>
                  <a:pt x="4837884" y="4648162"/>
                </a:cubicBezTo>
                <a:cubicBezTo>
                  <a:pt x="4790052" y="4651272"/>
                  <a:pt x="4744395" y="4641943"/>
                  <a:pt x="4698739" y="4635724"/>
                </a:cubicBezTo>
                <a:cubicBezTo>
                  <a:pt x="4607425" y="4629504"/>
                  <a:pt x="4516110" y="4617065"/>
                  <a:pt x="4422622" y="4635724"/>
                </a:cubicBezTo>
                <a:cubicBezTo>
                  <a:pt x="4363920" y="4645053"/>
                  <a:pt x="4305218" y="4629504"/>
                  <a:pt x="4246516" y="4620175"/>
                </a:cubicBezTo>
                <a:cubicBezTo>
                  <a:pt x="4161724" y="4610846"/>
                  <a:pt x="4074758" y="4613956"/>
                  <a:pt x="3987793" y="4610846"/>
                </a:cubicBezTo>
                <a:cubicBezTo>
                  <a:pt x="3900827" y="4607736"/>
                  <a:pt x="3813861" y="4598407"/>
                  <a:pt x="3729070" y="4579749"/>
                </a:cubicBezTo>
                <a:cubicBezTo>
                  <a:pt x="3689935" y="4573529"/>
                  <a:pt x="3650800" y="4567310"/>
                  <a:pt x="3609491" y="4567310"/>
                </a:cubicBezTo>
                <a:cubicBezTo>
                  <a:pt x="3544267" y="4567310"/>
                  <a:pt x="3481217" y="4557981"/>
                  <a:pt x="3418167" y="4539322"/>
                </a:cubicBezTo>
                <a:cubicBezTo>
                  <a:pt x="3376858" y="4523774"/>
                  <a:pt x="3333375" y="4520664"/>
                  <a:pt x="3292066" y="4526883"/>
                </a:cubicBezTo>
                <a:cubicBezTo>
                  <a:pt x="3244235" y="4529993"/>
                  <a:pt x="3198578" y="4517554"/>
                  <a:pt x="3157269" y="4489567"/>
                </a:cubicBezTo>
                <a:cubicBezTo>
                  <a:pt x="3135528" y="4474018"/>
                  <a:pt x="3115961" y="4467799"/>
                  <a:pt x="3094219" y="4480237"/>
                </a:cubicBezTo>
                <a:cubicBezTo>
                  <a:pt x="3039866" y="4508225"/>
                  <a:pt x="2987686" y="4495786"/>
                  <a:pt x="2933332" y="4477128"/>
                </a:cubicBezTo>
                <a:cubicBezTo>
                  <a:pt x="2861586" y="4449140"/>
                  <a:pt x="2792013" y="4418043"/>
                  <a:pt x="2718092" y="4405604"/>
                </a:cubicBezTo>
                <a:cubicBezTo>
                  <a:pt x="2657216" y="4396275"/>
                  <a:pt x="2594166" y="4386946"/>
                  <a:pt x="2533290" y="4374507"/>
                </a:cubicBezTo>
                <a:cubicBezTo>
                  <a:pt x="2437627" y="4352739"/>
                  <a:pt x="2339791" y="4334080"/>
                  <a:pt x="2244128" y="4306093"/>
                </a:cubicBezTo>
                <a:cubicBezTo>
                  <a:pt x="2222387" y="4296764"/>
                  <a:pt x="2213690" y="4306093"/>
                  <a:pt x="2207168" y="4337190"/>
                </a:cubicBezTo>
                <a:cubicBezTo>
                  <a:pt x="2207168" y="4340300"/>
                  <a:pt x="2204994" y="4340300"/>
                  <a:pt x="2204994" y="4340300"/>
                </a:cubicBezTo>
                <a:cubicBezTo>
                  <a:pt x="2194123" y="4427372"/>
                  <a:pt x="2187601" y="4421153"/>
                  <a:pt x="2131073" y="4418043"/>
                </a:cubicBezTo>
                <a:cubicBezTo>
                  <a:pt x="2115854" y="4418043"/>
                  <a:pt x="2098461" y="4414933"/>
                  <a:pt x="2081067" y="4414933"/>
                </a:cubicBezTo>
                <a:cubicBezTo>
                  <a:pt x="2065848" y="4414933"/>
                  <a:pt x="2057152" y="4396275"/>
                  <a:pt x="2048455" y="4377617"/>
                </a:cubicBezTo>
                <a:cubicBezTo>
                  <a:pt x="2039759" y="4390056"/>
                  <a:pt x="2033236" y="4399385"/>
                  <a:pt x="2024540" y="4408714"/>
                </a:cubicBezTo>
                <a:cubicBezTo>
                  <a:pt x="2004972" y="4433592"/>
                  <a:pt x="1991928" y="4430482"/>
                  <a:pt x="1981057" y="4399385"/>
                </a:cubicBezTo>
                <a:cubicBezTo>
                  <a:pt x="1970186" y="4368288"/>
                  <a:pt x="1957141" y="4358958"/>
                  <a:pt x="1937574" y="4374507"/>
                </a:cubicBezTo>
                <a:cubicBezTo>
                  <a:pt x="1931051" y="4377617"/>
                  <a:pt x="1924529" y="4377617"/>
                  <a:pt x="1920181" y="4374507"/>
                </a:cubicBezTo>
                <a:cubicBezTo>
                  <a:pt x="1857131" y="4343410"/>
                  <a:pt x="1791906" y="4334080"/>
                  <a:pt x="1726682" y="4330971"/>
                </a:cubicBezTo>
                <a:cubicBezTo>
                  <a:pt x="1709289" y="4330971"/>
                  <a:pt x="1694069" y="4324751"/>
                  <a:pt x="1687547" y="4296764"/>
                </a:cubicBezTo>
                <a:cubicBezTo>
                  <a:pt x="1685373" y="4290544"/>
                  <a:pt x="1685373" y="4284325"/>
                  <a:pt x="1678851" y="4284325"/>
                </a:cubicBezTo>
                <a:cubicBezTo>
                  <a:pt x="1648413" y="4293654"/>
                  <a:pt x="1624497" y="4278105"/>
                  <a:pt x="1596233" y="4265667"/>
                </a:cubicBezTo>
                <a:cubicBezTo>
                  <a:pt x="1583188" y="4262557"/>
                  <a:pt x="1570143" y="4256337"/>
                  <a:pt x="1557098" y="4256337"/>
                </a:cubicBezTo>
                <a:cubicBezTo>
                  <a:pt x="1544054" y="4256337"/>
                  <a:pt x="1537531" y="4262557"/>
                  <a:pt x="1544054" y="4281215"/>
                </a:cubicBezTo>
                <a:cubicBezTo>
                  <a:pt x="1546228" y="4293654"/>
                  <a:pt x="1552750" y="4306093"/>
                  <a:pt x="1544054" y="4318532"/>
                </a:cubicBezTo>
                <a:cubicBezTo>
                  <a:pt x="1535357" y="4327861"/>
                  <a:pt x="1526660" y="4315422"/>
                  <a:pt x="1520138" y="4309203"/>
                </a:cubicBezTo>
                <a:cubicBezTo>
                  <a:pt x="1509267" y="4302983"/>
                  <a:pt x="1498396" y="4296764"/>
                  <a:pt x="1485352" y="4306093"/>
                </a:cubicBezTo>
                <a:cubicBezTo>
                  <a:pt x="1400560" y="4358958"/>
                  <a:pt x="1330987" y="4315422"/>
                  <a:pt x="1270111" y="4228350"/>
                </a:cubicBezTo>
                <a:cubicBezTo>
                  <a:pt x="1257066" y="4209692"/>
                  <a:pt x="1248370" y="4203472"/>
                  <a:pt x="1233151" y="4222131"/>
                </a:cubicBezTo>
                <a:cubicBezTo>
                  <a:pt x="1204887" y="4250118"/>
                  <a:pt x="1172275" y="4250118"/>
                  <a:pt x="1139663" y="4237679"/>
                </a:cubicBezTo>
                <a:cubicBezTo>
                  <a:pt x="1102702" y="4225240"/>
                  <a:pt x="1065742" y="4200362"/>
                  <a:pt x="1026607" y="4191033"/>
                </a:cubicBezTo>
                <a:cubicBezTo>
                  <a:pt x="1004865" y="4184814"/>
                  <a:pt x="989646" y="4191033"/>
                  <a:pt x="972253" y="4209692"/>
                </a:cubicBezTo>
                <a:cubicBezTo>
                  <a:pt x="948338" y="4240789"/>
                  <a:pt x="937467" y="4237679"/>
                  <a:pt x="917900" y="4200362"/>
                </a:cubicBezTo>
                <a:cubicBezTo>
                  <a:pt x="904855" y="4178594"/>
                  <a:pt x="887462" y="4169265"/>
                  <a:pt x="867894" y="4166156"/>
                </a:cubicBezTo>
                <a:cubicBezTo>
                  <a:pt x="848327" y="4159936"/>
                  <a:pt x="830934" y="4150607"/>
                  <a:pt x="813541" y="4128839"/>
                </a:cubicBezTo>
                <a:cubicBezTo>
                  <a:pt x="791799" y="4100851"/>
                  <a:pt x="763535" y="4113290"/>
                  <a:pt x="757013" y="4156826"/>
                </a:cubicBezTo>
                <a:cubicBezTo>
                  <a:pt x="754839" y="4172375"/>
                  <a:pt x="754839" y="4187924"/>
                  <a:pt x="757013" y="4203472"/>
                </a:cubicBezTo>
                <a:cubicBezTo>
                  <a:pt x="759187" y="4234569"/>
                  <a:pt x="772232" y="4243899"/>
                  <a:pt x="791799" y="4228350"/>
                </a:cubicBezTo>
                <a:cubicBezTo>
                  <a:pt x="828760" y="4203472"/>
                  <a:pt x="854849" y="4212801"/>
                  <a:pt x="872243" y="4265667"/>
                </a:cubicBezTo>
                <a:cubicBezTo>
                  <a:pt x="874417" y="4268776"/>
                  <a:pt x="876591" y="4274996"/>
                  <a:pt x="878765" y="4281215"/>
                </a:cubicBezTo>
                <a:cubicBezTo>
                  <a:pt x="896158" y="4324751"/>
                  <a:pt x="896158" y="4324751"/>
                  <a:pt x="876591" y="4365178"/>
                </a:cubicBezTo>
                <a:cubicBezTo>
                  <a:pt x="876591" y="4368288"/>
                  <a:pt x="878765" y="4368288"/>
                  <a:pt x="878765" y="4371397"/>
                </a:cubicBezTo>
                <a:cubicBezTo>
                  <a:pt x="893984" y="4365178"/>
                  <a:pt x="907029" y="4349629"/>
                  <a:pt x="920074" y="4337190"/>
                </a:cubicBezTo>
                <a:cubicBezTo>
                  <a:pt x="941815" y="4318532"/>
                  <a:pt x="946164" y="4321642"/>
                  <a:pt x="952686" y="4352739"/>
                </a:cubicBezTo>
                <a:cubicBezTo>
                  <a:pt x="954860" y="4368288"/>
                  <a:pt x="959208" y="4377617"/>
                  <a:pt x="972253" y="4377617"/>
                </a:cubicBezTo>
                <a:cubicBezTo>
                  <a:pt x="980950" y="4377617"/>
                  <a:pt x="991821" y="4386946"/>
                  <a:pt x="1000517" y="4390056"/>
                </a:cubicBezTo>
                <a:cubicBezTo>
                  <a:pt x="1013562" y="4399385"/>
                  <a:pt x="1026607" y="4396275"/>
                  <a:pt x="1037478" y="4380726"/>
                </a:cubicBezTo>
                <a:cubicBezTo>
                  <a:pt x="1048348" y="4368288"/>
                  <a:pt x="1057045" y="4368288"/>
                  <a:pt x="1065742" y="4380726"/>
                </a:cubicBezTo>
                <a:cubicBezTo>
                  <a:pt x="1080961" y="4393165"/>
                  <a:pt x="1094005" y="4396275"/>
                  <a:pt x="1111399" y="4383836"/>
                </a:cubicBezTo>
                <a:cubicBezTo>
                  <a:pt x="1133140" y="4368288"/>
                  <a:pt x="1150533" y="4386946"/>
                  <a:pt x="1148359" y="4421153"/>
                </a:cubicBezTo>
                <a:cubicBezTo>
                  <a:pt x="1144011" y="4449140"/>
                  <a:pt x="1152707" y="4458469"/>
                  <a:pt x="1167926" y="4467799"/>
                </a:cubicBezTo>
                <a:cubicBezTo>
                  <a:pt x="1191842" y="4480237"/>
                  <a:pt x="1215758" y="4477128"/>
                  <a:pt x="1239673" y="4483347"/>
                </a:cubicBezTo>
                <a:cubicBezTo>
                  <a:pt x="1304898" y="4505115"/>
                  <a:pt x="1370122" y="4526883"/>
                  <a:pt x="1435346" y="4548651"/>
                </a:cubicBezTo>
                <a:cubicBezTo>
                  <a:pt x="1454914" y="4554871"/>
                  <a:pt x="1463610" y="4573529"/>
                  <a:pt x="1459262" y="4604626"/>
                </a:cubicBezTo>
                <a:cubicBezTo>
                  <a:pt x="1457088" y="4620175"/>
                  <a:pt x="1454914" y="4632614"/>
                  <a:pt x="1452739" y="4648162"/>
                </a:cubicBezTo>
                <a:cubicBezTo>
                  <a:pt x="1463610" y="4645053"/>
                  <a:pt x="1467958" y="4629504"/>
                  <a:pt x="1476655" y="4623285"/>
                </a:cubicBezTo>
                <a:cubicBezTo>
                  <a:pt x="1526660" y="4579749"/>
                  <a:pt x="1578840" y="4557981"/>
                  <a:pt x="1637542" y="4582858"/>
                </a:cubicBezTo>
                <a:cubicBezTo>
                  <a:pt x="1657109" y="4589078"/>
                  <a:pt x="1674502" y="4595297"/>
                  <a:pt x="1691895" y="4582858"/>
                </a:cubicBezTo>
                <a:cubicBezTo>
                  <a:pt x="1698418" y="4579749"/>
                  <a:pt x="1704940" y="4576639"/>
                  <a:pt x="1709289" y="4585968"/>
                </a:cubicBezTo>
                <a:cubicBezTo>
                  <a:pt x="1715811" y="4592187"/>
                  <a:pt x="1711463" y="4601517"/>
                  <a:pt x="1707114" y="4607736"/>
                </a:cubicBezTo>
                <a:cubicBezTo>
                  <a:pt x="1698418" y="4626394"/>
                  <a:pt x="1700592" y="4635724"/>
                  <a:pt x="1715811" y="4635724"/>
                </a:cubicBezTo>
                <a:cubicBezTo>
                  <a:pt x="1722334" y="4635724"/>
                  <a:pt x="1728856" y="4641943"/>
                  <a:pt x="1735378" y="4645053"/>
                </a:cubicBezTo>
                <a:cubicBezTo>
                  <a:pt x="1752772" y="4648162"/>
                  <a:pt x="1759294" y="4660601"/>
                  <a:pt x="1748423" y="4685479"/>
                </a:cubicBezTo>
                <a:cubicBezTo>
                  <a:pt x="1744075" y="4694808"/>
                  <a:pt x="1739727" y="4707247"/>
                  <a:pt x="1746249" y="4716576"/>
                </a:cubicBezTo>
                <a:cubicBezTo>
                  <a:pt x="1752772" y="4725905"/>
                  <a:pt x="1761468" y="4722796"/>
                  <a:pt x="1770165" y="4719686"/>
                </a:cubicBezTo>
                <a:cubicBezTo>
                  <a:pt x="1791906" y="4710357"/>
                  <a:pt x="1815822" y="4697918"/>
                  <a:pt x="1837563" y="4682369"/>
                </a:cubicBezTo>
                <a:cubicBezTo>
                  <a:pt x="1857131" y="4666821"/>
                  <a:pt x="1859305" y="4666821"/>
                  <a:pt x="1857131" y="4701028"/>
                </a:cubicBezTo>
                <a:cubicBezTo>
                  <a:pt x="1857131" y="4707247"/>
                  <a:pt x="1857131" y="4713467"/>
                  <a:pt x="1857131" y="4722796"/>
                </a:cubicBezTo>
                <a:cubicBezTo>
                  <a:pt x="1857131" y="4735235"/>
                  <a:pt x="1861479" y="4744564"/>
                  <a:pt x="1872349" y="4738344"/>
                </a:cubicBezTo>
                <a:cubicBezTo>
                  <a:pt x="1894091" y="4732125"/>
                  <a:pt x="1913658" y="4744564"/>
                  <a:pt x="1931051" y="4757003"/>
                </a:cubicBezTo>
                <a:cubicBezTo>
                  <a:pt x="1965838" y="4784990"/>
                  <a:pt x="1998450" y="4797429"/>
                  <a:pt x="2037584" y="4763222"/>
                </a:cubicBezTo>
                <a:cubicBezTo>
                  <a:pt x="2059326" y="4744564"/>
                  <a:pt x="2089764" y="4757003"/>
                  <a:pt x="2111506" y="4781880"/>
                </a:cubicBezTo>
                <a:cubicBezTo>
                  <a:pt x="2148466" y="4822307"/>
                  <a:pt x="2189775" y="4837855"/>
                  <a:pt x="2235432" y="4834746"/>
                </a:cubicBezTo>
                <a:cubicBezTo>
                  <a:pt x="2265870" y="4831636"/>
                  <a:pt x="2291960" y="4837855"/>
                  <a:pt x="2315875" y="4865843"/>
                </a:cubicBezTo>
                <a:cubicBezTo>
                  <a:pt x="2333268" y="4890721"/>
                  <a:pt x="2352836" y="4881392"/>
                  <a:pt x="2372403" y="4865843"/>
                </a:cubicBezTo>
                <a:cubicBezTo>
                  <a:pt x="2381100" y="4856514"/>
                  <a:pt x="2387622" y="4856514"/>
                  <a:pt x="2396319" y="4868953"/>
                </a:cubicBezTo>
                <a:cubicBezTo>
                  <a:pt x="2422408" y="4906269"/>
                  <a:pt x="2455021" y="4924928"/>
                  <a:pt x="2491981" y="4924928"/>
                </a:cubicBezTo>
                <a:cubicBezTo>
                  <a:pt x="2574598" y="4928037"/>
                  <a:pt x="2652868" y="4956025"/>
                  <a:pt x="2733311" y="4977793"/>
                </a:cubicBezTo>
                <a:cubicBezTo>
                  <a:pt x="2781142" y="4990232"/>
                  <a:pt x="2828973" y="4990232"/>
                  <a:pt x="2876805" y="4987122"/>
                </a:cubicBezTo>
                <a:cubicBezTo>
                  <a:pt x="2926810" y="4984012"/>
                  <a:pt x="2972467" y="4990232"/>
                  <a:pt x="3011602" y="5039987"/>
                </a:cubicBezTo>
                <a:cubicBezTo>
                  <a:pt x="3018124" y="5049316"/>
                  <a:pt x="3024647" y="5049316"/>
                  <a:pt x="3033343" y="5049316"/>
                </a:cubicBezTo>
                <a:cubicBezTo>
                  <a:pt x="3120309" y="5043097"/>
                  <a:pt x="3207275" y="5061755"/>
                  <a:pt x="3294241" y="5086633"/>
                </a:cubicBezTo>
                <a:cubicBezTo>
                  <a:pt x="3387729" y="5111511"/>
                  <a:pt x="3481217" y="5117730"/>
                  <a:pt x="3574705" y="5123950"/>
                </a:cubicBezTo>
                <a:cubicBezTo>
                  <a:pt x="3694283" y="5133279"/>
                  <a:pt x="3811687" y="5145718"/>
                  <a:pt x="3931265" y="5164376"/>
                </a:cubicBezTo>
                <a:cubicBezTo>
                  <a:pt x="3985619" y="5173705"/>
                  <a:pt x="4039972" y="5173705"/>
                  <a:pt x="4094326" y="5179925"/>
                </a:cubicBezTo>
                <a:cubicBezTo>
                  <a:pt x="4300870" y="5204803"/>
                  <a:pt x="4507413" y="5189254"/>
                  <a:pt x="4713957" y="5204803"/>
                </a:cubicBezTo>
                <a:cubicBezTo>
                  <a:pt x="4716131" y="5204803"/>
                  <a:pt x="4718306" y="5207912"/>
                  <a:pt x="4722654" y="5207912"/>
                </a:cubicBezTo>
                <a:cubicBezTo>
                  <a:pt x="4735699" y="5207912"/>
                  <a:pt x="4748744" y="5207912"/>
                  <a:pt x="4763963" y="5207912"/>
                </a:cubicBezTo>
                <a:cubicBezTo>
                  <a:pt x="4807446" y="5204803"/>
                  <a:pt x="4853103" y="5204803"/>
                  <a:pt x="4896585" y="5204803"/>
                </a:cubicBezTo>
                <a:cubicBezTo>
                  <a:pt x="4968332" y="5198583"/>
                  <a:pt x="5037905" y="5195473"/>
                  <a:pt x="5107478" y="5192364"/>
                </a:cubicBezTo>
                <a:cubicBezTo>
                  <a:pt x="5205314" y="5186144"/>
                  <a:pt x="5303151" y="5173705"/>
                  <a:pt x="5400987" y="5161266"/>
                </a:cubicBezTo>
                <a:cubicBezTo>
                  <a:pt x="5529262" y="5145718"/>
                  <a:pt x="5657536" y="5136389"/>
                  <a:pt x="5785811" y="5136389"/>
                </a:cubicBezTo>
                <a:cubicBezTo>
                  <a:pt x="5953220" y="5136389"/>
                  <a:pt x="6120629" y="5120840"/>
                  <a:pt x="6288038" y="5095962"/>
                </a:cubicBezTo>
                <a:cubicBezTo>
                  <a:pt x="6464144" y="5071085"/>
                  <a:pt x="6638076" y="5036878"/>
                  <a:pt x="6814182" y="5005780"/>
                </a:cubicBezTo>
                <a:cubicBezTo>
                  <a:pt x="6972894" y="4980903"/>
                  <a:pt x="7133781" y="4949805"/>
                  <a:pt x="7296842" y="4934257"/>
                </a:cubicBezTo>
                <a:cubicBezTo>
                  <a:pt x="7335976" y="4928037"/>
                  <a:pt x="7375111" y="4921818"/>
                  <a:pt x="7414246" y="4906269"/>
                </a:cubicBezTo>
                <a:cubicBezTo>
                  <a:pt x="7468599" y="4884501"/>
                  <a:pt x="7522953" y="4884501"/>
                  <a:pt x="7577307" y="4881392"/>
                </a:cubicBezTo>
                <a:cubicBezTo>
                  <a:pt x="7636008" y="4875172"/>
                  <a:pt x="7692536" y="4865843"/>
                  <a:pt x="7746890" y="4837855"/>
                </a:cubicBezTo>
                <a:cubicBezTo>
                  <a:pt x="7814288" y="4806758"/>
                  <a:pt x="7881687" y="4809868"/>
                  <a:pt x="7949085" y="4806758"/>
                </a:cubicBezTo>
                <a:cubicBezTo>
                  <a:pt x="7999091" y="4803648"/>
                  <a:pt x="8049096" y="4794319"/>
                  <a:pt x="8099101" y="4781880"/>
                </a:cubicBezTo>
                <a:cubicBezTo>
                  <a:pt x="8129539" y="4772551"/>
                  <a:pt x="8159977" y="4775661"/>
                  <a:pt x="8190416" y="4788100"/>
                </a:cubicBezTo>
                <a:cubicBezTo>
                  <a:pt x="8273033" y="4822307"/>
                  <a:pt x="8353476" y="4809868"/>
                  <a:pt x="8436094" y="4781880"/>
                </a:cubicBezTo>
                <a:cubicBezTo>
                  <a:pt x="8468706" y="4772551"/>
                  <a:pt x="8496970" y="4766332"/>
                  <a:pt x="8525234" y="4797429"/>
                </a:cubicBezTo>
                <a:cubicBezTo>
                  <a:pt x="8536104" y="4809868"/>
                  <a:pt x="8544801" y="4803648"/>
                  <a:pt x="8553498" y="4791210"/>
                </a:cubicBezTo>
                <a:cubicBezTo>
                  <a:pt x="8564368" y="4769442"/>
                  <a:pt x="8579587" y="4763222"/>
                  <a:pt x="8596980" y="4760112"/>
                </a:cubicBezTo>
                <a:cubicBezTo>
                  <a:pt x="8640463" y="4747674"/>
                  <a:pt x="8681772" y="4732125"/>
                  <a:pt x="8723081" y="4716576"/>
                </a:cubicBezTo>
                <a:cubicBezTo>
                  <a:pt x="8729603" y="4713467"/>
                  <a:pt x="8736126" y="4713467"/>
                  <a:pt x="8742648" y="4713467"/>
                </a:cubicBezTo>
                <a:cubicBezTo>
                  <a:pt x="8757867" y="4713467"/>
                  <a:pt x="8766564" y="4707247"/>
                  <a:pt x="8773086" y="4688589"/>
                </a:cubicBezTo>
                <a:cubicBezTo>
                  <a:pt x="8781783" y="4666821"/>
                  <a:pt x="8797002" y="4651272"/>
                  <a:pt x="8814395" y="4638833"/>
                </a:cubicBezTo>
                <a:cubicBezTo>
                  <a:pt x="8829614" y="4629504"/>
                  <a:pt x="8838311" y="4641943"/>
                  <a:pt x="8844833" y="4657492"/>
                </a:cubicBezTo>
                <a:cubicBezTo>
                  <a:pt x="8855704" y="4676150"/>
                  <a:pt x="8864400" y="4676150"/>
                  <a:pt x="8870923" y="4654382"/>
                </a:cubicBezTo>
                <a:cubicBezTo>
                  <a:pt x="8881793" y="4626394"/>
                  <a:pt x="8897012" y="4620175"/>
                  <a:pt x="8918754" y="4617065"/>
                </a:cubicBezTo>
                <a:cubicBezTo>
                  <a:pt x="8988327" y="4610846"/>
                  <a:pt x="9057899" y="4595297"/>
                  <a:pt x="9118775" y="4539322"/>
                </a:cubicBezTo>
                <a:cubicBezTo>
                  <a:pt x="9129646" y="4529993"/>
                  <a:pt x="9144865" y="4533103"/>
                  <a:pt x="9157910" y="4536212"/>
                </a:cubicBezTo>
                <a:cubicBezTo>
                  <a:pt x="9170955" y="4539322"/>
                  <a:pt x="9186174" y="4551761"/>
                  <a:pt x="9201393" y="4542432"/>
                </a:cubicBezTo>
                <a:cubicBezTo>
                  <a:pt x="9207915" y="4536212"/>
                  <a:pt x="9212264" y="4542432"/>
                  <a:pt x="9216612" y="4548651"/>
                </a:cubicBezTo>
                <a:cubicBezTo>
                  <a:pt x="9220960" y="4554871"/>
                  <a:pt x="9218786" y="4564200"/>
                  <a:pt x="9216612" y="4570419"/>
                </a:cubicBezTo>
                <a:cubicBezTo>
                  <a:pt x="9210089" y="4582858"/>
                  <a:pt x="9203567" y="4595297"/>
                  <a:pt x="9199219" y="4607736"/>
                </a:cubicBezTo>
                <a:cubicBezTo>
                  <a:pt x="9184000" y="4645053"/>
                  <a:pt x="9184000" y="4645053"/>
                  <a:pt x="9155736" y="4626394"/>
                </a:cubicBezTo>
                <a:cubicBezTo>
                  <a:pt x="9140517" y="4617065"/>
                  <a:pt x="9127472" y="4623285"/>
                  <a:pt x="9120949" y="4641943"/>
                </a:cubicBezTo>
                <a:cubicBezTo>
                  <a:pt x="9114427" y="4654382"/>
                  <a:pt x="9092686" y="4657492"/>
                  <a:pt x="9105730" y="4685479"/>
                </a:cubicBezTo>
                <a:cubicBezTo>
                  <a:pt x="9114427" y="4707247"/>
                  <a:pt x="9129646" y="4707247"/>
                  <a:pt x="9147039" y="4701028"/>
                </a:cubicBezTo>
                <a:cubicBezTo>
                  <a:pt x="9205741" y="4685479"/>
                  <a:pt x="9262269" y="4654382"/>
                  <a:pt x="9305752" y="4595297"/>
                </a:cubicBezTo>
                <a:cubicBezTo>
                  <a:pt x="9312274" y="4585968"/>
                  <a:pt x="9318797" y="4582858"/>
                  <a:pt x="9327493" y="4582858"/>
                </a:cubicBezTo>
                <a:cubicBezTo>
                  <a:pt x="9349235" y="4582858"/>
                  <a:pt x="9366628" y="4567310"/>
                  <a:pt x="9381847" y="4548651"/>
                </a:cubicBezTo>
                <a:cubicBezTo>
                  <a:pt x="9420981" y="4498896"/>
                  <a:pt x="9464464" y="4461579"/>
                  <a:pt x="9518818" y="4458469"/>
                </a:cubicBezTo>
                <a:cubicBezTo>
                  <a:pt x="9551430" y="4458469"/>
                  <a:pt x="9579694" y="4439811"/>
                  <a:pt x="9603610" y="4411824"/>
                </a:cubicBezTo>
                <a:cubicBezTo>
                  <a:pt x="9666660" y="4340300"/>
                  <a:pt x="9736233" y="4284325"/>
                  <a:pt x="9810153" y="4240789"/>
                </a:cubicBezTo>
                <a:cubicBezTo>
                  <a:pt x="9834069" y="4225240"/>
                  <a:pt x="9857985" y="4203472"/>
                  <a:pt x="9881900" y="4178594"/>
                </a:cubicBezTo>
                <a:cubicBezTo>
                  <a:pt x="9897119" y="4163046"/>
                  <a:pt x="9912338" y="4159936"/>
                  <a:pt x="9931906" y="4166156"/>
                </a:cubicBezTo>
                <a:cubicBezTo>
                  <a:pt x="9968866" y="4178594"/>
                  <a:pt x="10001478" y="4166156"/>
                  <a:pt x="10025394" y="4122619"/>
                </a:cubicBezTo>
                <a:cubicBezTo>
                  <a:pt x="10038439" y="4100851"/>
                  <a:pt x="10049309" y="4075974"/>
                  <a:pt x="10055832" y="4051096"/>
                </a:cubicBezTo>
                <a:cubicBezTo>
                  <a:pt x="10077573" y="3970243"/>
                  <a:pt x="10123230" y="3936036"/>
                  <a:pt x="10177584" y="3911158"/>
                </a:cubicBezTo>
                <a:cubicBezTo>
                  <a:pt x="10227589" y="3892500"/>
                  <a:pt x="10277595" y="3886281"/>
                  <a:pt x="10325426" y="3923597"/>
                </a:cubicBezTo>
                <a:cubicBezTo>
                  <a:pt x="10351516" y="3945365"/>
                  <a:pt x="10360212" y="3936036"/>
                  <a:pt x="10371083" y="3892500"/>
                </a:cubicBezTo>
                <a:cubicBezTo>
                  <a:pt x="10373257" y="3883171"/>
                  <a:pt x="10375431" y="3876951"/>
                  <a:pt x="10377605" y="3867622"/>
                </a:cubicBezTo>
                <a:cubicBezTo>
                  <a:pt x="10379779" y="3867622"/>
                  <a:pt x="10381954" y="3864513"/>
                  <a:pt x="10381954" y="3864513"/>
                </a:cubicBezTo>
                <a:cubicBezTo>
                  <a:pt x="10416740" y="3895610"/>
                  <a:pt x="10431959" y="3886281"/>
                  <a:pt x="10449352" y="3833415"/>
                </a:cubicBezTo>
                <a:cubicBezTo>
                  <a:pt x="10455875" y="3811647"/>
                  <a:pt x="10462397" y="3789879"/>
                  <a:pt x="10471094" y="3768111"/>
                </a:cubicBezTo>
                <a:cubicBezTo>
                  <a:pt x="10492835" y="3727685"/>
                  <a:pt x="10518925" y="3715246"/>
                  <a:pt x="10553711" y="3730795"/>
                </a:cubicBezTo>
                <a:cubicBezTo>
                  <a:pt x="10573278" y="3743233"/>
                  <a:pt x="10590672" y="3758782"/>
                  <a:pt x="10608065" y="3780550"/>
                </a:cubicBezTo>
                <a:cubicBezTo>
                  <a:pt x="10614587" y="3789879"/>
                  <a:pt x="10618935" y="3789879"/>
                  <a:pt x="10627632" y="3783660"/>
                </a:cubicBezTo>
                <a:cubicBezTo>
                  <a:pt x="10664593" y="3746343"/>
                  <a:pt x="10690682" y="3696588"/>
                  <a:pt x="10716772" y="3646832"/>
                </a:cubicBezTo>
                <a:cubicBezTo>
                  <a:pt x="10736339" y="3606406"/>
                  <a:pt x="10755907" y="3569089"/>
                  <a:pt x="10773300" y="3531772"/>
                </a:cubicBezTo>
                <a:cubicBezTo>
                  <a:pt x="10801564" y="3472688"/>
                  <a:pt x="10840698" y="3447810"/>
                  <a:pt x="10888529" y="3447810"/>
                </a:cubicBezTo>
                <a:cubicBezTo>
                  <a:pt x="10949406" y="3450920"/>
                  <a:pt x="10999411" y="3422932"/>
                  <a:pt x="11045068" y="3363848"/>
                </a:cubicBezTo>
                <a:cubicBezTo>
                  <a:pt x="11064635" y="3335860"/>
                  <a:pt x="11090725" y="3317202"/>
                  <a:pt x="11116815" y="3301653"/>
                </a:cubicBezTo>
                <a:cubicBezTo>
                  <a:pt x="11155949" y="3282995"/>
                  <a:pt x="11188562" y="3255007"/>
                  <a:pt x="11216825" y="3214581"/>
                </a:cubicBezTo>
                <a:cubicBezTo>
                  <a:pt x="11251612" y="3161716"/>
                  <a:pt x="11288572" y="3118180"/>
                  <a:pt x="11327707" y="3071534"/>
                </a:cubicBezTo>
                <a:cubicBezTo>
                  <a:pt x="11382060" y="3009340"/>
                  <a:pt x="11421195" y="2925377"/>
                  <a:pt x="11469026" y="2850744"/>
                </a:cubicBezTo>
                <a:cubicBezTo>
                  <a:pt x="11499464" y="2804098"/>
                  <a:pt x="11512509" y="2757452"/>
                  <a:pt x="11503813" y="2695257"/>
                </a:cubicBezTo>
                <a:cubicBezTo>
                  <a:pt x="11501638" y="2679709"/>
                  <a:pt x="11503813" y="2661050"/>
                  <a:pt x="11510335" y="2648612"/>
                </a:cubicBezTo>
                <a:cubicBezTo>
                  <a:pt x="11521206" y="2629953"/>
                  <a:pt x="11512509" y="2620624"/>
                  <a:pt x="11501638" y="2623734"/>
                </a:cubicBezTo>
                <a:cubicBezTo>
                  <a:pt x="11451633" y="2633063"/>
                  <a:pt x="11405976" y="2601966"/>
                  <a:pt x="11355971" y="2598856"/>
                </a:cubicBezTo>
                <a:cubicBezTo>
                  <a:pt x="11358145" y="2577088"/>
                  <a:pt x="11369016" y="2561539"/>
                  <a:pt x="11375538" y="2542881"/>
                </a:cubicBezTo>
                <a:cubicBezTo>
                  <a:pt x="11379886" y="2536662"/>
                  <a:pt x="11382060" y="2530442"/>
                  <a:pt x="11386409" y="2524223"/>
                </a:cubicBezTo>
                <a:cubicBezTo>
                  <a:pt x="11390757" y="2511784"/>
                  <a:pt x="11397279" y="2496235"/>
                  <a:pt x="11392931" y="2483796"/>
                </a:cubicBezTo>
                <a:cubicBezTo>
                  <a:pt x="11388583" y="2474467"/>
                  <a:pt x="11375538" y="2480687"/>
                  <a:pt x="11366841" y="2480687"/>
                </a:cubicBezTo>
                <a:cubicBezTo>
                  <a:pt x="11292920" y="2490016"/>
                  <a:pt x="11225522" y="2527333"/>
                  <a:pt x="11160298" y="2577088"/>
                </a:cubicBezTo>
                <a:cubicBezTo>
                  <a:pt x="11099422" y="2623734"/>
                  <a:pt x="11040720" y="2673489"/>
                  <a:pt x="10982018" y="2720135"/>
                </a:cubicBezTo>
                <a:cubicBezTo>
                  <a:pt x="10975495" y="2726355"/>
                  <a:pt x="10966799" y="2738794"/>
                  <a:pt x="10958102" y="2726355"/>
                </a:cubicBezTo>
                <a:cubicBezTo>
                  <a:pt x="10947231" y="2713916"/>
                  <a:pt x="10947231" y="2701477"/>
                  <a:pt x="10949406" y="2682819"/>
                </a:cubicBezTo>
                <a:cubicBezTo>
                  <a:pt x="10955928" y="2651722"/>
                  <a:pt x="10966799" y="2623734"/>
                  <a:pt x="10968973" y="2589527"/>
                </a:cubicBezTo>
                <a:cubicBezTo>
                  <a:pt x="10968973" y="2580198"/>
                  <a:pt x="10977669" y="2577088"/>
                  <a:pt x="10984192" y="2573979"/>
                </a:cubicBezTo>
                <a:cubicBezTo>
                  <a:pt x="11055939" y="2545991"/>
                  <a:pt x="11118989" y="2496235"/>
                  <a:pt x="11168994" y="2415383"/>
                </a:cubicBezTo>
                <a:cubicBezTo>
                  <a:pt x="11182039" y="2393614"/>
                  <a:pt x="11201606" y="2381176"/>
                  <a:pt x="11219000" y="2368737"/>
                </a:cubicBezTo>
                <a:cubicBezTo>
                  <a:pt x="11290746" y="2309652"/>
                  <a:pt x="11366841" y="2259897"/>
                  <a:pt x="11442937" y="2216361"/>
                </a:cubicBezTo>
                <a:cubicBezTo>
                  <a:pt x="11466852" y="2203922"/>
                  <a:pt x="11488594" y="2188373"/>
                  <a:pt x="11510335" y="2169715"/>
                </a:cubicBezTo>
                <a:cubicBezTo>
                  <a:pt x="11536425" y="2151056"/>
                  <a:pt x="11538599" y="2119959"/>
                  <a:pt x="11519032" y="2088862"/>
                </a:cubicBezTo>
                <a:cubicBezTo>
                  <a:pt x="11512509" y="2076423"/>
                  <a:pt x="11505987" y="2067094"/>
                  <a:pt x="11497290" y="2060874"/>
                </a:cubicBezTo>
                <a:cubicBezTo>
                  <a:pt x="11460330" y="2042216"/>
                  <a:pt x="11427717" y="2008009"/>
                  <a:pt x="11386409" y="2008009"/>
                </a:cubicBezTo>
                <a:cubicBezTo>
                  <a:pt x="11369016" y="2004899"/>
                  <a:pt x="11364667" y="1989351"/>
                  <a:pt x="11369016" y="1967583"/>
                </a:cubicBezTo>
                <a:cubicBezTo>
                  <a:pt x="11371190" y="1961363"/>
                  <a:pt x="11373364" y="1955144"/>
                  <a:pt x="11375538" y="1945815"/>
                </a:cubicBezTo>
                <a:cubicBezTo>
                  <a:pt x="11379886" y="1920937"/>
                  <a:pt x="11373364" y="1911608"/>
                  <a:pt x="11355971" y="1914717"/>
                </a:cubicBezTo>
                <a:cubicBezTo>
                  <a:pt x="11327707" y="1917827"/>
                  <a:pt x="11321184" y="1911608"/>
                  <a:pt x="11319010" y="1871181"/>
                </a:cubicBezTo>
                <a:cubicBezTo>
                  <a:pt x="11316836" y="1840084"/>
                  <a:pt x="11308140" y="1833865"/>
                  <a:pt x="11288572" y="1849413"/>
                </a:cubicBezTo>
                <a:cubicBezTo>
                  <a:pt x="11277701" y="1855633"/>
                  <a:pt x="11271179" y="1868072"/>
                  <a:pt x="11264657" y="1880511"/>
                </a:cubicBezTo>
                <a:cubicBezTo>
                  <a:pt x="11260308" y="1886730"/>
                  <a:pt x="11251612" y="1896059"/>
                  <a:pt x="11245089" y="1889840"/>
                </a:cubicBezTo>
                <a:cubicBezTo>
                  <a:pt x="11238567" y="1883620"/>
                  <a:pt x="11242915" y="1871181"/>
                  <a:pt x="11245089" y="1861852"/>
                </a:cubicBezTo>
                <a:cubicBezTo>
                  <a:pt x="11255960" y="1836974"/>
                  <a:pt x="11264657" y="1812097"/>
                  <a:pt x="11275527" y="1787219"/>
                </a:cubicBezTo>
                <a:cubicBezTo>
                  <a:pt x="11245089" y="1790329"/>
                  <a:pt x="11216825" y="1771670"/>
                  <a:pt x="11186387" y="1774780"/>
                </a:cubicBezTo>
                <a:cubicBezTo>
                  <a:pt x="11151601" y="1777890"/>
                  <a:pt x="11142904" y="1787219"/>
                  <a:pt x="11147253" y="1840084"/>
                </a:cubicBezTo>
                <a:cubicBezTo>
                  <a:pt x="11147253" y="1849413"/>
                  <a:pt x="11147253" y="1855633"/>
                  <a:pt x="11145079" y="1864962"/>
                </a:cubicBezTo>
                <a:cubicBezTo>
                  <a:pt x="11145079" y="1874291"/>
                  <a:pt x="11138556" y="1880511"/>
                  <a:pt x="11132034" y="1877401"/>
                </a:cubicBezTo>
                <a:cubicBezTo>
                  <a:pt x="11125511" y="1877401"/>
                  <a:pt x="11123337" y="1871181"/>
                  <a:pt x="11121163" y="1861852"/>
                </a:cubicBezTo>
                <a:cubicBezTo>
                  <a:pt x="11112466" y="1815206"/>
                  <a:pt x="11125511" y="1762341"/>
                  <a:pt x="11153775" y="1731244"/>
                </a:cubicBezTo>
                <a:cubicBezTo>
                  <a:pt x="11171168" y="1712585"/>
                  <a:pt x="11182039" y="1687708"/>
                  <a:pt x="11188562" y="1656611"/>
                </a:cubicBezTo>
                <a:cubicBezTo>
                  <a:pt x="11205955" y="1581977"/>
                  <a:pt x="11223348" y="1563319"/>
                  <a:pt x="11277701" y="1566429"/>
                </a:cubicBezTo>
                <a:cubicBezTo>
                  <a:pt x="11297269" y="1569538"/>
                  <a:pt x="11314662" y="1566429"/>
                  <a:pt x="11332055" y="1560209"/>
                </a:cubicBezTo>
                <a:cubicBezTo>
                  <a:pt x="11392931" y="1535331"/>
                  <a:pt x="11460330" y="1535331"/>
                  <a:pt x="11519032" y="1494905"/>
                </a:cubicBezTo>
                <a:cubicBezTo>
                  <a:pt x="11529902" y="1485576"/>
                  <a:pt x="11540773" y="1476247"/>
                  <a:pt x="11551644" y="1473137"/>
                </a:cubicBezTo>
                <a:cubicBezTo>
                  <a:pt x="11573385" y="1457588"/>
                  <a:pt x="11586430" y="1438930"/>
                  <a:pt x="11590778" y="1401613"/>
                </a:cubicBezTo>
                <a:cubicBezTo>
                  <a:pt x="11597301" y="1351858"/>
                  <a:pt x="11612520" y="1342529"/>
                  <a:pt x="11649480" y="1354968"/>
                </a:cubicBezTo>
                <a:cubicBezTo>
                  <a:pt x="11669048" y="1361187"/>
                  <a:pt x="11690789" y="1358077"/>
                  <a:pt x="11712531" y="1345639"/>
                </a:cubicBezTo>
                <a:cubicBezTo>
                  <a:pt x="11732098" y="1336309"/>
                  <a:pt x="11753839" y="1320761"/>
                  <a:pt x="11777755" y="1317651"/>
                </a:cubicBezTo>
                <a:cubicBezTo>
                  <a:pt x="11799496" y="1314541"/>
                  <a:pt x="11810367" y="1292773"/>
                  <a:pt x="11819064" y="1264786"/>
                </a:cubicBezTo>
                <a:cubicBezTo>
                  <a:pt x="11829934" y="1215030"/>
                  <a:pt x="11842979" y="1193262"/>
                  <a:pt x="11877766" y="1165275"/>
                </a:cubicBezTo>
                <a:cubicBezTo>
                  <a:pt x="11882114" y="1180823"/>
                  <a:pt x="11879940" y="1193262"/>
                  <a:pt x="11882114" y="1211920"/>
                </a:cubicBezTo>
                <a:cubicBezTo>
                  <a:pt x="11906029" y="1202591"/>
                  <a:pt x="11925597" y="1180823"/>
                  <a:pt x="11938642" y="1152836"/>
                </a:cubicBezTo>
                <a:cubicBezTo>
                  <a:pt x="11956035" y="1112409"/>
                  <a:pt x="11971254" y="1068873"/>
                  <a:pt x="11986473" y="1025337"/>
                </a:cubicBezTo>
                <a:cubicBezTo>
                  <a:pt x="12019085" y="944484"/>
                  <a:pt x="12001692" y="876071"/>
                  <a:pt x="11966906" y="810766"/>
                </a:cubicBezTo>
                <a:cubicBezTo>
                  <a:pt x="11936467" y="751682"/>
                  <a:pt x="11897333" y="705036"/>
                  <a:pt x="11877766" y="636622"/>
                </a:cubicBezTo>
                <a:cubicBezTo>
                  <a:pt x="11860372" y="645951"/>
                  <a:pt x="11856024" y="667719"/>
                  <a:pt x="11845153" y="683268"/>
                </a:cubicBezTo>
                <a:cubicBezTo>
                  <a:pt x="11832109" y="711255"/>
                  <a:pt x="11814715" y="714365"/>
                  <a:pt x="11806019" y="683268"/>
                </a:cubicBezTo>
                <a:cubicBezTo>
                  <a:pt x="11788626" y="627293"/>
                  <a:pt x="11769058" y="621073"/>
                  <a:pt x="11732098" y="642841"/>
                </a:cubicBezTo>
                <a:cubicBezTo>
                  <a:pt x="11706008" y="658390"/>
                  <a:pt x="11677744" y="658390"/>
                  <a:pt x="11649480" y="664610"/>
                </a:cubicBezTo>
                <a:cubicBezTo>
                  <a:pt x="11619042" y="670829"/>
                  <a:pt x="11597301" y="695707"/>
                  <a:pt x="11584256" y="733023"/>
                </a:cubicBezTo>
                <a:cubicBezTo>
                  <a:pt x="11577734" y="748572"/>
                  <a:pt x="11573385" y="770340"/>
                  <a:pt x="11555992" y="776560"/>
                </a:cubicBezTo>
                <a:cubicBezTo>
                  <a:pt x="11555992" y="748572"/>
                  <a:pt x="11562515" y="723694"/>
                  <a:pt x="11575559" y="701926"/>
                </a:cubicBezTo>
                <a:cubicBezTo>
                  <a:pt x="11588604" y="673939"/>
                  <a:pt x="11603823" y="645951"/>
                  <a:pt x="11619042" y="617964"/>
                </a:cubicBezTo>
                <a:cubicBezTo>
                  <a:pt x="11629913" y="602415"/>
                  <a:pt x="11634261" y="586867"/>
                  <a:pt x="11623391" y="565098"/>
                </a:cubicBezTo>
                <a:cubicBezTo>
                  <a:pt x="11610346" y="543330"/>
                  <a:pt x="11599475" y="540221"/>
                  <a:pt x="11588604" y="565098"/>
                </a:cubicBezTo>
                <a:cubicBezTo>
                  <a:pt x="11571211" y="596196"/>
                  <a:pt x="11547295" y="608634"/>
                  <a:pt x="11523380" y="621073"/>
                </a:cubicBezTo>
                <a:cubicBezTo>
                  <a:pt x="11503813" y="633512"/>
                  <a:pt x="11482071" y="645951"/>
                  <a:pt x="11462504" y="658390"/>
                </a:cubicBezTo>
                <a:cubicBezTo>
                  <a:pt x="11460330" y="658390"/>
                  <a:pt x="11458156" y="661500"/>
                  <a:pt x="11458156" y="661500"/>
                </a:cubicBezTo>
                <a:cubicBezTo>
                  <a:pt x="11455981" y="661500"/>
                  <a:pt x="11453807" y="661500"/>
                  <a:pt x="11451633" y="661500"/>
                </a:cubicBezTo>
                <a:cubicBezTo>
                  <a:pt x="11453807" y="661500"/>
                  <a:pt x="11453807" y="658390"/>
                  <a:pt x="11455981" y="658390"/>
                </a:cubicBezTo>
                <a:cubicBezTo>
                  <a:pt x="11455981" y="655280"/>
                  <a:pt x="11455981" y="652171"/>
                  <a:pt x="11458156" y="652171"/>
                </a:cubicBezTo>
                <a:cubicBezTo>
                  <a:pt x="11471200" y="627293"/>
                  <a:pt x="11486419" y="602415"/>
                  <a:pt x="11499464" y="577537"/>
                </a:cubicBezTo>
                <a:cubicBezTo>
                  <a:pt x="11503813" y="568208"/>
                  <a:pt x="11510335" y="558879"/>
                  <a:pt x="11510335" y="543330"/>
                </a:cubicBezTo>
                <a:cubicBezTo>
                  <a:pt x="11510335" y="530891"/>
                  <a:pt x="11505987" y="524672"/>
                  <a:pt x="11499464" y="518453"/>
                </a:cubicBezTo>
                <a:cubicBezTo>
                  <a:pt x="11490768" y="512233"/>
                  <a:pt x="11486419" y="518453"/>
                  <a:pt x="11479897" y="524672"/>
                </a:cubicBezTo>
                <a:cubicBezTo>
                  <a:pt x="11477723" y="527782"/>
                  <a:pt x="11477723" y="530891"/>
                  <a:pt x="11475549" y="530891"/>
                </a:cubicBezTo>
                <a:cubicBezTo>
                  <a:pt x="11466852" y="596196"/>
                  <a:pt x="11423369" y="617964"/>
                  <a:pt x="11397279" y="661500"/>
                </a:cubicBezTo>
                <a:cubicBezTo>
                  <a:pt x="11384235" y="680158"/>
                  <a:pt x="11371190" y="683268"/>
                  <a:pt x="11358145" y="664610"/>
                </a:cubicBezTo>
                <a:cubicBezTo>
                  <a:pt x="11347274" y="652171"/>
                  <a:pt x="11340752" y="658390"/>
                  <a:pt x="11338578" y="677048"/>
                </a:cubicBezTo>
                <a:cubicBezTo>
                  <a:pt x="11336403" y="708146"/>
                  <a:pt x="11325533" y="720584"/>
                  <a:pt x="11303791" y="717475"/>
                </a:cubicBezTo>
                <a:cubicBezTo>
                  <a:pt x="11277701" y="717475"/>
                  <a:pt x="11253786" y="729914"/>
                  <a:pt x="11234219" y="751682"/>
                </a:cubicBezTo>
                <a:cubicBezTo>
                  <a:pt x="11195084" y="785889"/>
                  <a:pt x="11155949" y="810766"/>
                  <a:pt x="11110292" y="823205"/>
                </a:cubicBezTo>
                <a:cubicBezTo>
                  <a:pt x="11110292" y="823205"/>
                  <a:pt x="11108118" y="823205"/>
                  <a:pt x="11105944" y="823205"/>
                </a:cubicBezTo>
                <a:cubicBezTo>
                  <a:pt x="11105944" y="820096"/>
                  <a:pt x="11108118" y="820096"/>
                  <a:pt x="11108118" y="820096"/>
                </a:cubicBezTo>
                <a:cubicBezTo>
                  <a:pt x="11108118" y="804547"/>
                  <a:pt x="11110292" y="792108"/>
                  <a:pt x="11108118" y="776560"/>
                </a:cubicBezTo>
                <a:cubicBezTo>
                  <a:pt x="11103770" y="736133"/>
                  <a:pt x="11116815" y="711255"/>
                  <a:pt x="11138556" y="686378"/>
                </a:cubicBezTo>
                <a:cubicBezTo>
                  <a:pt x="11149427" y="670829"/>
                  <a:pt x="11158123" y="670829"/>
                  <a:pt x="11166820" y="692597"/>
                </a:cubicBezTo>
                <a:cubicBezTo>
                  <a:pt x="11175517" y="711255"/>
                  <a:pt x="11175517" y="739243"/>
                  <a:pt x="11190736" y="745462"/>
                </a:cubicBezTo>
                <a:cubicBezTo>
                  <a:pt x="11208129" y="754791"/>
                  <a:pt x="11214651" y="723694"/>
                  <a:pt x="11229870" y="717475"/>
                </a:cubicBezTo>
                <a:cubicBezTo>
                  <a:pt x="11251612" y="705036"/>
                  <a:pt x="11258134" y="680158"/>
                  <a:pt x="11253786" y="649061"/>
                </a:cubicBezTo>
                <a:cubicBezTo>
                  <a:pt x="11251612" y="630403"/>
                  <a:pt x="11249438" y="611744"/>
                  <a:pt x="11247263" y="593086"/>
                </a:cubicBezTo>
                <a:cubicBezTo>
                  <a:pt x="11245089" y="561989"/>
                  <a:pt x="11229870" y="546440"/>
                  <a:pt x="11210303" y="552660"/>
                </a:cubicBezTo>
                <a:cubicBezTo>
                  <a:pt x="11199432" y="555769"/>
                  <a:pt x="11190736" y="568208"/>
                  <a:pt x="11177691" y="558879"/>
                </a:cubicBezTo>
                <a:cubicBezTo>
                  <a:pt x="11162472" y="543330"/>
                  <a:pt x="11149427" y="527782"/>
                  <a:pt x="11140730" y="502904"/>
                </a:cubicBezTo>
                <a:cubicBezTo>
                  <a:pt x="11134208" y="487355"/>
                  <a:pt x="11127685" y="468697"/>
                  <a:pt x="11118989" y="453148"/>
                </a:cubicBezTo>
                <a:cubicBezTo>
                  <a:pt x="11095073" y="412722"/>
                  <a:pt x="11062461" y="403393"/>
                  <a:pt x="11029849" y="403393"/>
                </a:cubicBezTo>
                <a:cubicBezTo>
                  <a:pt x="11003759" y="403393"/>
                  <a:pt x="11001585" y="394064"/>
                  <a:pt x="11010282" y="362967"/>
                </a:cubicBezTo>
                <a:cubicBezTo>
                  <a:pt x="11016804" y="344308"/>
                  <a:pt x="11025501" y="328760"/>
                  <a:pt x="11027675" y="303882"/>
                </a:cubicBezTo>
                <a:cubicBezTo>
                  <a:pt x="10986366" y="353637"/>
                  <a:pt x="10940709" y="356747"/>
                  <a:pt x="10895052" y="372296"/>
                </a:cubicBezTo>
                <a:cubicBezTo>
                  <a:pt x="10860266" y="381625"/>
                  <a:pt x="10829828" y="403393"/>
                  <a:pt x="10810260" y="446929"/>
                </a:cubicBezTo>
                <a:cubicBezTo>
                  <a:pt x="10808086" y="446929"/>
                  <a:pt x="10805912" y="446929"/>
                  <a:pt x="10805912" y="446929"/>
                </a:cubicBezTo>
                <a:cubicBezTo>
                  <a:pt x="10784171" y="397174"/>
                  <a:pt x="10775474" y="397174"/>
                  <a:pt x="10747210" y="437600"/>
                </a:cubicBezTo>
                <a:cubicBezTo>
                  <a:pt x="10738513" y="450039"/>
                  <a:pt x="10729817" y="462478"/>
                  <a:pt x="10721120" y="474917"/>
                </a:cubicBezTo>
                <a:cubicBezTo>
                  <a:pt x="10714598" y="481136"/>
                  <a:pt x="10708075" y="481136"/>
                  <a:pt x="10708075" y="465587"/>
                </a:cubicBezTo>
                <a:cubicBezTo>
                  <a:pt x="10705901" y="428271"/>
                  <a:pt x="10714598" y="400283"/>
                  <a:pt x="10734165" y="375405"/>
                </a:cubicBezTo>
                <a:cubicBezTo>
                  <a:pt x="10749384" y="356747"/>
                  <a:pt x="10766777" y="341198"/>
                  <a:pt x="10779822" y="319430"/>
                </a:cubicBezTo>
                <a:cubicBezTo>
                  <a:pt x="10758081" y="297662"/>
                  <a:pt x="10736339" y="294553"/>
                  <a:pt x="10714598" y="313211"/>
                </a:cubicBezTo>
                <a:cubicBezTo>
                  <a:pt x="10714598" y="288333"/>
                  <a:pt x="10725469" y="272785"/>
                  <a:pt x="10734165" y="254126"/>
                </a:cubicBezTo>
                <a:cubicBezTo>
                  <a:pt x="10742862" y="238578"/>
                  <a:pt x="10749384" y="223029"/>
                  <a:pt x="10749384" y="204371"/>
                </a:cubicBezTo>
                <a:cubicBezTo>
                  <a:pt x="10749384" y="188822"/>
                  <a:pt x="10745036" y="182603"/>
                  <a:pt x="10734165" y="188822"/>
                </a:cubicBezTo>
                <a:cubicBezTo>
                  <a:pt x="10710250" y="204371"/>
                  <a:pt x="10695031" y="229249"/>
                  <a:pt x="10681986" y="260346"/>
                </a:cubicBezTo>
                <a:cubicBezTo>
                  <a:pt x="10668941" y="291443"/>
                  <a:pt x="10658070" y="322540"/>
                  <a:pt x="10642851" y="353637"/>
                </a:cubicBezTo>
                <a:cubicBezTo>
                  <a:pt x="10645025" y="338089"/>
                  <a:pt x="10645025" y="319430"/>
                  <a:pt x="10647199" y="300772"/>
                </a:cubicBezTo>
                <a:cubicBezTo>
                  <a:pt x="10649374" y="288333"/>
                  <a:pt x="10647199" y="272785"/>
                  <a:pt x="10636329" y="269675"/>
                </a:cubicBezTo>
                <a:cubicBezTo>
                  <a:pt x="10623284" y="266565"/>
                  <a:pt x="10610239" y="269675"/>
                  <a:pt x="10608065" y="291443"/>
                </a:cubicBezTo>
                <a:cubicBezTo>
                  <a:pt x="10605891" y="316321"/>
                  <a:pt x="10597194" y="341198"/>
                  <a:pt x="10603716" y="369186"/>
                </a:cubicBezTo>
                <a:cubicBezTo>
                  <a:pt x="10603716" y="372296"/>
                  <a:pt x="10605891" y="381625"/>
                  <a:pt x="10599368" y="378515"/>
                </a:cubicBezTo>
                <a:cubicBezTo>
                  <a:pt x="10581975" y="372296"/>
                  <a:pt x="10573278" y="394064"/>
                  <a:pt x="10564582" y="406503"/>
                </a:cubicBezTo>
                <a:cubicBezTo>
                  <a:pt x="10553711" y="425161"/>
                  <a:pt x="10542840" y="428271"/>
                  <a:pt x="10531970" y="403393"/>
                </a:cubicBezTo>
                <a:cubicBezTo>
                  <a:pt x="10521099" y="375405"/>
                  <a:pt x="10516751" y="378515"/>
                  <a:pt x="10503706" y="403393"/>
                </a:cubicBezTo>
                <a:cubicBezTo>
                  <a:pt x="10488487" y="434490"/>
                  <a:pt x="10466745" y="437600"/>
                  <a:pt x="10442830" y="443819"/>
                </a:cubicBezTo>
                <a:cubicBezTo>
                  <a:pt x="10431959" y="443819"/>
                  <a:pt x="10421088" y="446929"/>
                  <a:pt x="10410218" y="450039"/>
                </a:cubicBezTo>
                <a:cubicBezTo>
                  <a:pt x="10384128" y="453148"/>
                  <a:pt x="10364560" y="474917"/>
                  <a:pt x="10351516" y="506014"/>
                </a:cubicBezTo>
                <a:cubicBezTo>
                  <a:pt x="10316729" y="599305"/>
                  <a:pt x="10260202" y="630403"/>
                  <a:pt x="10190629" y="636622"/>
                </a:cubicBezTo>
                <a:cubicBezTo>
                  <a:pt x="10181932" y="636622"/>
                  <a:pt x="10171062" y="633512"/>
                  <a:pt x="10162365" y="633512"/>
                </a:cubicBezTo>
                <a:cubicBezTo>
                  <a:pt x="10131927" y="636622"/>
                  <a:pt x="10114534" y="655280"/>
                  <a:pt x="10108011" y="695707"/>
                </a:cubicBezTo>
                <a:cubicBezTo>
                  <a:pt x="10099315" y="739243"/>
                  <a:pt x="10090618" y="748572"/>
                  <a:pt x="10058006" y="751682"/>
                </a:cubicBezTo>
                <a:cubicBezTo>
                  <a:pt x="10047135" y="754791"/>
                  <a:pt x="10034090" y="751682"/>
                  <a:pt x="10023220" y="761011"/>
                </a:cubicBezTo>
                <a:cubicBezTo>
                  <a:pt x="10018871" y="764121"/>
                  <a:pt x="10014523" y="761011"/>
                  <a:pt x="10010175" y="754791"/>
                </a:cubicBezTo>
                <a:cubicBezTo>
                  <a:pt x="9999304" y="733023"/>
                  <a:pt x="9988433" y="742353"/>
                  <a:pt x="9979737" y="761011"/>
                </a:cubicBezTo>
                <a:cubicBezTo>
                  <a:pt x="9971040" y="773450"/>
                  <a:pt x="9964518" y="785889"/>
                  <a:pt x="9955821" y="798327"/>
                </a:cubicBezTo>
                <a:cubicBezTo>
                  <a:pt x="9947125" y="813876"/>
                  <a:pt x="9938428" y="807657"/>
                  <a:pt x="9934080" y="788998"/>
                </a:cubicBezTo>
                <a:cubicBezTo>
                  <a:pt x="9929731" y="773450"/>
                  <a:pt x="9934080" y="754791"/>
                  <a:pt x="9938428" y="739243"/>
                </a:cubicBezTo>
                <a:cubicBezTo>
                  <a:pt x="9942776" y="720584"/>
                  <a:pt x="9947125" y="701926"/>
                  <a:pt x="9947125" y="683268"/>
                </a:cubicBezTo>
                <a:cubicBezTo>
                  <a:pt x="9949299" y="673939"/>
                  <a:pt x="9947125" y="664610"/>
                  <a:pt x="9940602" y="658390"/>
                </a:cubicBezTo>
                <a:cubicBezTo>
                  <a:pt x="9934080" y="652171"/>
                  <a:pt x="9929731" y="661500"/>
                  <a:pt x="9925383" y="664610"/>
                </a:cubicBezTo>
                <a:cubicBezTo>
                  <a:pt x="9871030" y="717475"/>
                  <a:pt x="9825372" y="785889"/>
                  <a:pt x="9775367" y="844973"/>
                </a:cubicBezTo>
                <a:cubicBezTo>
                  <a:pt x="9740581" y="885400"/>
                  <a:pt x="9703620" y="919607"/>
                  <a:pt x="9664486" y="941375"/>
                </a:cubicBezTo>
                <a:cubicBezTo>
                  <a:pt x="9660137" y="944484"/>
                  <a:pt x="9653615" y="953814"/>
                  <a:pt x="9649267" y="944484"/>
                </a:cubicBezTo>
                <a:cubicBezTo>
                  <a:pt x="9644918" y="938265"/>
                  <a:pt x="9651441" y="932045"/>
                  <a:pt x="9653615" y="925826"/>
                </a:cubicBezTo>
                <a:cubicBezTo>
                  <a:pt x="9657963" y="913387"/>
                  <a:pt x="9666660" y="900948"/>
                  <a:pt x="9657963" y="888509"/>
                </a:cubicBezTo>
                <a:cubicBezTo>
                  <a:pt x="9651441" y="876071"/>
                  <a:pt x="9640570" y="885400"/>
                  <a:pt x="9634048" y="891619"/>
                </a:cubicBezTo>
                <a:cubicBezTo>
                  <a:pt x="9623177" y="897839"/>
                  <a:pt x="9610132" y="907168"/>
                  <a:pt x="9599261" y="913387"/>
                </a:cubicBezTo>
                <a:cubicBezTo>
                  <a:pt x="9590565" y="916497"/>
                  <a:pt x="9581868" y="919607"/>
                  <a:pt x="9575346" y="907168"/>
                </a:cubicBezTo>
                <a:cubicBezTo>
                  <a:pt x="9568823" y="891619"/>
                  <a:pt x="9570997" y="882290"/>
                  <a:pt x="9579694" y="869851"/>
                </a:cubicBezTo>
                <a:cubicBezTo>
                  <a:pt x="9592739" y="857412"/>
                  <a:pt x="9605784" y="844973"/>
                  <a:pt x="9605784" y="820096"/>
                </a:cubicBezTo>
                <a:cubicBezTo>
                  <a:pt x="9607958" y="804547"/>
                  <a:pt x="9605784" y="798327"/>
                  <a:pt x="9592739" y="798327"/>
                </a:cubicBezTo>
                <a:cubicBezTo>
                  <a:pt x="9547082" y="804547"/>
                  <a:pt x="9507947" y="832534"/>
                  <a:pt x="9470987" y="869851"/>
                </a:cubicBezTo>
                <a:cubicBezTo>
                  <a:pt x="9444897" y="894729"/>
                  <a:pt x="9420981" y="932045"/>
                  <a:pt x="9388369" y="941375"/>
                </a:cubicBezTo>
                <a:cubicBezTo>
                  <a:pt x="9377499" y="944484"/>
                  <a:pt x="9373150" y="956923"/>
                  <a:pt x="9379673" y="972472"/>
                </a:cubicBezTo>
                <a:cubicBezTo>
                  <a:pt x="9384021" y="981801"/>
                  <a:pt x="9386195" y="994240"/>
                  <a:pt x="9392718" y="1009789"/>
                </a:cubicBezTo>
                <a:cubicBezTo>
                  <a:pt x="9364454" y="994240"/>
                  <a:pt x="9340538" y="1000459"/>
                  <a:pt x="9314448" y="1003569"/>
                </a:cubicBezTo>
                <a:cubicBezTo>
                  <a:pt x="9294881" y="1006679"/>
                  <a:pt x="9275314" y="997350"/>
                  <a:pt x="9264443" y="972472"/>
                </a:cubicBezTo>
                <a:cubicBezTo>
                  <a:pt x="9260095" y="960033"/>
                  <a:pt x="9255746" y="956923"/>
                  <a:pt x="9247050" y="963143"/>
                </a:cubicBezTo>
                <a:cubicBezTo>
                  <a:pt x="9225308" y="975582"/>
                  <a:pt x="9203567" y="981801"/>
                  <a:pt x="9181825" y="981801"/>
                </a:cubicBezTo>
                <a:cubicBezTo>
                  <a:pt x="9151387" y="981801"/>
                  <a:pt x="9123124" y="984911"/>
                  <a:pt x="9094860" y="1003569"/>
                </a:cubicBezTo>
                <a:cubicBezTo>
                  <a:pt x="9075292" y="1019118"/>
                  <a:pt x="9068770" y="1009789"/>
                  <a:pt x="9062247" y="978691"/>
                </a:cubicBezTo>
                <a:cubicBezTo>
                  <a:pt x="9060073" y="969362"/>
                  <a:pt x="9064422" y="953814"/>
                  <a:pt x="9051377" y="953814"/>
                </a:cubicBezTo>
                <a:cubicBezTo>
                  <a:pt x="9040506" y="953814"/>
                  <a:pt x="9033984" y="960033"/>
                  <a:pt x="9027461" y="972472"/>
                </a:cubicBezTo>
                <a:cubicBezTo>
                  <a:pt x="9025287" y="972472"/>
                  <a:pt x="9025287" y="975582"/>
                  <a:pt x="9025287" y="978691"/>
                </a:cubicBezTo>
                <a:cubicBezTo>
                  <a:pt x="9007894" y="1016008"/>
                  <a:pt x="9003546" y="1019118"/>
                  <a:pt x="8975282" y="1009789"/>
                </a:cubicBezTo>
                <a:cubicBezTo>
                  <a:pt x="8964411" y="1006679"/>
                  <a:pt x="8960063" y="1003569"/>
                  <a:pt x="8955714" y="1022227"/>
                </a:cubicBezTo>
                <a:cubicBezTo>
                  <a:pt x="8944844" y="1059544"/>
                  <a:pt x="8899187" y="1075093"/>
                  <a:pt x="8873097" y="1056434"/>
                </a:cubicBezTo>
                <a:cubicBezTo>
                  <a:pt x="8823092" y="1016008"/>
                  <a:pt x="8810047" y="1016008"/>
                  <a:pt x="8768738" y="1071983"/>
                </a:cubicBezTo>
                <a:cubicBezTo>
                  <a:pt x="8757867" y="1084422"/>
                  <a:pt x="8746996" y="1084422"/>
                  <a:pt x="8736126" y="1071983"/>
                </a:cubicBezTo>
                <a:cubicBezTo>
                  <a:pt x="8725255" y="1059544"/>
                  <a:pt x="8716558" y="1047105"/>
                  <a:pt x="8703514" y="1034666"/>
                </a:cubicBezTo>
                <a:cubicBezTo>
                  <a:pt x="8703514" y="1056434"/>
                  <a:pt x="8712210" y="1071983"/>
                  <a:pt x="8714384" y="1093751"/>
                </a:cubicBezTo>
                <a:cubicBezTo>
                  <a:pt x="8714384" y="1115519"/>
                  <a:pt x="8707862" y="1127958"/>
                  <a:pt x="8692643" y="1134177"/>
                </a:cubicBezTo>
                <a:cubicBezTo>
                  <a:pt x="8679598" y="1140397"/>
                  <a:pt x="8668727" y="1143507"/>
                  <a:pt x="8655682" y="1146616"/>
                </a:cubicBezTo>
                <a:cubicBezTo>
                  <a:pt x="8638289" y="1152836"/>
                  <a:pt x="8631767" y="1146616"/>
                  <a:pt x="8631767" y="1118629"/>
                </a:cubicBezTo>
                <a:cubicBezTo>
                  <a:pt x="8633941" y="1106190"/>
                  <a:pt x="8633941" y="1093751"/>
                  <a:pt x="8633941" y="1081312"/>
                </a:cubicBezTo>
                <a:cubicBezTo>
                  <a:pt x="8625244" y="1093751"/>
                  <a:pt x="8616548" y="1106190"/>
                  <a:pt x="8607851" y="1115519"/>
                </a:cubicBezTo>
                <a:cubicBezTo>
                  <a:pt x="8577413" y="1159055"/>
                  <a:pt x="8533930" y="1165275"/>
                  <a:pt x="8496970" y="1131068"/>
                </a:cubicBezTo>
                <a:cubicBezTo>
                  <a:pt x="8488273" y="1121739"/>
                  <a:pt x="8488273" y="1109300"/>
                  <a:pt x="8483925" y="1096861"/>
                </a:cubicBezTo>
                <a:cubicBezTo>
                  <a:pt x="8479576" y="1081312"/>
                  <a:pt x="8473054" y="1078202"/>
                  <a:pt x="8466532" y="1090641"/>
                </a:cubicBezTo>
                <a:cubicBezTo>
                  <a:pt x="8457835" y="1103080"/>
                  <a:pt x="8451312" y="1115519"/>
                  <a:pt x="8442616" y="1127958"/>
                </a:cubicBezTo>
                <a:cubicBezTo>
                  <a:pt x="8436094" y="1137287"/>
                  <a:pt x="8429571" y="1140397"/>
                  <a:pt x="8420874" y="1131068"/>
                </a:cubicBezTo>
                <a:cubicBezTo>
                  <a:pt x="8412178" y="1121739"/>
                  <a:pt x="8416526" y="1109300"/>
                  <a:pt x="8423049" y="1099971"/>
                </a:cubicBezTo>
                <a:cubicBezTo>
                  <a:pt x="8429571" y="1093751"/>
                  <a:pt x="8429571" y="1081312"/>
                  <a:pt x="8431746" y="1071983"/>
                </a:cubicBezTo>
                <a:cubicBezTo>
                  <a:pt x="8436094" y="1047105"/>
                  <a:pt x="8442616" y="1028447"/>
                  <a:pt x="8460010" y="1009789"/>
                </a:cubicBezTo>
                <a:cubicBezTo>
                  <a:pt x="8416526" y="1016008"/>
                  <a:pt x="8377392" y="994240"/>
                  <a:pt x="8338257" y="1000459"/>
                </a:cubicBezTo>
                <a:cubicBezTo>
                  <a:pt x="8331735" y="1003569"/>
                  <a:pt x="8323038" y="1003569"/>
                  <a:pt x="8316516" y="1006679"/>
                </a:cubicBezTo>
                <a:cubicBezTo>
                  <a:pt x="8290426" y="1028447"/>
                  <a:pt x="8268685" y="1050215"/>
                  <a:pt x="8233898" y="1025337"/>
                </a:cubicBezTo>
                <a:cubicBezTo>
                  <a:pt x="8218679" y="1012898"/>
                  <a:pt x="8192590" y="1037776"/>
                  <a:pt x="8183893" y="1065764"/>
                </a:cubicBezTo>
                <a:cubicBezTo>
                  <a:pt x="8177371" y="1087532"/>
                  <a:pt x="8170848" y="1109300"/>
                  <a:pt x="8151281" y="1112409"/>
                </a:cubicBezTo>
                <a:cubicBezTo>
                  <a:pt x="8127365" y="1115519"/>
                  <a:pt x="8107798" y="1109300"/>
                  <a:pt x="8090405" y="1084422"/>
                </a:cubicBezTo>
                <a:cubicBezTo>
                  <a:pt x="8086057" y="1078202"/>
                  <a:pt x="8081708" y="1068873"/>
                  <a:pt x="8075186" y="1062654"/>
                </a:cubicBezTo>
                <a:cubicBezTo>
                  <a:pt x="8055618" y="1034666"/>
                  <a:pt x="8042574" y="1034666"/>
                  <a:pt x="8020832" y="1059544"/>
                </a:cubicBezTo>
                <a:cubicBezTo>
                  <a:pt x="8005613" y="1081312"/>
                  <a:pt x="7994742" y="1090641"/>
                  <a:pt x="7975175" y="1065764"/>
                </a:cubicBezTo>
                <a:cubicBezTo>
                  <a:pt x="7957782" y="1040886"/>
                  <a:pt x="7933866" y="1043995"/>
                  <a:pt x="7912125" y="1050215"/>
                </a:cubicBezTo>
                <a:cubicBezTo>
                  <a:pt x="7892558" y="1053325"/>
                  <a:pt x="7872990" y="1053325"/>
                  <a:pt x="7853423" y="1043995"/>
                </a:cubicBezTo>
                <a:cubicBezTo>
                  <a:pt x="7833856" y="1034666"/>
                  <a:pt x="7816463" y="1040886"/>
                  <a:pt x="7799069" y="1053325"/>
                </a:cubicBezTo>
                <a:cubicBezTo>
                  <a:pt x="7775154" y="1075093"/>
                  <a:pt x="7749064" y="1093751"/>
                  <a:pt x="7731671" y="1131068"/>
                </a:cubicBezTo>
                <a:cubicBezTo>
                  <a:pt x="7725148" y="1149726"/>
                  <a:pt x="7716452" y="1149726"/>
                  <a:pt x="7705581" y="1137287"/>
                </a:cubicBezTo>
                <a:cubicBezTo>
                  <a:pt x="7692536" y="1124848"/>
                  <a:pt x="7692536" y="1109300"/>
                  <a:pt x="7703407" y="1093751"/>
                </a:cubicBezTo>
                <a:cubicBezTo>
                  <a:pt x="7707755" y="1087532"/>
                  <a:pt x="7714278" y="1081312"/>
                  <a:pt x="7720800" y="1071983"/>
                </a:cubicBezTo>
                <a:cubicBezTo>
                  <a:pt x="7701233" y="1053325"/>
                  <a:pt x="7688188" y="1062654"/>
                  <a:pt x="7675143" y="1081312"/>
                </a:cubicBezTo>
                <a:cubicBezTo>
                  <a:pt x="7666447" y="1096861"/>
                  <a:pt x="7659924" y="1099971"/>
                  <a:pt x="7655576" y="1075093"/>
                </a:cubicBezTo>
                <a:cubicBezTo>
                  <a:pt x="7649053" y="1028447"/>
                  <a:pt x="7631660" y="1019118"/>
                  <a:pt x="7601222" y="1043995"/>
                </a:cubicBezTo>
                <a:cubicBezTo>
                  <a:pt x="7590351" y="1053325"/>
                  <a:pt x="7579481" y="1062654"/>
                  <a:pt x="7566436" y="1056434"/>
                </a:cubicBezTo>
                <a:cubicBezTo>
                  <a:pt x="7538172" y="1047105"/>
                  <a:pt x="7514256" y="1050215"/>
                  <a:pt x="7499037" y="1096861"/>
                </a:cubicBezTo>
                <a:cubicBezTo>
                  <a:pt x="7503386" y="1040886"/>
                  <a:pt x="7479470" y="1028447"/>
                  <a:pt x="7451206" y="1022227"/>
                </a:cubicBezTo>
                <a:cubicBezTo>
                  <a:pt x="7431639" y="1016008"/>
                  <a:pt x="7422942" y="994240"/>
                  <a:pt x="7427291" y="963143"/>
                </a:cubicBezTo>
                <a:cubicBezTo>
                  <a:pt x="7414246" y="978691"/>
                  <a:pt x="7412072" y="994240"/>
                  <a:pt x="7416420" y="1016008"/>
                </a:cubicBezTo>
                <a:cubicBezTo>
                  <a:pt x="7420768" y="1053325"/>
                  <a:pt x="7420768" y="1056434"/>
                  <a:pt x="7394678" y="1062654"/>
                </a:cubicBezTo>
                <a:cubicBezTo>
                  <a:pt x="7364240" y="1068873"/>
                  <a:pt x="7335976" y="1059544"/>
                  <a:pt x="7309887" y="1037776"/>
                </a:cubicBezTo>
                <a:cubicBezTo>
                  <a:pt x="7303364" y="1031557"/>
                  <a:pt x="7292494" y="1019118"/>
                  <a:pt x="7294668" y="1006679"/>
                </a:cubicBezTo>
                <a:cubicBezTo>
                  <a:pt x="7299016" y="978691"/>
                  <a:pt x="7283797" y="981801"/>
                  <a:pt x="7272926" y="975582"/>
                </a:cubicBezTo>
                <a:cubicBezTo>
                  <a:pt x="7257707" y="972472"/>
                  <a:pt x="7242488" y="966252"/>
                  <a:pt x="7229443" y="963143"/>
                </a:cubicBezTo>
                <a:cubicBezTo>
                  <a:pt x="7188135" y="947594"/>
                  <a:pt x="7155522" y="972472"/>
                  <a:pt x="7125084" y="1009789"/>
                </a:cubicBezTo>
                <a:cubicBezTo>
                  <a:pt x="7107691" y="1031557"/>
                  <a:pt x="7105517" y="1031557"/>
                  <a:pt x="7092472" y="1000459"/>
                </a:cubicBezTo>
                <a:cubicBezTo>
                  <a:pt x="7085950" y="984911"/>
                  <a:pt x="7079427" y="981801"/>
                  <a:pt x="7070731" y="994240"/>
                </a:cubicBezTo>
                <a:cubicBezTo>
                  <a:pt x="7048989" y="1025337"/>
                  <a:pt x="7022900" y="1028447"/>
                  <a:pt x="6994636" y="1025337"/>
                </a:cubicBezTo>
                <a:cubicBezTo>
                  <a:pt x="6966372" y="1022227"/>
                  <a:pt x="6935934" y="1016008"/>
                  <a:pt x="6909844" y="1043995"/>
                </a:cubicBezTo>
                <a:cubicBezTo>
                  <a:pt x="6903322" y="1050215"/>
                  <a:pt x="6903322" y="1043995"/>
                  <a:pt x="6901147" y="1037776"/>
                </a:cubicBezTo>
                <a:cubicBezTo>
                  <a:pt x="6894625" y="1022227"/>
                  <a:pt x="6883754" y="1016008"/>
                  <a:pt x="6872883" y="1016008"/>
                </a:cubicBezTo>
                <a:cubicBezTo>
                  <a:pt x="6853316" y="1019118"/>
                  <a:pt x="6835923" y="1012898"/>
                  <a:pt x="6818530" y="1009789"/>
                </a:cubicBezTo>
                <a:cubicBezTo>
                  <a:pt x="6790266" y="1000459"/>
                  <a:pt x="6775047" y="1012898"/>
                  <a:pt x="6768525" y="1053325"/>
                </a:cubicBezTo>
                <a:cubicBezTo>
                  <a:pt x="6759828" y="1087532"/>
                  <a:pt x="6748957" y="1093751"/>
                  <a:pt x="6725042" y="1071983"/>
                </a:cubicBezTo>
                <a:cubicBezTo>
                  <a:pt x="6694604" y="1040886"/>
                  <a:pt x="6659817" y="1022227"/>
                  <a:pt x="6622857" y="1012898"/>
                </a:cubicBezTo>
                <a:cubicBezTo>
                  <a:pt x="6598941" y="1009789"/>
                  <a:pt x="6577200" y="1009789"/>
                  <a:pt x="6553284" y="1012898"/>
                </a:cubicBezTo>
                <a:cubicBezTo>
                  <a:pt x="6518498" y="1012898"/>
                  <a:pt x="6509801" y="994240"/>
                  <a:pt x="6522846" y="947594"/>
                </a:cubicBezTo>
                <a:cubicBezTo>
                  <a:pt x="6525020" y="941375"/>
                  <a:pt x="6527194" y="935155"/>
                  <a:pt x="6531543" y="922716"/>
                </a:cubicBezTo>
                <a:cubicBezTo>
                  <a:pt x="6503279" y="950704"/>
                  <a:pt x="6461970" y="932045"/>
                  <a:pt x="6451099" y="997350"/>
                </a:cubicBezTo>
                <a:cubicBezTo>
                  <a:pt x="6442403" y="972472"/>
                  <a:pt x="6448925" y="950704"/>
                  <a:pt x="6433706" y="947594"/>
                </a:cubicBezTo>
                <a:cubicBezTo>
                  <a:pt x="6422835" y="941375"/>
                  <a:pt x="6411965" y="950704"/>
                  <a:pt x="6401094" y="956923"/>
                </a:cubicBezTo>
                <a:cubicBezTo>
                  <a:pt x="6390223" y="963143"/>
                  <a:pt x="6377178" y="969362"/>
                  <a:pt x="6370656" y="950704"/>
                </a:cubicBezTo>
                <a:cubicBezTo>
                  <a:pt x="6359785" y="922716"/>
                  <a:pt x="6342392" y="922716"/>
                  <a:pt x="6324999" y="928936"/>
                </a:cubicBezTo>
                <a:cubicBezTo>
                  <a:pt x="6311954" y="935155"/>
                  <a:pt x="6301083" y="935155"/>
                  <a:pt x="6288038" y="916497"/>
                </a:cubicBezTo>
                <a:cubicBezTo>
                  <a:pt x="6270645" y="894729"/>
                  <a:pt x="6224988" y="904058"/>
                  <a:pt x="6205421" y="938265"/>
                </a:cubicBezTo>
                <a:cubicBezTo>
                  <a:pt x="6190202" y="960033"/>
                  <a:pt x="6181505" y="966252"/>
                  <a:pt x="6166286" y="947594"/>
                </a:cubicBezTo>
                <a:cubicBezTo>
                  <a:pt x="6157590" y="935155"/>
                  <a:pt x="6151067" y="938265"/>
                  <a:pt x="6148893" y="953814"/>
                </a:cubicBezTo>
                <a:cubicBezTo>
                  <a:pt x="6142371" y="981801"/>
                  <a:pt x="6151067" y="1016008"/>
                  <a:pt x="6170635" y="1034666"/>
                </a:cubicBezTo>
                <a:cubicBezTo>
                  <a:pt x="6188028" y="1053325"/>
                  <a:pt x="6205421" y="1050215"/>
                  <a:pt x="6224988" y="1028447"/>
                </a:cubicBezTo>
                <a:cubicBezTo>
                  <a:pt x="6227162" y="1025337"/>
                  <a:pt x="6229337" y="1016008"/>
                  <a:pt x="6233685" y="1022227"/>
                </a:cubicBezTo>
                <a:cubicBezTo>
                  <a:pt x="6240207" y="1031557"/>
                  <a:pt x="6240207" y="1043995"/>
                  <a:pt x="6242381" y="1053325"/>
                </a:cubicBezTo>
                <a:cubicBezTo>
                  <a:pt x="6244556" y="1062654"/>
                  <a:pt x="6240207" y="1062654"/>
                  <a:pt x="6235859" y="1065764"/>
                </a:cubicBezTo>
                <a:cubicBezTo>
                  <a:pt x="6198898" y="1075093"/>
                  <a:pt x="6159764" y="1090641"/>
                  <a:pt x="6124978" y="1047105"/>
                </a:cubicBezTo>
                <a:cubicBezTo>
                  <a:pt x="6118455" y="1037776"/>
                  <a:pt x="6109759" y="1040886"/>
                  <a:pt x="6101062" y="1043995"/>
                </a:cubicBezTo>
                <a:cubicBezTo>
                  <a:pt x="6092365" y="1047105"/>
                  <a:pt x="6083669" y="1053325"/>
                  <a:pt x="6074972" y="1053325"/>
                </a:cubicBezTo>
                <a:cubicBezTo>
                  <a:pt x="6038012" y="1056434"/>
                  <a:pt x="6016270" y="1019118"/>
                  <a:pt x="6031489" y="969362"/>
                </a:cubicBezTo>
                <a:cubicBezTo>
                  <a:pt x="6035838" y="953814"/>
                  <a:pt x="6042360" y="941375"/>
                  <a:pt x="6046708" y="928936"/>
                </a:cubicBezTo>
                <a:cubicBezTo>
                  <a:pt x="6053231" y="910278"/>
                  <a:pt x="6046708" y="900948"/>
                  <a:pt x="6038012" y="891619"/>
                </a:cubicBezTo>
                <a:cubicBezTo>
                  <a:pt x="6027141" y="882290"/>
                  <a:pt x="6022793" y="894729"/>
                  <a:pt x="6018444" y="907168"/>
                </a:cubicBezTo>
                <a:cubicBezTo>
                  <a:pt x="6009748" y="932045"/>
                  <a:pt x="6001051" y="941375"/>
                  <a:pt x="5983658" y="922716"/>
                </a:cubicBezTo>
                <a:cubicBezTo>
                  <a:pt x="5968439" y="907168"/>
                  <a:pt x="5951046" y="913387"/>
                  <a:pt x="5935827" y="916497"/>
                </a:cubicBezTo>
                <a:cubicBezTo>
                  <a:pt x="5907563" y="916497"/>
                  <a:pt x="5883647" y="913387"/>
                  <a:pt x="5866254" y="872961"/>
                </a:cubicBezTo>
                <a:cubicBezTo>
                  <a:pt x="5855384" y="851193"/>
                  <a:pt x="5816249" y="866741"/>
                  <a:pt x="5803204" y="897839"/>
                </a:cubicBezTo>
                <a:cubicBezTo>
                  <a:pt x="5785811" y="938265"/>
                  <a:pt x="5785811" y="938265"/>
                  <a:pt x="5764069" y="907168"/>
                </a:cubicBezTo>
                <a:cubicBezTo>
                  <a:pt x="5720587" y="841864"/>
                  <a:pt x="5668407" y="835644"/>
                  <a:pt x="5614053" y="863632"/>
                </a:cubicBezTo>
                <a:cubicBezTo>
                  <a:pt x="5594486" y="872961"/>
                  <a:pt x="5574919" y="876071"/>
                  <a:pt x="5553177" y="872961"/>
                </a:cubicBezTo>
                <a:cubicBezTo>
                  <a:pt x="5505346" y="866741"/>
                  <a:pt x="5487953" y="888509"/>
                  <a:pt x="5481431" y="956923"/>
                </a:cubicBezTo>
                <a:cubicBezTo>
                  <a:pt x="5479256" y="969362"/>
                  <a:pt x="5479256" y="981801"/>
                  <a:pt x="5470560" y="991130"/>
                </a:cubicBezTo>
                <a:cubicBezTo>
                  <a:pt x="5457515" y="1006679"/>
                  <a:pt x="5444470" y="1025337"/>
                  <a:pt x="5427077" y="1012898"/>
                </a:cubicBezTo>
                <a:cubicBezTo>
                  <a:pt x="5411858" y="1003569"/>
                  <a:pt x="5405335" y="960033"/>
                  <a:pt x="5414032" y="932045"/>
                </a:cubicBezTo>
                <a:cubicBezTo>
                  <a:pt x="5422729" y="904058"/>
                  <a:pt x="5440122" y="885400"/>
                  <a:pt x="5450993" y="860522"/>
                </a:cubicBezTo>
                <a:cubicBezTo>
                  <a:pt x="5455341" y="851193"/>
                  <a:pt x="5459689" y="841864"/>
                  <a:pt x="5459689" y="832534"/>
                </a:cubicBezTo>
                <a:cubicBezTo>
                  <a:pt x="5459689" y="813876"/>
                  <a:pt x="5453167" y="804547"/>
                  <a:pt x="5444470" y="795218"/>
                </a:cubicBezTo>
                <a:cubicBezTo>
                  <a:pt x="5435773" y="788998"/>
                  <a:pt x="5427077" y="795218"/>
                  <a:pt x="5420554" y="801437"/>
                </a:cubicBezTo>
                <a:cubicBezTo>
                  <a:pt x="5366201" y="882290"/>
                  <a:pt x="5296628" y="882290"/>
                  <a:pt x="5222707" y="885400"/>
                </a:cubicBezTo>
                <a:cubicBezTo>
                  <a:pt x="5235752" y="863632"/>
                  <a:pt x="5253145" y="854303"/>
                  <a:pt x="5266190" y="838754"/>
                </a:cubicBezTo>
                <a:cubicBezTo>
                  <a:pt x="5279235" y="826315"/>
                  <a:pt x="5290106" y="813876"/>
                  <a:pt x="5298802" y="795218"/>
                </a:cubicBezTo>
                <a:cubicBezTo>
                  <a:pt x="5307499" y="773450"/>
                  <a:pt x="5305325" y="757901"/>
                  <a:pt x="5287932" y="745462"/>
                </a:cubicBezTo>
                <a:cubicBezTo>
                  <a:pt x="5244449" y="711255"/>
                  <a:pt x="5196618" y="692597"/>
                  <a:pt x="5148786" y="677048"/>
                </a:cubicBezTo>
                <a:cubicBezTo>
                  <a:pt x="5131393" y="670829"/>
                  <a:pt x="5116175" y="667719"/>
                  <a:pt x="5100955" y="661500"/>
                </a:cubicBezTo>
                <a:cubicBezTo>
                  <a:pt x="5079214" y="655280"/>
                  <a:pt x="5057472" y="658390"/>
                  <a:pt x="5037905" y="677048"/>
                </a:cubicBezTo>
                <a:cubicBezTo>
                  <a:pt x="5016163" y="695707"/>
                  <a:pt x="5003119" y="689487"/>
                  <a:pt x="4990074" y="658390"/>
                </a:cubicBezTo>
                <a:cubicBezTo>
                  <a:pt x="4987900" y="649061"/>
                  <a:pt x="4985725" y="642841"/>
                  <a:pt x="4983551" y="633512"/>
                </a:cubicBezTo>
                <a:cubicBezTo>
                  <a:pt x="4970506" y="652171"/>
                  <a:pt x="4972681" y="677048"/>
                  <a:pt x="4968332" y="695707"/>
                </a:cubicBezTo>
                <a:cubicBezTo>
                  <a:pt x="4966158" y="708146"/>
                  <a:pt x="4966158" y="717475"/>
                  <a:pt x="4957462" y="720584"/>
                </a:cubicBezTo>
                <a:cubicBezTo>
                  <a:pt x="4935720" y="726804"/>
                  <a:pt x="4924849" y="748572"/>
                  <a:pt x="4913979" y="773450"/>
                </a:cubicBezTo>
                <a:cubicBezTo>
                  <a:pt x="4909630" y="785889"/>
                  <a:pt x="4903108" y="795218"/>
                  <a:pt x="4898760" y="804547"/>
                </a:cubicBezTo>
                <a:cubicBezTo>
                  <a:pt x="4874844" y="857412"/>
                  <a:pt x="4853103" y="860522"/>
                  <a:pt x="4818316" y="820096"/>
                </a:cubicBezTo>
                <a:cubicBezTo>
                  <a:pt x="4837884" y="798327"/>
                  <a:pt x="4868322" y="792108"/>
                  <a:pt x="4872670" y="748572"/>
                </a:cubicBezTo>
                <a:cubicBezTo>
                  <a:pt x="4874844" y="726804"/>
                  <a:pt x="4870496" y="708146"/>
                  <a:pt x="4859625" y="686378"/>
                </a:cubicBezTo>
                <a:cubicBezTo>
                  <a:pt x="4853103" y="711255"/>
                  <a:pt x="4859625" y="739243"/>
                  <a:pt x="4846581" y="754791"/>
                </a:cubicBezTo>
                <a:cubicBezTo>
                  <a:pt x="4831361" y="773450"/>
                  <a:pt x="4816143" y="754791"/>
                  <a:pt x="4800923" y="754791"/>
                </a:cubicBezTo>
                <a:cubicBezTo>
                  <a:pt x="4787878" y="754791"/>
                  <a:pt x="4781356" y="754791"/>
                  <a:pt x="4779182" y="776560"/>
                </a:cubicBezTo>
                <a:cubicBezTo>
                  <a:pt x="4772660" y="813876"/>
                  <a:pt x="4761788" y="826315"/>
                  <a:pt x="4733525" y="826315"/>
                </a:cubicBezTo>
                <a:cubicBezTo>
                  <a:pt x="4716131" y="826315"/>
                  <a:pt x="4696564" y="826315"/>
                  <a:pt x="4679171" y="835644"/>
                </a:cubicBezTo>
                <a:cubicBezTo>
                  <a:pt x="4670474" y="841864"/>
                  <a:pt x="4661778" y="841864"/>
                  <a:pt x="4657430" y="823205"/>
                </a:cubicBezTo>
                <a:cubicBezTo>
                  <a:pt x="4655255" y="798327"/>
                  <a:pt x="4642210" y="801437"/>
                  <a:pt x="4631340" y="810766"/>
                </a:cubicBezTo>
                <a:cubicBezTo>
                  <a:pt x="4596553" y="838754"/>
                  <a:pt x="4559593" y="841864"/>
                  <a:pt x="4522632" y="857412"/>
                </a:cubicBezTo>
                <a:cubicBezTo>
                  <a:pt x="4500891" y="866741"/>
                  <a:pt x="4485672" y="851193"/>
                  <a:pt x="4476975" y="820096"/>
                </a:cubicBezTo>
                <a:cubicBezTo>
                  <a:pt x="4474801" y="810766"/>
                  <a:pt x="4472628" y="801437"/>
                  <a:pt x="4470453" y="792108"/>
                </a:cubicBezTo>
                <a:cubicBezTo>
                  <a:pt x="4463931" y="773450"/>
                  <a:pt x="4455234" y="770340"/>
                  <a:pt x="4446537" y="785889"/>
                </a:cubicBezTo>
                <a:cubicBezTo>
                  <a:pt x="4444363" y="785889"/>
                  <a:pt x="4444363" y="788998"/>
                  <a:pt x="4442189" y="788998"/>
                </a:cubicBezTo>
                <a:cubicBezTo>
                  <a:pt x="4422622" y="820096"/>
                  <a:pt x="4422622" y="820096"/>
                  <a:pt x="4407403" y="785889"/>
                </a:cubicBezTo>
                <a:cubicBezTo>
                  <a:pt x="4392184" y="745462"/>
                  <a:pt x="4368268" y="742353"/>
                  <a:pt x="4346527" y="776560"/>
                </a:cubicBezTo>
                <a:cubicBezTo>
                  <a:pt x="4326959" y="804547"/>
                  <a:pt x="4316089" y="807657"/>
                  <a:pt x="4289999" y="788998"/>
                </a:cubicBezTo>
                <a:cubicBezTo>
                  <a:pt x="4263909" y="770340"/>
                  <a:pt x="4237820" y="751682"/>
                  <a:pt x="4209555" y="745462"/>
                </a:cubicBezTo>
                <a:cubicBezTo>
                  <a:pt x="4189988" y="739243"/>
                  <a:pt x="4172595" y="742353"/>
                  <a:pt x="4157376" y="757901"/>
                </a:cubicBezTo>
                <a:cubicBezTo>
                  <a:pt x="4139983" y="776560"/>
                  <a:pt x="4129112" y="770340"/>
                  <a:pt x="4120416" y="745462"/>
                </a:cubicBezTo>
                <a:cubicBezTo>
                  <a:pt x="4109545" y="717475"/>
                  <a:pt x="4109545" y="717475"/>
                  <a:pt x="4096500" y="745462"/>
                </a:cubicBezTo>
                <a:cubicBezTo>
                  <a:pt x="4087803" y="770340"/>
                  <a:pt x="4076933" y="795218"/>
                  <a:pt x="4068236" y="816986"/>
                </a:cubicBezTo>
                <a:cubicBezTo>
                  <a:pt x="4061714" y="813876"/>
                  <a:pt x="4063888" y="804547"/>
                  <a:pt x="4061714" y="798327"/>
                </a:cubicBezTo>
                <a:cubicBezTo>
                  <a:pt x="4055191" y="767230"/>
                  <a:pt x="4042147" y="751682"/>
                  <a:pt x="4018231" y="754791"/>
                </a:cubicBezTo>
                <a:cubicBezTo>
                  <a:pt x="3998664" y="754791"/>
                  <a:pt x="3979096" y="757901"/>
                  <a:pt x="3959529" y="757901"/>
                </a:cubicBezTo>
                <a:cubicBezTo>
                  <a:pt x="3920394" y="761011"/>
                  <a:pt x="3894305" y="736133"/>
                  <a:pt x="3876911" y="686378"/>
                </a:cubicBezTo>
                <a:cubicBezTo>
                  <a:pt x="3870389" y="664610"/>
                  <a:pt x="3863867" y="642841"/>
                  <a:pt x="3857344" y="617964"/>
                </a:cubicBezTo>
                <a:cubicBezTo>
                  <a:pt x="3855170" y="608634"/>
                  <a:pt x="3850822" y="596196"/>
                  <a:pt x="3842125" y="599305"/>
                </a:cubicBezTo>
                <a:cubicBezTo>
                  <a:pt x="3833429" y="602415"/>
                  <a:pt x="3835602" y="614854"/>
                  <a:pt x="3835602" y="624183"/>
                </a:cubicBezTo>
                <a:cubicBezTo>
                  <a:pt x="3835602" y="642841"/>
                  <a:pt x="3837777" y="661500"/>
                  <a:pt x="3826906" y="673939"/>
                </a:cubicBezTo>
                <a:cubicBezTo>
                  <a:pt x="3820384" y="683268"/>
                  <a:pt x="3826906" y="689487"/>
                  <a:pt x="3829080" y="698816"/>
                </a:cubicBezTo>
                <a:cubicBezTo>
                  <a:pt x="3837777" y="729914"/>
                  <a:pt x="3833429" y="742353"/>
                  <a:pt x="3809513" y="742353"/>
                </a:cubicBezTo>
                <a:cubicBezTo>
                  <a:pt x="3781249" y="742353"/>
                  <a:pt x="3752985" y="736133"/>
                  <a:pt x="3726895" y="726804"/>
                </a:cubicBezTo>
                <a:cubicBezTo>
                  <a:pt x="3711676" y="723694"/>
                  <a:pt x="3696457" y="711255"/>
                  <a:pt x="3687761" y="689487"/>
                </a:cubicBezTo>
                <a:cubicBezTo>
                  <a:pt x="3681238" y="670829"/>
                  <a:pt x="3670367" y="661500"/>
                  <a:pt x="3652975" y="664610"/>
                </a:cubicBezTo>
                <a:cubicBezTo>
                  <a:pt x="3602969" y="673939"/>
                  <a:pt x="3555138" y="655280"/>
                  <a:pt x="3509481" y="624183"/>
                </a:cubicBezTo>
                <a:cubicBezTo>
                  <a:pt x="3507307" y="621073"/>
                  <a:pt x="3507307" y="621073"/>
                  <a:pt x="3505132" y="621073"/>
                </a:cubicBezTo>
                <a:cubicBezTo>
                  <a:pt x="3446431" y="583757"/>
                  <a:pt x="3429038" y="589976"/>
                  <a:pt x="3392077" y="658390"/>
                </a:cubicBezTo>
                <a:cubicBezTo>
                  <a:pt x="3385555" y="652171"/>
                  <a:pt x="3389903" y="645951"/>
                  <a:pt x="3389903" y="639732"/>
                </a:cubicBezTo>
                <a:cubicBezTo>
                  <a:pt x="3392077" y="621073"/>
                  <a:pt x="3387729" y="611744"/>
                  <a:pt x="3372510" y="621073"/>
                </a:cubicBezTo>
                <a:cubicBezTo>
                  <a:pt x="3368162" y="621073"/>
                  <a:pt x="3361639" y="630403"/>
                  <a:pt x="3359465" y="624183"/>
                </a:cubicBezTo>
                <a:cubicBezTo>
                  <a:pt x="3355117" y="614854"/>
                  <a:pt x="3357291" y="605525"/>
                  <a:pt x="3359465" y="596196"/>
                </a:cubicBezTo>
                <a:cubicBezTo>
                  <a:pt x="3361639" y="589976"/>
                  <a:pt x="3361639" y="583757"/>
                  <a:pt x="3363813" y="577537"/>
                </a:cubicBezTo>
                <a:cubicBezTo>
                  <a:pt x="3365987" y="561989"/>
                  <a:pt x="3359465" y="558879"/>
                  <a:pt x="3352942" y="565098"/>
                </a:cubicBezTo>
                <a:cubicBezTo>
                  <a:pt x="3335549" y="574428"/>
                  <a:pt x="3320330" y="593086"/>
                  <a:pt x="3300763" y="580647"/>
                </a:cubicBezTo>
                <a:cubicBezTo>
                  <a:pt x="3283370" y="568208"/>
                  <a:pt x="3276847" y="540221"/>
                  <a:pt x="3268151" y="521562"/>
                </a:cubicBezTo>
                <a:cubicBezTo>
                  <a:pt x="3242061" y="568208"/>
                  <a:pt x="3246409" y="602415"/>
                  <a:pt x="3279022" y="636622"/>
                </a:cubicBezTo>
                <a:cubicBezTo>
                  <a:pt x="3281196" y="636622"/>
                  <a:pt x="3283370" y="639732"/>
                  <a:pt x="3285544" y="642841"/>
                </a:cubicBezTo>
                <a:cubicBezTo>
                  <a:pt x="3296414" y="652171"/>
                  <a:pt x="3313808" y="661500"/>
                  <a:pt x="3309460" y="680158"/>
                </a:cubicBezTo>
                <a:cubicBezTo>
                  <a:pt x="3305111" y="692597"/>
                  <a:pt x="3287718" y="692597"/>
                  <a:pt x="3274673" y="695707"/>
                </a:cubicBezTo>
                <a:cubicBezTo>
                  <a:pt x="3244235" y="698816"/>
                  <a:pt x="3213797" y="689487"/>
                  <a:pt x="3183359" y="686378"/>
                </a:cubicBezTo>
                <a:cubicBezTo>
                  <a:pt x="3176837" y="686378"/>
                  <a:pt x="3170314" y="683268"/>
                  <a:pt x="3163792" y="686378"/>
                </a:cubicBezTo>
                <a:cubicBezTo>
                  <a:pt x="3146399" y="686378"/>
                  <a:pt x="3131180" y="692597"/>
                  <a:pt x="3122483" y="664610"/>
                </a:cubicBezTo>
                <a:cubicBezTo>
                  <a:pt x="3118135" y="652171"/>
                  <a:pt x="3105090" y="652171"/>
                  <a:pt x="3094219" y="645951"/>
                </a:cubicBezTo>
                <a:cubicBezTo>
                  <a:pt x="3081174" y="639732"/>
                  <a:pt x="3070304" y="630403"/>
                  <a:pt x="3070304" y="605525"/>
                </a:cubicBezTo>
                <a:cubicBezTo>
                  <a:pt x="3068129" y="580647"/>
                  <a:pt x="3052910" y="583757"/>
                  <a:pt x="3042040" y="577537"/>
                </a:cubicBezTo>
                <a:cubicBezTo>
                  <a:pt x="3033343" y="571318"/>
                  <a:pt x="3024647" y="568208"/>
                  <a:pt x="3020298" y="583757"/>
                </a:cubicBezTo>
                <a:cubicBezTo>
                  <a:pt x="3015950" y="593086"/>
                  <a:pt x="3011602" y="596196"/>
                  <a:pt x="3005079" y="596196"/>
                </a:cubicBezTo>
                <a:cubicBezTo>
                  <a:pt x="2987686" y="593086"/>
                  <a:pt x="2970293" y="589976"/>
                  <a:pt x="2952900" y="605525"/>
                </a:cubicBezTo>
                <a:cubicBezTo>
                  <a:pt x="2944203" y="611744"/>
                  <a:pt x="2937681" y="602415"/>
                  <a:pt x="2931158" y="593086"/>
                </a:cubicBezTo>
                <a:cubicBezTo>
                  <a:pt x="2894198" y="537111"/>
                  <a:pt x="2846367" y="521562"/>
                  <a:pt x="2796361" y="524672"/>
                </a:cubicBezTo>
                <a:cubicBezTo>
                  <a:pt x="2772446" y="527782"/>
                  <a:pt x="2748530" y="530891"/>
                  <a:pt x="2724615" y="521562"/>
                </a:cubicBezTo>
                <a:cubicBezTo>
                  <a:pt x="2705047" y="515343"/>
                  <a:pt x="2687654" y="527782"/>
                  <a:pt x="2676783" y="555769"/>
                </a:cubicBezTo>
                <a:cubicBezTo>
                  <a:pt x="2668087" y="540221"/>
                  <a:pt x="2668087" y="515343"/>
                  <a:pt x="2648519" y="515343"/>
                </a:cubicBezTo>
                <a:cubicBezTo>
                  <a:pt x="2624604" y="518453"/>
                  <a:pt x="2600688" y="524672"/>
                  <a:pt x="2583295" y="552660"/>
                </a:cubicBezTo>
                <a:cubicBezTo>
                  <a:pt x="2578947" y="558879"/>
                  <a:pt x="2574598" y="568208"/>
                  <a:pt x="2570250" y="577537"/>
                </a:cubicBezTo>
                <a:cubicBezTo>
                  <a:pt x="2563728" y="586867"/>
                  <a:pt x="2559379" y="602415"/>
                  <a:pt x="2546335" y="593086"/>
                </a:cubicBezTo>
                <a:cubicBezTo>
                  <a:pt x="2533290" y="586867"/>
                  <a:pt x="2533290" y="574428"/>
                  <a:pt x="2533290" y="561989"/>
                </a:cubicBezTo>
                <a:cubicBezTo>
                  <a:pt x="2533290" y="509123"/>
                  <a:pt x="2522419" y="462478"/>
                  <a:pt x="2502852" y="422051"/>
                </a:cubicBezTo>
                <a:cubicBezTo>
                  <a:pt x="2491981" y="400283"/>
                  <a:pt x="2481110" y="384735"/>
                  <a:pt x="2459369" y="397174"/>
                </a:cubicBezTo>
                <a:cubicBezTo>
                  <a:pt x="2441976" y="406503"/>
                  <a:pt x="2422408" y="394064"/>
                  <a:pt x="2407189" y="381625"/>
                </a:cubicBezTo>
                <a:cubicBezTo>
                  <a:pt x="2387622" y="366076"/>
                  <a:pt x="2363706" y="356747"/>
                  <a:pt x="2339791" y="353637"/>
                </a:cubicBezTo>
                <a:cubicBezTo>
                  <a:pt x="2309353" y="347418"/>
                  <a:pt x="2278915" y="328760"/>
                  <a:pt x="2250651" y="310101"/>
                </a:cubicBezTo>
                <a:cubicBezTo>
                  <a:pt x="2226735" y="297662"/>
                  <a:pt x="2204994" y="285224"/>
                  <a:pt x="2178904" y="288333"/>
                </a:cubicBezTo>
                <a:cubicBezTo>
                  <a:pt x="2154988" y="294553"/>
                  <a:pt x="2133247" y="313211"/>
                  <a:pt x="2118028" y="341198"/>
                </a:cubicBezTo>
                <a:cubicBezTo>
                  <a:pt x="2076719" y="409612"/>
                  <a:pt x="2046281" y="406503"/>
                  <a:pt x="2015843" y="325650"/>
                </a:cubicBezTo>
                <a:cubicBezTo>
                  <a:pt x="2015843" y="322540"/>
                  <a:pt x="2013669" y="319430"/>
                  <a:pt x="2013669" y="316321"/>
                </a:cubicBezTo>
                <a:cubicBezTo>
                  <a:pt x="2000624" y="282114"/>
                  <a:pt x="2000624" y="282114"/>
                  <a:pt x="1985405" y="313211"/>
                </a:cubicBezTo>
                <a:cubicBezTo>
                  <a:pt x="1970186" y="341198"/>
                  <a:pt x="1957141" y="344308"/>
                  <a:pt x="1931051" y="325650"/>
                </a:cubicBezTo>
                <a:cubicBezTo>
                  <a:pt x="1889743" y="297662"/>
                  <a:pt x="1889743" y="297662"/>
                  <a:pt x="1861479" y="306992"/>
                </a:cubicBezTo>
                <a:cubicBezTo>
                  <a:pt x="1874524" y="328760"/>
                  <a:pt x="1891917" y="341198"/>
                  <a:pt x="1909310" y="350528"/>
                </a:cubicBezTo>
                <a:cubicBezTo>
                  <a:pt x="1926703" y="362967"/>
                  <a:pt x="1946270" y="369186"/>
                  <a:pt x="1965838" y="378515"/>
                </a:cubicBezTo>
                <a:cubicBezTo>
                  <a:pt x="1950619" y="390954"/>
                  <a:pt x="1948445" y="403393"/>
                  <a:pt x="1954967" y="422051"/>
                </a:cubicBezTo>
                <a:cubicBezTo>
                  <a:pt x="1963663" y="440710"/>
                  <a:pt x="1957141" y="443819"/>
                  <a:pt x="1944096" y="443819"/>
                </a:cubicBezTo>
                <a:cubicBezTo>
                  <a:pt x="1920181" y="443819"/>
                  <a:pt x="1896265" y="440710"/>
                  <a:pt x="1872349" y="456258"/>
                </a:cubicBezTo>
                <a:cubicBezTo>
                  <a:pt x="1857131" y="462478"/>
                  <a:pt x="1844086" y="453148"/>
                  <a:pt x="1837563" y="428271"/>
                </a:cubicBezTo>
                <a:cubicBezTo>
                  <a:pt x="1835389" y="418941"/>
                  <a:pt x="1833215" y="412722"/>
                  <a:pt x="1824518" y="422051"/>
                </a:cubicBezTo>
                <a:cubicBezTo>
                  <a:pt x="1800603" y="440710"/>
                  <a:pt x="1800603" y="440710"/>
                  <a:pt x="1798428" y="403393"/>
                </a:cubicBezTo>
                <a:cubicBezTo>
                  <a:pt x="1798428" y="400283"/>
                  <a:pt x="1798428" y="397174"/>
                  <a:pt x="1796254" y="390954"/>
                </a:cubicBezTo>
                <a:cubicBezTo>
                  <a:pt x="1785384" y="412722"/>
                  <a:pt x="1772339" y="434490"/>
                  <a:pt x="1761468" y="456258"/>
                </a:cubicBezTo>
                <a:cubicBezTo>
                  <a:pt x="1757120" y="459368"/>
                  <a:pt x="1754946" y="474917"/>
                  <a:pt x="1748423" y="468697"/>
                </a:cubicBezTo>
                <a:cubicBezTo>
                  <a:pt x="1739727" y="462478"/>
                  <a:pt x="1731030" y="456258"/>
                  <a:pt x="1731030" y="437600"/>
                </a:cubicBezTo>
                <a:cubicBezTo>
                  <a:pt x="1733204" y="418941"/>
                  <a:pt x="1737552" y="403393"/>
                  <a:pt x="1741901" y="387844"/>
                </a:cubicBezTo>
                <a:cubicBezTo>
                  <a:pt x="1746249" y="375405"/>
                  <a:pt x="1746249" y="362967"/>
                  <a:pt x="1735378" y="356747"/>
                </a:cubicBezTo>
                <a:cubicBezTo>
                  <a:pt x="1696244" y="341198"/>
                  <a:pt x="1657109" y="313211"/>
                  <a:pt x="1615800" y="303882"/>
                </a:cubicBezTo>
                <a:cubicBezTo>
                  <a:pt x="1596233" y="297662"/>
                  <a:pt x="1576666" y="291443"/>
                  <a:pt x="1567969" y="331869"/>
                </a:cubicBezTo>
                <a:cubicBezTo>
                  <a:pt x="1563621" y="356747"/>
                  <a:pt x="1524486" y="369186"/>
                  <a:pt x="1513616" y="353637"/>
                </a:cubicBezTo>
                <a:cubicBezTo>
                  <a:pt x="1509267" y="344308"/>
                  <a:pt x="1504919" y="338089"/>
                  <a:pt x="1511441" y="325650"/>
                </a:cubicBezTo>
                <a:cubicBezTo>
                  <a:pt x="1517964" y="313211"/>
                  <a:pt x="1522312" y="319430"/>
                  <a:pt x="1528834" y="322540"/>
                </a:cubicBezTo>
                <a:cubicBezTo>
                  <a:pt x="1537531" y="331869"/>
                  <a:pt x="1548402" y="338089"/>
                  <a:pt x="1554924" y="325650"/>
                </a:cubicBezTo>
                <a:cubicBezTo>
                  <a:pt x="1561447" y="316321"/>
                  <a:pt x="1563621" y="303882"/>
                  <a:pt x="1557098" y="291443"/>
                </a:cubicBezTo>
                <a:cubicBezTo>
                  <a:pt x="1550576" y="275894"/>
                  <a:pt x="1544054" y="266565"/>
                  <a:pt x="1531009" y="275894"/>
                </a:cubicBezTo>
                <a:cubicBezTo>
                  <a:pt x="1517964" y="282114"/>
                  <a:pt x="1511441" y="275894"/>
                  <a:pt x="1511441" y="254126"/>
                </a:cubicBezTo>
                <a:cubicBezTo>
                  <a:pt x="1511441" y="247907"/>
                  <a:pt x="1511441" y="244797"/>
                  <a:pt x="1511441" y="238578"/>
                </a:cubicBezTo>
                <a:cubicBezTo>
                  <a:pt x="1509267" y="232358"/>
                  <a:pt x="1509267" y="223029"/>
                  <a:pt x="1504919" y="219919"/>
                </a:cubicBezTo>
                <a:cubicBezTo>
                  <a:pt x="1498396" y="216810"/>
                  <a:pt x="1496222" y="226139"/>
                  <a:pt x="1491874" y="229249"/>
                </a:cubicBezTo>
                <a:cubicBezTo>
                  <a:pt x="1476655" y="251017"/>
                  <a:pt x="1459262" y="266565"/>
                  <a:pt x="1435346" y="263456"/>
                </a:cubicBezTo>
                <a:cubicBezTo>
                  <a:pt x="1424475" y="263456"/>
                  <a:pt x="1417953" y="260346"/>
                  <a:pt x="1420127" y="241687"/>
                </a:cubicBezTo>
                <a:cubicBezTo>
                  <a:pt x="1420127" y="229249"/>
                  <a:pt x="1420127" y="216810"/>
                  <a:pt x="1420127" y="204371"/>
                </a:cubicBezTo>
                <a:cubicBezTo>
                  <a:pt x="1415779" y="173274"/>
                  <a:pt x="1409257" y="167054"/>
                  <a:pt x="1387515" y="173274"/>
                </a:cubicBezTo>
                <a:cubicBezTo>
                  <a:pt x="1374470" y="176383"/>
                  <a:pt x="1363599" y="170164"/>
                  <a:pt x="1350555" y="170164"/>
                </a:cubicBezTo>
                <a:close/>
                <a:moveTo>
                  <a:pt x="0" y="0"/>
                </a:moveTo>
                <a:lnTo>
                  <a:pt x="12192000" y="0"/>
                </a:lnTo>
                <a:lnTo>
                  <a:pt x="12192000" y="6858000"/>
                </a:lnTo>
                <a:lnTo>
                  <a:pt x="0" y="6858000"/>
                </a:lnTo>
                <a:close/>
              </a:path>
            </a:pathLst>
          </a:cu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31220B6-3F9D-488C-8DB2-8B62E2A85FB9}"/>
              </a:ext>
            </a:extLst>
          </p:cNvPr>
          <p:cNvSpPr/>
          <p:nvPr/>
        </p:nvSpPr>
        <p:spPr>
          <a:xfrm>
            <a:off x="1400010" y="5263664"/>
            <a:ext cx="1051359" cy="122510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FDEA8F3-C31F-4ACC-86A2-09F94A710D4B}"/>
              </a:ext>
            </a:extLst>
          </p:cNvPr>
          <p:cNvGrpSpPr/>
          <p:nvPr/>
        </p:nvGrpSpPr>
        <p:grpSpPr>
          <a:xfrm>
            <a:off x="1444342" y="5450841"/>
            <a:ext cx="4635459" cy="1326054"/>
            <a:chOff x="3850982" y="4692063"/>
            <a:chExt cx="3433328" cy="2253328"/>
          </a:xfrm>
          <a:solidFill>
            <a:srgbClr val="4BACC6"/>
          </a:solidFill>
        </p:grpSpPr>
        <p:sp>
          <p:nvSpPr>
            <p:cNvPr id="29" name="TextBox 28">
              <a:extLst>
                <a:ext uri="{FF2B5EF4-FFF2-40B4-BE49-F238E27FC236}">
                  <a16:creationId xmlns:a16="http://schemas.microsoft.com/office/drawing/2014/main" id="{66BB562F-DC15-43C0-9FDE-534278A3A491}"/>
                </a:ext>
              </a:extLst>
            </p:cNvPr>
            <p:cNvSpPr txBox="1"/>
            <p:nvPr/>
          </p:nvSpPr>
          <p:spPr>
            <a:xfrm>
              <a:off x="3909318" y="4692063"/>
              <a:ext cx="3215179" cy="784493"/>
            </a:xfrm>
            <a:prstGeom prst="rect">
              <a:avLst/>
            </a:prstGeom>
            <a:grpFill/>
          </p:spPr>
          <p:txBody>
            <a:bodyPr wrap="square" rtlCol="0" anchor="ctr">
              <a:spAutoFit/>
            </a:bodyPr>
            <a:lstStyle/>
            <a:p>
              <a:pPr algn="dist"/>
              <a:r>
                <a:rPr lang="en-US" altLang="ko-KR" sz="2400" b="1" dirty="0">
                  <a:solidFill>
                    <a:schemeClr val="bg1"/>
                  </a:solidFill>
                  <a:cs typeface="Arial" pitchFamily="34" charset="0"/>
                </a:rPr>
                <a:t>CORRESPONDING AUTHOR’S</a:t>
              </a:r>
            </a:p>
          </p:txBody>
        </p:sp>
        <p:sp>
          <p:nvSpPr>
            <p:cNvPr id="30" name="TextBox 29">
              <a:extLst>
                <a:ext uri="{FF2B5EF4-FFF2-40B4-BE49-F238E27FC236}">
                  <a16:creationId xmlns:a16="http://schemas.microsoft.com/office/drawing/2014/main" id="{6A8528C3-BCF8-49B1-A0AA-88D30CC67933}"/>
                </a:ext>
              </a:extLst>
            </p:cNvPr>
            <p:cNvSpPr txBox="1"/>
            <p:nvPr/>
          </p:nvSpPr>
          <p:spPr>
            <a:xfrm>
              <a:off x="3850982" y="5533300"/>
              <a:ext cx="3433328" cy="1412091"/>
            </a:xfrm>
            <a:prstGeom prst="rect">
              <a:avLst/>
            </a:prstGeom>
            <a:grpFill/>
          </p:spPr>
          <p:txBody>
            <a:bodyPr wrap="square" rtlCol="0" anchor="ctr">
              <a:spAutoFit/>
            </a:bodyPr>
            <a:lstStyle/>
            <a:p>
              <a:pPr algn="dist"/>
              <a:r>
                <a:rPr lang="en-GB" altLang="ko-KR" sz="2400" b="1" dirty="0">
                  <a:solidFill>
                    <a:schemeClr val="bg1"/>
                  </a:solidFill>
                  <a:cs typeface="Arial" pitchFamily="34" charset="0"/>
                </a:rPr>
                <a:t>GEOGRAPHICAL LOCATION</a:t>
              </a:r>
            </a:p>
            <a:p>
              <a:pPr algn="dist"/>
              <a:endParaRPr lang="ko-KR" altLang="en-US" sz="2400" b="1" dirty="0">
                <a:solidFill>
                  <a:schemeClr val="bg1"/>
                </a:solidFill>
                <a:cs typeface="Arial" pitchFamily="34" charset="0"/>
              </a:endParaRPr>
            </a:p>
          </p:txBody>
        </p:sp>
      </p:grpSp>
      <p:grpSp>
        <p:nvGrpSpPr>
          <p:cNvPr id="155" name="Group 154">
            <a:extLst>
              <a:ext uri="{FF2B5EF4-FFF2-40B4-BE49-F238E27FC236}">
                <a16:creationId xmlns:a16="http://schemas.microsoft.com/office/drawing/2014/main" id="{FF565249-859B-436B-9A10-D5618149E9FA}"/>
              </a:ext>
            </a:extLst>
          </p:cNvPr>
          <p:cNvGrpSpPr/>
          <p:nvPr/>
        </p:nvGrpSpPr>
        <p:grpSpPr>
          <a:xfrm>
            <a:off x="5801470" y="3632729"/>
            <a:ext cx="4795600" cy="1583317"/>
            <a:chOff x="9429" y="1179464"/>
            <a:chExt cx="4775449" cy="1555339"/>
          </a:xfrm>
          <a:solidFill>
            <a:srgbClr val="4BACC6"/>
          </a:solidFill>
        </p:grpSpPr>
        <p:sp>
          <p:nvSpPr>
            <p:cNvPr id="156" name="Freeform: Shape 155">
              <a:extLst>
                <a:ext uri="{FF2B5EF4-FFF2-40B4-BE49-F238E27FC236}">
                  <a16:creationId xmlns:a16="http://schemas.microsoft.com/office/drawing/2014/main" id="{31999888-A6F7-4377-9F98-FFD4BD453573}"/>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86B7949-59AD-47FC-9AD4-F5F41C539C32}"/>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17C9BF84-7AC8-4C97-BD2A-8F13EC200742}"/>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E5581B8-714E-438D-87EC-189CC36E8038}"/>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17C44FC-A56C-482E-8502-C54EB5BEE26A}"/>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E2C6B1B-B6B8-4EF3-B3DC-3E7A2381FD2E}"/>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274A594-B76F-4111-8CF2-C0C157E047F2}"/>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D0580C5-9117-4340-A2F9-77B0093BEA12}"/>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A5C743B-755D-4487-92F3-5F8FCE650419}"/>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7428054-09BC-4264-8C1D-B0E20D8A0FA0}"/>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2D270D5-B9F9-49C1-97E1-CCA5DC100843}"/>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0C193CC-5FF5-40FE-B2A9-CBEDD180A180}"/>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9A7579F-EC9A-4EF0-B08D-24F1745395A6}"/>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0806F1F-9A35-4E19-9A1E-4B5AF12CA481}"/>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grpFill/>
            <a:ln w="22225" cap="flat">
              <a:solidFill>
                <a:schemeClr val="bg1"/>
              </a:solid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D853501-AC3E-4D13-8E10-43E2D4FD82A4}"/>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grpFill/>
            <a:ln w="22225" cap="flat">
              <a:solidFill>
                <a:schemeClr val="bg1"/>
              </a:solid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9A4B1F6-D69E-474F-B8CC-B450FB16DCE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grpFill/>
            <a:ln w="22225" cap="flat">
              <a:solidFill>
                <a:schemeClr val="bg1"/>
              </a:solid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009A53D-2C36-4B1B-B674-B0001A22F985}"/>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grpFill/>
            <a:ln w="22225" cap="flat">
              <a:solidFill>
                <a:schemeClr val="bg1"/>
              </a:solid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543E8F8-17E5-4AAB-9BC5-27837CB9D10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grpFill/>
            <a:ln w="22225" cap="flat">
              <a:solidFill>
                <a:schemeClr val="bg1"/>
              </a:solidFill>
              <a:prstDash val="solid"/>
              <a:miter/>
            </a:ln>
          </p:spPr>
          <p:txBody>
            <a:bodyPr rtlCol="0" anchor="ctr"/>
            <a:lstStyle/>
            <a:p>
              <a:endParaRPr lang="en-US"/>
            </a:p>
          </p:txBody>
        </p:sp>
      </p:grpSp>
      <p:sp>
        <p:nvSpPr>
          <p:cNvPr id="174" name="TextBox 173">
            <a:extLst>
              <a:ext uri="{FF2B5EF4-FFF2-40B4-BE49-F238E27FC236}">
                <a16:creationId xmlns:a16="http://schemas.microsoft.com/office/drawing/2014/main" id="{F833736C-1D12-48ED-BE17-A07545E85B7C}"/>
              </a:ext>
            </a:extLst>
          </p:cNvPr>
          <p:cNvSpPr txBox="1"/>
          <p:nvPr/>
        </p:nvSpPr>
        <p:spPr>
          <a:xfrm>
            <a:off x="6940861" y="5051711"/>
            <a:ext cx="4390078" cy="1569660"/>
          </a:xfrm>
          <a:prstGeom prst="rect">
            <a:avLst/>
          </a:prstGeom>
          <a:noFill/>
        </p:spPr>
        <p:txBody>
          <a:bodyPr wrap="square" rtlCol="0">
            <a:spAutoFit/>
          </a:bodyPr>
          <a:lstStyle/>
          <a:p>
            <a:pPr marL="171450" indent="-171450">
              <a:buFont typeface="Arial" panose="020B0604020202020204" pitchFamily="34" charset="0"/>
              <a:buChar char="•"/>
            </a:pPr>
            <a:r>
              <a:rPr lang="en-US" altLang="ko-KR" sz="1600" dirty="0">
                <a:solidFill>
                  <a:schemeClr val="bg1"/>
                </a:solidFill>
                <a:cs typeface="Arial" pitchFamily="34" charset="0"/>
              </a:rPr>
              <a:t>64% of the total cases are from Asian countries (such as Iran and China). Reasons for this include: </a:t>
            </a:r>
          </a:p>
          <a:p>
            <a:pPr marL="628650" lvl="1" indent="-171450">
              <a:buFont typeface="Arial" panose="020B0604020202020204" pitchFamily="34" charset="0"/>
              <a:buChar char="•"/>
            </a:pPr>
            <a:r>
              <a:rPr lang="en-GB" altLang="ko-KR" sz="1600" dirty="0">
                <a:solidFill>
                  <a:schemeClr val="bg1"/>
                </a:solidFill>
                <a:cs typeface="Arial" pitchFamily="34" charset="0"/>
              </a:rPr>
              <a:t>The closed nature of the Iranian economy </a:t>
            </a:r>
          </a:p>
          <a:p>
            <a:pPr marL="628650" lvl="1" indent="-171450">
              <a:buFont typeface="Arial" panose="020B0604020202020204" pitchFamily="34" charset="0"/>
              <a:buChar char="•"/>
            </a:pPr>
            <a:r>
              <a:rPr lang="en-GB" altLang="ko-KR" sz="1600" dirty="0">
                <a:solidFill>
                  <a:schemeClr val="bg1"/>
                </a:solidFill>
                <a:cs typeface="Arial" pitchFamily="34" charset="0"/>
              </a:rPr>
              <a:t>The recent adoption of Circular Economy as a strategic priority in the latest 5-year plan in China</a:t>
            </a:r>
            <a:endParaRPr lang="ko-KR" altLang="en-US" sz="1600" dirty="0">
              <a:solidFill>
                <a:schemeClr val="bg1"/>
              </a:solidFill>
              <a:cs typeface="Arial" pitchFamily="34" charset="0"/>
            </a:endParaRPr>
          </a:p>
        </p:txBody>
      </p:sp>
      <p:pic>
        <p:nvPicPr>
          <p:cNvPr id="54" name="Picture 53">
            <a:extLst>
              <a:ext uri="{FF2B5EF4-FFF2-40B4-BE49-F238E27FC236}">
                <a16:creationId xmlns:a16="http://schemas.microsoft.com/office/drawing/2014/main" id="{BFAC6F79-A19D-D44A-A5BD-333B3D63CB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08702" y="6268464"/>
            <a:ext cx="749659" cy="451251"/>
          </a:xfrm>
          <a:prstGeom prst="rect">
            <a:avLst/>
          </a:prstGeom>
        </p:spPr>
      </p:pic>
      <p:sp>
        <p:nvSpPr>
          <p:cNvPr id="31" name="TextBox 30">
            <a:extLst>
              <a:ext uri="{FF2B5EF4-FFF2-40B4-BE49-F238E27FC236}">
                <a16:creationId xmlns:a16="http://schemas.microsoft.com/office/drawing/2014/main" id="{B83C3C6F-8225-CD4E-AA02-B6C723616009}"/>
              </a:ext>
            </a:extLst>
          </p:cNvPr>
          <p:cNvSpPr txBox="1"/>
          <p:nvPr/>
        </p:nvSpPr>
        <p:spPr>
          <a:xfrm>
            <a:off x="0" y="6437842"/>
            <a:ext cx="1633043" cy="369332"/>
          </a:xfrm>
          <a:prstGeom prst="rect">
            <a:avLst/>
          </a:prstGeom>
          <a:noFill/>
        </p:spPr>
        <p:txBody>
          <a:bodyPr wrap="square" rtlCol="0">
            <a:spAutoFit/>
          </a:bodyPr>
          <a:lstStyle/>
          <a:p>
            <a:r>
              <a:rPr lang="en-US" b="1" dirty="0">
                <a:ln>
                  <a:solidFill>
                    <a:schemeClr val="accent1">
                      <a:lumMod val="60000"/>
                      <a:lumOff val="40000"/>
                    </a:schemeClr>
                  </a:solidFill>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9</a:t>
            </a:r>
            <a:r>
              <a:rPr lang="en-US" dirty="0"/>
              <a:t> of 25</a:t>
            </a:r>
          </a:p>
        </p:txBody>
      </p:sp>
    </p:spTree>
    <p:extLst>
      <p:ext uri="{BB962C8B-B14F-4D97-AF65-F5344CB8AC3E}">
        <p14:creationId xmlns:p14="http://schemas.microsoft.com/office/powerpoint/2010/main" val="28649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additive="base">
                                        <p:cTn id="19" dur="500" fill="hold"/>
                                        <p:tgtEl>
                                          <p:spTgt spid="174"/>
                                        </p:tgtEl>
                                        <p:attrNameLst>
                                          <p:attrName>ppt_x</p:attrName>
                                        </p:attrNameLst>
                                      </p:cBhvr>
                                      <p:tavLst>
                                        <p:tav tm="0">
                                          <p:val>
                                            <p:strVal val="#ppt_x"/>
                                          </p:val>
                                        </p:tav>
                                        <p:tav tm="100000">
                                          <p:val>
                                            <p:strVal val="#ppt_x"/>
                                          </p:val>
                                        </p:tav>
                                      </p:tavLst>
                                    </p:anim>
                                    <p:anim calcmode="lin" valueType="num">
                                      <p:cBhvr additive="base">
                                        <p:cTn id="20"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3568</TotalTime>
  <Words>3300</Words>
  <Application>Microsoft Macintosh PowerPoint</Application>
  <PresentationFormat>Widescreen</PresentationFormat>
  <Paragraphs>361</Paragraphs>
  <Slides>25</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 Unicode MS</vt:lpstr>
      <vt:lpstr>맑은 고딕</vt:lpstr>
      <vt:lpstr>Arial</vt:lpstr>
      <vt:lpstr>Calibri</vt:lpstr>
      <vt:lpstr>Calibri Light</vt:lpstr>
      <vt:lpstr>FZShuTi</vt:lpstr>
      <vt:lpstr>Times</vt:lpstr>
      <vt:lpstr>Times New Roman</vt:lpstr>
      <vt:lpstr>Cover and End Slide Master</vt:lpstr>
      <vt:lpstr>Contents Slide Master</vt:lpstr>
      <vt:lpstr>Section Break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Azar</cp:lastModifiedBy>
  <cp:revision>276</cp:revision>
  <dcterms:created xsi:type="dcterms:W3CDTF">2019-01-14T06:35:35Z</dcterms:created>
  <dcterms:modified xsi:type="dcterms:W3CDTF">2020-09-04T19:02:10Z</dcterms:modified>
</cp:coreProperties>
</file>