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9"/>
  </p:notesMasterIdLst>
  <p:sldIdLst>
    <p:sldId id="376" r:id="rId8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4524" autoAdjust="0"/>
  </p:normalViewPr>
  <p:slideViewPr>
    <p:cSldViewPr>
      <p:cViewPr>
        <p:scale>
          <a:sx n="104" d="100"/>
          <a:sy n="104" d="100"/>
        </p:scale>
        <p:origin x="-2910" y="-24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0130" y="37038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54" y="154360"/>
            <a:ext cx="3129020" cy="35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9435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532</cp:revision>
  <cp:lastPrinted>2016-05-03T09:10:23Z</cp:lastPrinted>
  <dcterms:created xsi:type="dcterms:W3CDTF">2013-03-08T09:07:20Z</dcterms:created>
  <dcterms:modified xsi:type="dcterms:W3CDTF">2017-03-10T14:03:47Z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