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8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570" autoAdjust="0"/>
    <p:restoredTop sz="87337" autoAdjust="0"/>
  </p:normalViewPr>
  <p:slideViewPr>
    <p:cSldViewPr snapToGrid="0">
      <p:cViewPr>
        <p:scale>
          <a:sx n="100" d="100"/>
          <a:sy n="100" d="100"/>
        </p:scale>
        <p:origin x="-1008" y="-282"/>
      </p:cViewPr>
      <p:guideLst>
        <p:guide orient="horz" pos="2474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600836-D04D-4ECA-AEA4-D211A869183E}" type="datetimeFigureOut">
              <a:rPr lang="en-GB" smtClean="0"/>
              <a:t>10/06/2016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138324-4009-4AAE-815E-EAFF3BEBD36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8886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A138324-4009-4AAE-815E-EAFF3BEBD36D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31554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27522-21F9-4DD5-B991-ABD695ED6597}" type="datetimeFigureOut">
              <a:rPr lang="en-GB" smtClean="0"/>
              <a:t>10/06/2016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FDC07-4982-41C5-8B8E-ECC36DA17B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45929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27522-21F9-4DD5-B991-ABD695ED6597}" type="datetimeFigureOut">
              <a:rPr lang="en-GB" smtClean="0"/>
              <a:t>10/06/2016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FDC07-4982-41C5-8B8E-ECC36DA17B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709698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27522-21F9-4DD5-B991-ABD695ED6597}" type="datetimeFigureOut">
              <a:rPr lang="en-GB" smtClean="0"/>
              <a:t>10/06/2016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FDC07-4982-41C5-8B8E-ECC36DA17B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96319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27522-21F9-4DD5-B991-ABD695ED6597}" type="datetimeFigureOut">
              <a:rPr lang="en-GB" smtClean="0"/>
              <a:t>10/06/2016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FDC07-4982-41C5-8B8E-ECC36DA17B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96085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27522-21F9-4DD5-B991-ABD695ED6597}" type="datetimeFigureOut">
              <a:rPr lang="en-GB" smtClean="0"/>
              <a:t>10/06/2016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FDC07-4982-41C5-8B8E-ECC36DA17B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4851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27522-21F9-4DD5-B991-ABD695ED6597}" type="datetimeFigureOut">
              <a:rPr lang="en-GB" smtClean="0"/>
              <a:t>10/06/2016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FDC07-4982-41C5-8B8E-ECC36DA17B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96402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27522-21F9-4DD5-B991-ABD695ED6597}" type="datetimeFigureOut">
              <a:rPr lang="en-GB" smtClean="0"/>
              <a:t>10/06/2016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FDC07-4982-41C5-8B8E-ECC36DA17B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65437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27522-21F9-4DD5-B991-ABD695ED6597}" type="datetimeFigureOut">
              <a:rPr lang="en-GB" smtClean="0"/>
              <a:t>10/06/2016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FDC07-4982-41C5-8B8E-ECC36DA17B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80622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27522-21F9-4DD5-B991-ABD695ED6597}" type="datetimeFigureOut">
              <a:rPr lang="en-GB" smtClean="0"/>
              <a:t>10/06/2016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FDC07-4982-41C5-8B8E-ECC36DA17B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17881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27522-21F9-4DD5-B991-ABD695ED6597}" type="datetimeFigureOut">
              <a:rPr lang="en-GB" smtClean="0"/>
              <a:t>10/06/2016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FDC07-4982-41C5-8B8E-ECC36DA17B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42064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27522-21F9-4DD5-B991-ABD695ED6597}" type="datetimeFigureOut">
              <a:rPr lang="en-GB" smtClean="0"/>
              <a:t>10/06/2016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3BFDC07-4982-41C5-8B8E-ECC36DA17B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96834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C27522-21F9-4DD5-B991-ABD695ED6597}" type="datetimeFigureOut">
              <a:rPr lang="en-GB" smtClean="0"/>
              <a:t>10/06/2016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BFDC07-4982-41C5-8B8E-ECC36DA17B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91054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3"/>
          <p:cNvGrpSpPr/>
          <p:nvPr/>
        </p:nvGrpSpPr>
        <p:grpSpPr>
          <a:xfrm>
            <a:off x="509312" y="2639266"/>
            <a:ext cx="10403601" cy="2404664"/>
            <a:chOff x="509312" y="2639266"/>
            <a:chExt cx="10403601" cy="2404664"/>
          </a:xfrm>
        </p:grpSpPr>
        <p:sp>
          <p:nvSpPr>
            <p:cNvPr id="34" name="Rectangle 33"/>
            <p:cNvSpPr/>
            <p:nvPr/>
          </p:nvSpPr>
          <p:spPr>
            <a:xfrm>
              <a:off x="1060898" y="3435657"/>
              <a:ext cx="9124642" cy="427024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5" name="Rectangle 34"/>
            <p:cNvSpPr/>
            <p:nvPr/>
          </p:nvSpPr>
          <p:spPr>
            <a:xfrm>
              <a:off x="5406656" y="3432169"/>
              <a:ext cx="745171" cy="430512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6" name="Rectangle 35"/>
            <p:cNvSpPr/>
            <p:nvPr/>
          </p:nvSpPr>
          <p:spPr>
            <a:xfrm>
              <a:off x="9387493" y="3432169"/>
              <a:ext cx="762107" cy="429012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7" name="Rectangle 36"/>
            <p:cNvSpPr/>
            <p:nvPr/>
          </p:nvSpPr>
          <p:spPr>
            <a:xfrm>
              <a:off x="8586145" y="3432169"/>
              <a:ext cx="762107" cy="430509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8" name="Rectangle 37"/>
            <p:cNvSpPr/>
            <p:nvPr/>
          </p:nvSpPr>
          <p:spPr>
            <a:xfrm>
              <a:off x="7767098" y="3432169"/>
              <a:ext cx="777115" cy="430512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9" name="Rectangle 38"/>
            <p:cNvSpPr/>
            <p:nvPr/>
          </p:nvSpPr>
          <p:spPr>
            <a:xfrm>
              <a:off x="6970445" y="3432169"/>
              <a:ext cx="762107" cy="429012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0" name="Rectangle 39"/>
            <p:cNvSpPr/>
            <p:nvPr/>
          </p:nvSpPr>
          <p:spPr>
            <a:xfrm>
              <a:off x="6187333" y="3432169"/>
              <a:ext cx="749518" cy="430512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1" name="Rectangle 40"/>
            <p:cNvSpPr/>
            <p:nvPr/>
          </p:nvSpPr>
          <p:spPr>
            <a:xfrm>
              <a:off x="1060899" y="3432169"/>
              <a:ext cx="570954" cy="430508"/>
            </a:xfrm>
            <a:prstGeom prst="rect">
              <a:avLst/>
            </a:prstGeom>
            <a:solidFill>
              <a:schemeClr val="accent1">
                <a:lumMod val="40000"/>
                <a:lumOff val="6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42" name="TextBox 41"/>
            <p:cNvSpPr txBox="1"/>
            <p:nvPr/>
          </p:nvSpPr>
          <p:spPr>
            <a:xfrm>
              <a:off x="1456727" y="3790682"/>
              <a:ext cx="328936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100" dirty="0" smtClean="0"/>
                <a:t>20</a:t>
              </a:r>
              <a:endParaRPr lang="en-GB" sz="1100" dirty="0"/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5297451" y="3790682"/>
              <a:ext cx="401072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100" dirty="0" smtClean="0"/>
                <a:t>163</a:t>
              </a:r>
              <a:endParaRPr lang="en-GB" sz="1100" dirty="0"/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5831884" y="3790682"/>
              <a:ext cx="401072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100" dirty="0" smtClean="0"/>
                <a:t>186</a:t>
              </a:r>
              <a:endParaRPr lang="en-GB" sz="1100" dirty="0"/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6631622" y="3790682"/>
              <a:ext cx="401072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100" dirty="0" smtClean="0"/>
                <a:t>214</a:t>
              </a:r>
              <a:endParaRPr lang="en-GB" sz="1100" dirty="0"/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6085266" y="3790682"/>
              <a:ext cx="401072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100" dirty="0" smtClean="0"/>
                <a:t>192</a:t>
              </a:r>
              <a:endParaRPr lang="en-GB" sz="1100" dirty="0"/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8213694" y="3790682"/>
              <a:ext cx="401072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100" dirty="0" smtClean="0"/>
                <a:t>270</a:t>
              </a:r>
              <a:endParaRPr lang="en-GB" sz="1100" dirty="0"/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7669606" y="3790682"/>
              <a:ext cx="401072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100" dirty="0" smtClean="0"/>
                <a:t>248</a:t>
              </a:r>
              <a:endParaRPr lang="en-GB" sz="1100" dirty="0"/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7412321" y="3790682"/>
              <a:ext cx="401072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100" dirty="0" smtClean="0"/>
                <a:t>242</a:t>
              </a:r>
              <a:endParaRPr lang="en-GB" sz="1100" dirty="0"/>
            </a:p>
          </p:txBody>
        </p:sp>
        <p:sp>
          <p:nvSpPr>
            <p:cNvPr id="53" name="TextBox 52"/>
            <p:cNvSpPr txBox="1"/>
            <p:nvPr/>
          </p:nvSpPr>
          <p:spPr>
            <a:xfrm>
              <a:off x="6873659" y="3790682"/>
              <a:ext cx="401072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100" dirty="0" smtClean="0"/>
                <a:t>220</a:t>
              </a:r>
              <a:endParaRPr lang="en-GB" sz="1100" dirty="0"/>
            </a:p>
          </p:txBody>
        </p:sp>
        <p:sp>
          <p:nvSpPr>
            <p:cNvPr id="54" name="TextBox 53"/>
            <p:cNvSpPr txBox="1"/>
            <p:nvPr/>
          </p:nvSpPr>
          <p:spPr>
            <a:xfrm>
              <a:off x="9028222" y="3790682"/>
              <a:ext cx="401072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100" dirty="0" smtClean="0"/>
                <a:t>298</a:t>
              </a:r>
              <a:endParaRPr lang="en-GB" sz="1100" dirty="0"/>
            </a:p>
          </p:txBody>
        </p:sp>
        <p:sp>
          <p:nvSpPr>
            <p:cNvPr id="55" name="TextBox 54"/>
            <p:cNvSpPr txBox="1"/>
            <p:nvPr/>
          </p:nvSpPr>
          <p:spPr>
            <a:xfrm>
              <a:off x="8511422" y="3790682"/>
              <a:ext cx="401072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100" dirty="0" smtClean="0"/>
                <a:t>276</a:t>
              </a:r>
              <a:endParaRPr lang="en-GB" sz="1100" dirty="0"/>
            </a:p>
          </p:txBody>
        </p:sp>
        <p:sp>
          <p:nvSpPr>
            <p:cNvPr id="56" name="TextBox 55"/>
            <p:cNvSpPr txBox="1"/>
            <p:nvPr/>
          </p:nvSpPr>
          <p:spPr>
            <a:xfrm>
              <a:off x="9831354" y="3790682"/>
              <a:ext cx="401072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100" dirty="0" smtClean="0"/>
                <a:t>327</a:t>
              </a:r>
              <a:endParaRPr lang="en-GB" sz="1100" dirty="0"/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9314099" y="3790682"/>
              <a:ext cx="401072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100" dirty="0" smtClean="0"/>
                <a:t>304</a:t>
              </a:r>
              <a:endParaRPr lang="en-GB" sz="1100" dirty="0"/>
            </a:p>
          </p:txBody>
        </p:sp>
        <p:sp>
          <p:nvSpPr>
            <p:cNvPr id="58" name="TextBox 57"/>
            <p:cNvSpPr txBox="1"/>
            <p:nvPr/>
          </p:nvSpPr>
          <p:spPr>
            <a:xfrm>
              <a:off x="10158025" y="3462060"/>
              <a:ext cx="75488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/>
                <a:t>COOH</a:t>
              </a:r>
              <a:endParaRPr lang="en-GB" dirty="0"/>
            </a:p>
          </p:txBody>
        </p:sp>
        <p:sp>
          <p:nvSpPr>
            <p:cNvPr id="59" name="TextBox 58"/>
            <p:cNvSpPr txBox="1"/>
            <p:nvPr/>
          </p:nvSpPr>
          <p:spPr>
            <a:xfrm>
              <a:off x="509312" y="3462060"/>
              <a:ext cx="75596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/>
                <a:t>NH</a:t>
              </a:r>
              <a:r>
                <a:rPr lang="en-GB" sz="2200" baseline="-25000" dirty="0" smtClean="0"/>
                <a:t>2</a:t>
              </a:r>
              <a:endParaRPr lang="en-GB" sz="2200" baseline="-25000" dirty="0"/>
            </a:p>
          </p:txBody>
        </p:sp>
        <p:sp>
          <p:nvSpPr>
            <p:cNvPr id="60" name="TextBox 59"/>
            <p:cNvSpPr txBox="1"/>
            <p:nvPr/>
          </p:nvSpPr>
          <p:spPr>
            <a:xfrm>
              <a:off x="928205" y="3790682"/>
              <a:ext cx="256802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100" dirty="0" smtClean="0"/>
                <a:t>1</a:t>
              </a:r>
              <a:endParaRPr lang="en-GB" sz="1100" dirty="0"/>
            </a:p>
          </p:txBody>
        </p:sp>
        <p:sp>
          <p:nvSpPr>
            <p:cNvPr id="61" name="TextBox 60"/>
            <p:cNvSpPr txBox="1"/>
            <p:nvPr/>
          </p:nvSpPr>
          <p:spPr>
            <a:xfrm>
              <a:off x="10104199" y="3790682"/>
              <a:ext cx="401072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sz="1100" dirty="0" smtClean="0"/>
                <a:t>330</a:t>
              </a:r>
              <a:endParaRPr lang="en-GB" sz="1100" dirty="0"/>
            </a:p>
          </p:txBody>
        </p:sp>
        <p:sp>
          <p:nvSpPr>
            <p:cNvPr id="62" name="TextBox 61"/>
            <p:cNvSpPr txBox="1"/>
            <p:nvPr/>
          </p:nvSpPr>
          <p:spPr>
            <a:xfrm>
              <a:off x="5466284" y="3458364"/>
              <a:ext cx="56778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/>
                <a:t>ZF1 </a:t>
              </a:r>
              <a:endParaRPr lang="en-GB" dirty="0"/>
            </a:p>
          </p:txBody>
        </p:sp>
        <p:sp>
          <p:nvSpPr>
            <p:cNvPr id="64" name="TextBox 63"/>
            <p:cNvSpPr txBox="1"/>
            <p:nvPr/>
          </p:nvSpPr>
          <p:spPr>
            <a:xfrm>
              <a:off x="6294004" y="3458364"/>
              <a:ext cx="56778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/>
                <a:t>ZF2 </a:t>
              </a:r>
              <a:endParaRPr lang="en-GB" dirty="0"/>
            </a:p>
          </p:txBody>
        </p:sp>
        <p:sp>
          <p:nvSpPr>
            <p:cNvPr id="65" name="TextBox 64"/>
            <p:cNvSpPr txBox="1"/>
            <p:nvPr/>
          </p:nvSpPr>
          <p:spPr>
            <a:xfrm>
              <a:off x="7101124" y="3458364"/>
              <a:ext cx="56778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/>
                <a:t>ZF3 </a:t>
              </a:r>
              <a:endParaRPr lang="en-GB" dirty="0"/>
            </a:p>
          </p:txBody>
        </p:sp>
        <p:sp>
          <p:nvSpPr>
            <p:cNvPr id="66" name="TextBox 65"/>
            <p:cNvSpPr txBox="1"/>
            <p:nvPr/>
          </p:nvSpPr>
          <p:spPr>
            <a:xfrm>
              <a:off x="7904397" y="3458364"/>
              <a:ext cx="56778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/>
                <a:t>ZF4 </a:t>
              </a:r>
              <a:endParaRPr lang="en-GB" dirty="0"/>
            </a:p>
          </p:txBody>
        </p:sp>
        <p:sp>
          <p:nvSpPr>
            <p:cNvPr id="67" name="TextBox 66"/>
            <p:cNvSpPr txBox="1"/>
            <p:nvPr/>
          </p:nvSpPr>
          <p:spPr>
            <a:xfrm>
              <a:off x="8673852" y="3458364"/>
              <a:ext cx="56778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/>
                <a:t>ZF5 </a:t>
              </a:r>
              <a:endParaRPr lang="en-GB" dirty="0"/>
            </a:p>
          </p:txBody>
        </p:sp>
        <p:sp>
          <p:nvSpPr>
            <p:cNvPr id="68" name="TextBox 67"/>
            <p:cNvSpPr txBox="1"/>
            <p:nvPr/>
          </p:nvSpPr>
          <p:spPr>
            <a:xfrm>
              <a:off x="9489862" y="3458364"/>
              <a:ext cx="56778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/>
                <a:t>ZF6 </a:t>
              </a:r>
              <a:endParaRPr lang="en-GB" dirty="0"/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5247154" y="4251383"/>
              <a:ext cx="76495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/>
                <a:t>C</a:t>
              </a:r>
              <a:r>
                <a:rPr lang="en-GB" dirty="0" smtClean="0"/>
                <a:t>168F</a:t>
              </a:r>
              <a:endParaRPr lang="en-GB" dirty="0"/>
            </a:p>
          </p:txBody>
        </p:sp>
        <p:cxnSp>
          <p:nvCxnSpPr>
            <p:cNvPr id="70" name="Straight Connector 69"/>
            <p:cNvCxnSpPr/>
            <p:nvPr/>
          </p:nvCxnSpPr>
          <p:spPr>
            <a:xfrm flipH="1" flipV="1">
              <a:off x="5642665" y="3855460"/>
              <a:ext cx="4460" cy="441938"/>
            </a:xfrm>
            <a:prstGeom prst="line">
              <a:avLst/>
            </a:prstGeom>
            <a:ln w="38100"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71" name="TextBox 70"/>
            <p:cNvSpPr txBox="1"/>
            <p:nvPr/>
          </p:nvSpPr>
          <p:spPr>
            <a:xfrm>
              <a:off x="8504060" y="4253041"/>
              <a:ext cx="806631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/>
                <a:t>Q287*</a:t>
              </a:r>
              <a:endParaRPr lang="en-GB" dirty="0"/>
            </a:p>
          </p:txBody>
        </p:sp>
        <p:cxnSp>
          <p:nvCxnSpPr>
            <p:cNvPr id="72" name="Straight Connector 71"/>
            <p:cNvCxnSpPr/>
            <p:nvPr/>
          </p:nvCxnSpPr>
          <p:spPr>
            <a:xfrm flipH="1" flipV="1">
              <a:off x="9047668" y="3857118"/>
              <a:ext cx="4460" cy="441938"/>
            </a:xfrm>
            <a:prstGeom prst="line">
              <a:avLst/>
            </a:prstGeom>
            <a:ln w="38100"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73" name="TextBox 72"/>
            <p:cNvSpPr txBox="1"/>
            <p:nvPr/>
          </p:nvSpPr>
          <p:spPr>
            <a:xfrm>
              <a:off x="9054205" y="4674598"/>
              <a:ext cx="130856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/>
                <a:t>H294fsX307</a:t>
              </a:r>
              <a:endParaRPr lang="en-GB" dirty="0"/>
            </a:p>
          </p:txBody>
        </p:sp>
        <p:cxnSp>
          <p:nvCxnSpPr>
            <p:cNvPr id="74" name="Straight Connector 73"/>
            <p:cNvCxnSpPr/>
            <p:nvPr/>
          </p:nvCxnSpPr>
          <p:spPr>
            <a:xfrm flipV="1">
              <a:off x="9230968" y="4018356"/>
              <a:ext cx="0" cy="687130"/>
            </a:xfrm>
            <a:prstGeom prst="line">
              <a:avLst/>
            </a:prstGeom>
            <a:ln w="38100"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75" name="Straight Connector 74"/>
            <p:cNvCxnSpPr/>
            <p:nvPr/>
          </p:nvCxnSpPr>
          <p:spPr>
            <a:xfrm>
              <a:off x="6961710" y="3247255"/>
              <a:ext cx="2352389" cy="0"/>
            </a:xfrm>
            <a:prstGeom prst="line">
              <a:avLst/>
            </a:prstGeom>
            <a:ln w="38100"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76" name="TextBox 75"/>
            <p:cNvSpPr txBox="1"/>
            <p:nvPr/>
          </p:nvSpPr>
          <p:spPr>
            <a:xfrm>
              <a:off x="7523806" y="2894003"/>
              <a:ext cx="136447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/>
                <a:t>DNA binding</a:t>
              </a:r>
              <a:endParaRPr lang="en-GB" dirty="0"/>
            </a:p>
          </p:txBody>
        </p:sp>
        <p:sp>
          <p:nvSpPr>
            <p:cNvPr id="77" name="TextBox 76"/>
            <p:cNvSpPr txBox="1"/>
            <p:nvPr/>
          </p:nvSpPr>
          <p:spPr>
            <a:xfrm>
              <a:off x="981748" y="3462009"/>
              <a:ext cx="7696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GB" dirty="0" smtClean="0"/>
                <a:t>SNAG </a:t>
              </a:r>
              <a:endParaRPr lang="en-GB" dirty="0"/>
            </a:p>
          </p:txBody>
        </p:sp>
        <p:cxnSp>
          <p:nvCxnSpPr>
            <p:cNvPr id="78" name="Straight Connector 77"/>
            <p:cNvCxnSpPr/>
            <p:nvPr/>
          </p:nvCxnSpPr>
          <p:spPr>
            <a:xfrm>
              <a:off x="1056606" y="3263335"/>
              <a:ext cx="575247" cy="0"/>
            </a:xfrm>
            <a:prstGeom prst="line">
              <a:avLst/>
            </a:prstGeom>
            <a:ln w="38100"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79" name="TextBox 78"/>
            <p:cNvSpPr txBox="1"/>
            <p:nvPr/>
          </p:nvSpPr>
          <p:spPr>
            <a:xfrm>
              <a:off x="972502" y="2639266"/>
              <a:ext cx="1313498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/>
                <a:t>Nuclear localisation</a:t>
              </a:r>
              <a:endParaRPr lang="en-GB" dirty="0"/>
            </a:p>
          </p:txBody>
        </p:sp>
      </p:grpSp>
      <p:sp>
        <p:nvSpPr>
          <p:cNvPr id="80" name="TextBox 79"/>
          <p:cNvSpPr txBox="1"/>
          <p:nvPr/>
        </p:nvSpPr>
        <p:spPr>
          <a:xfrm>
            <a:off x="509312" y="1933575"/>
            <a:ext cx="79220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smtClean="0"/>
              <a:t>GFI1b 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3568902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1050</TotalTime>
  <Words>34</Words>
  <Application>Microsoft Office PowerPoint</Application>
  <PresentationFormat>Custom</PresentationFormat>
  <Paragraphs>31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UOS</dc:creator>
  <cp:lastModifiedBy>md1med</cp:lastModifiedBy>
  <cp:revision>47</cp:revision>
  <dcterms:created xsi:type="dcterms:W3CDTF">2016-04-21T12:40:00Z</dcterms:created>
  <dcterms:modified xsi:type="dcterms:W3CDTF">2016-06-09T23:39:38Z</dcterms:modified>
</cp:coreProperties>
</file>